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notesSlides/notesSlide8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9.xml" ContentType="application/vnd.openxmlformats-officedocument.presentationml.notesSlide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notesSlides/notesSlide10.xml" ContentType="application/vnd.openxmlformats-officedocument.presentationml.notesSlide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notesSlides/notesSlide11.xml" ContentType="application/vnd.openxmlformats-officedocument.presentationml.notesSlide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notesSlides/notesSlide12.xml" ContentType="application/vnd.openxmlformats-officedocument.presentationml.notesSlide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notesSlides/notesSlide13.xml" ContentType="application/vnd.openxmlformats-officedocument.presentationml.notesSlide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notesSlides/notesSlide14.xml" ContentType="application/vnd.openxmlformats-officedocument.presentationml.notesSlide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notesSlides/notesSlide30.xml" ContentType="application/vnd.openxmlformats-officedocument.presentationml.notesSlide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notesSlides/notesSlide31.xml" ContentType="application/vnd.openxmlformats-officedocument.presentationml.notesSlide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notesSlides/notesSlide32.xml" ContentType="application/vnd.openxmlformats-officedocument.presentationml.notesSlide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notesSlides/notesSlide33.xml" ContentType="application/vnd.openxmlformats-officedocument.presentationml.notesSlide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notesSlides/notesSlide34.xml" ContentType="application/vnd.openxmlformats-officedocument.presentationml.notesSlide+xml"/>
  <Override PartName="/ppt/ink/ink1114.xml" ContentType="application/inkml+xml"/>
  <Override PartName="/ppt/ink/ink1115.xml" ContentType="application/inkml+xml"/>
  <Override PartName="/ppt/notesSlides/notesSlide35.xml" ContentType="application/vnd.openxmlformats-officedocument.presentationml.notesSlide+xml"/>
  <Override PartName="/ppt/ink/ink1116.xml" ContentType="application/inkml+xml"/>
  <Override PartName="/ppt/ink/ink1117.xml" ContentType="application/inkml+xml"/>
  <Override PartName="/ppt/notesSlides/notesSlide36.xml" ContentType="application/vnd.openxmlformats-officedocument.presentationml.notesSlide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notesSlides/notesSlide37.xml" ContentType="application/vnd.openxmlformats-officedocument.presentationml.notesSlide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notesSlides/notesSlide38.xml" ContentType="application/vnd.openxmlformats-officedocument.presentationml.notesSlide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notesSlides/notesSlide39.xml" ContentType="application/vnd.openxmlformats-officedocument.presentationml.notesSlide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notesSlides/notesSlide40.xml" ContentType="application/vnd.openxmlformats-officedocument.presentationml.notesSlide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notesSlides/notesSlide41.xml" ContentType="application/vnd.openxmlformats-officedocument.presentationml.notesSlide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notesSlides/notesSlide42.xml" ContentType="application/vnd.openxmlformats-officedocument.presentationml.notesSlide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notesSlides/notesSlide46.xml" ContentType="application/vnd.openxmlformats-officedocument.presentationml.notesSlide+xml"/>
  <Override PartName="/ppt/ink/ink1523.xml" ContentType="application/inkml+xml"/>
  <Override PartName="/ppt/notesSlides/notesSlide47.xml" ContentType="application/vnd.openxmlformats-officedocument.presentationml.notesSlide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93"/>
  </p:notesMasterIdLst>
  <p:handoutMasterIdLst>
    <p:handoutMasterId r:id="rId94"/>
  </p:handoutMasterIdLst>
  <p:sldIdLst>
    <p:sldId id="257" r:id="rId5"/>
    <p:sldId id="382" r:id="rId6"/>
    <p:sldId id="344" r:id="rId7"/>
    <p:sldId id="341" r:id="rId8"/>
    <p:sldId id="342" r:id="rId9"/>
    <p:sldId id="343" r:id="rId10"/>
    <p:sldId id="345" r:id="rId11"/>
    <p:sldId id="346" r:id="rId12"/>
    <p:sldId id="347" r:id="rId13"/>
    <p:sldId id="348" r:id="rId14"/>
    <p:sldId id="349" r:id="rId15"/>
    <p:sldId id="350" r:id="rId16"/>
    <p:sldId id="352" r:id="rId17"/>
    <p:sldId id="353" r:id="rId18"/>
    <p:sldId id="361" r:id="rId19"/>
    <p:sldId id="363" r:id="rId20"/>
    <p:sldId id="364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9" r:id="rId32"/>
    <p:sldId id="381" r:id="rId33"/>
    <p:sldId id="380" r:id="rId34"/>
    <p:sldId id="376" r:id="rId35"/>
    <p:sldId id="281" r:id="rId36"/>
    <p:sldId id="282" r:id="rId37"/>
    <p:sldId id="283" r:id="rId38"/>
    <p:sldId id="284" r:id="rId39"/>
    <p:sldId id="383" r:id="rId40"/>
    <p:sldId id="384" r:id="rId41"/>
    <p:sldId id="385" r:id="rId42"/>
    <p:sldId id="279" r:id="rId43"/>
    <p:sldId id="386" r:id="rId44"/>
    <p:sldId id="387" r:id="rId45"/>
    <p:sldId id="389" r:id="rId46"/>
    <p:sldId id="390" r:id="rId47"/>
    <p:sldId id="285" r:id="rId48"/>
    <p:sldId id="391" r:id="rId49"/>
    <p:sldId id="394" r:id="rId50"/>
    <p:sldId id="392" r:id="rId51"/>
    <p:sldId id="395" r:id="rId52"/>
    <p:sldId id="396" r:id="rId53"/>
    <p:sldId id="397" r:id="rId54"/>
    <p:sldId id="398" r:id="rId55"/>
    <p:sldId id="399" r:id="rId56"/>
    <p:sldId id="400" r:id="rId57"/>
    <p:sldId id="401" r:id="rId58"/>
    <p:sldId id="262" r:id="rId59"/>
    <p:sldId id="402" r:id="rId60"/>
    <p:sldId id="403" r:id="rId61"/>
    <p:sldId id="404" r:id="rId62"/>
    <p:sldId id="406" r:id="rId63"/>
    <p:sldId id="407" r:id="rId64"/>
    <p:sldId id="408" r:id="rId65"/>
    <p:sldId id="409" r:id="rId66"/>
    <p:sldId id="411" r:id="rId67"/>
    <p:sldId id="410" r:id="rId68"/>
    <p:sldId id="413" r:id="rId69"/>
    <p:sldId id="412" r:id="rId70"/>
    <p:sldId id="263" r:id="rId71"/>
    <p:sldId id="264" r:id="rId72"/>
    <p:sldId id="393" r:id="rId73"/>
    <p:sldId id="266" r:id="rId74"/>
    <p:sldId id="269" r:id="rId75"/>
    <p:sldId id="277" r:id="rId76"/>
    <p:sldId id="416" r:id="rId77"/>
    <p:sldId id="417" r:id="rId78"/>
    <p:sldId id="419" r:id="rId79"/>
    <p:sldId id="420" r:id="rId80"/>
    <p:sldId id="288" r:id="rId81"/>
    <p:sldId id="421" r:id="rId82"/>
    <p:sldId id="414" r:id="rId83"/>
    <p:sldId id="422" r:id="rId84"/>
    <p:sldId id="424" r:id="rId85"/>
    <p:sldId id="426" r:id="rId86"/>
    <p:sldId id="425" r:id="rId87"/>
    <p:sldId id="428" r:id="rId88"/>
    <p:sldId id="429" r:id="rId89"/>
    <p:sldId id="430" r:id="rId90"/>
    <p:sldId id="431" r:id="rId91"/>
    <p:sldId id="423" r:id="rId9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116" d="100"/>
          <a:sy n="116" d="100"/>
        </p:scale>
        <p:origin x="102" y="42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1/12/2023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10181,'0'0'3361,"51"0"-8131,-38 0-528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9252,'0'0'8460,"17"2"-7665,347 4 2515,-3-1-3336,-336-5-3491,-17 0-2746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4:48.62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0 650 1497 0,'0'0'32'0,"0"0"8"0,0 0 0 0,0 0 4 15,0 0-36-15,9 8-8 0,0-4 0 0,5 0 0 0,0 1 104 0,-14-5 20 0,0 0 3 0,-5 4 1 16,5-4-52-16,0 0-9 0,0 0-3 0,0 0 0 16,9 12 0-16,5-8 0 0,4 4 0 0,-4-4 0 15,-5 0-18-15,-9-4-4 0,0 0-1 0,0 0 0 16,0 0-5-16,0 0-2 0,0 0 0 0,0 0 0 15,4 0-34-15,5 0-11 0,0 0 0 0,1 0 0 16,-1-4 47-16,0-4 8 0,0 4 3 0,0 0 0 0,5-12-35 0,-1-1-12 16,-4 5 0-16,1-4 9 0,-1 0-9 0,-5-4 0 15,5 3 0-15,-4-7 0 0,-5 0 0 16,14 8-9-16,4-5 9 0,-5-3 0 0,1 4 0 16,-9 0 0-16,-14-5 0 0,-1 1 0 15,6 0 0-15,4-5 0 0,0 5 0 0,4 0 9 16,6 4-9-16,-1 3 0 15,0-3 0-15,0 4 0 0,0 0 0 0,0 4 0 0,0 0 0 0,0-1 8 0,5 1-8 0,-5 0 0 16,5 4 9-16,-5 0-9 0,0-4 0 16,5 4 9-16,-5-4-9 0,0-1 0 0,4 5 8 0,-3 0-8 15,-1-4 0-15,0 4 0 0,-5 0 0 16,10 4 0-16,0 0 8 0,-5 4-8 16,0-4 0-16,0 4 0 0,-9-8 0 0,9 8 0 0,0 4 0 15,-4 0 0-15,-5-4 0 0,0 0 0 16,9 4-110-16,-9-4-19 0,0 0-4 0,0 0-635 0,-9 12-126 15</inkml:trace>
  <inkml:trace contextRef="#ctx0" brushRef="#br0" timeOffset="251">168 318 460 0,'60'9'41'0,"-42"-9"-33"15,-18 0-8-15,0 0 0 0,-5 4 280 0,5-4 55 16,0 0 10-16,0 0 3 0,0 0-148 0,0 0-28 0,0 0-7 0,0 0-1 0,0 0-68 0,0 0-15 31,0 0-2-31,19 4-1 0,-6-4 6 0,5 0 0 0,-4 4 1 0,4 0 0 16,-4 0-85-16,0-4 0 0,-5-4-14 0,4 4 1 0,-4 0 13 0,-9 0 0 16,0 0 0-16,14 0 0 15,-5 0-82-15,-9 0-14 0,0 0-2 0,9 4-1067 0</inkml:trace>
  <inkml:trace contextRef="#ctx0" brushRef="#br0" timeOffset="503">592 816 1036 0,'0'0'46'0,"0"0"10"0,0 0-45 0,0 0-11 0,0 0 0 0,0 0 0 16,0 0 203-16,0 0 38 0,0 0 8 0,4-12 2 15,-4 4-144-15,0-4-29 0,-4 0-6 0,8-5 0 16,-4 5-35-16,0-4-6 0,0 0-2 0,0-4 0 0,0 0-18 16,0-1-11-16,5 5 12 0,0 0-12 15,-1 4 29-15,-4 0-1 0,5-1 0 0,4 5 0 16,-5 0-122-16,1 0-25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4:54.7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41 648 0,'14'9'28'0,"-14"-9"7"0,0 0-35 0,0 0 0 15,0 0 0-15,0 0 0 0,0 0 53 0,0 0 4 0,0 0 1 16,0 0 0-16,0 0 47 0,0 0 10 0,4-4 1 16,-4 4 1-16,0 0-76 0,0 0-15 0,0-5-3 0,0 1-1 15,0 4 6-15,5 0 0 0,0 0 1 0,-1-4 0 16,-4 0-9-16,0 4-3 0,0 0 0 0,0 0 0 15,0 0-17-15,0 0 0 0,0-4-13 0,5 0 5 16,-5 4 47-16,0 0 9 0,9 12 3 0,-5-4 0 16,1-8-51-16,-1 0 0 0,-4-4-14 0,0 4 3 15,10 4 11-15,-10 1 14 0,4-5-3 0,1 0-1 16,-1-5-1-16,-4 5 0 0,5 5 0 0,-5-5 0 16,0 0-9-16,4 4 8 0,1-4-8 0,-5 0 8 0,0 0 0 15,0 0 0-15,0 0 0 0,0 0 0 0,0-4-8 16,0-1 8-16,4 5-8 0,1-4 8 0,-5 4 4 0,0-4 1 15,0 0 0-15,4 4 0 0,-4 4 7 0,0-4 0 16,0 0 1-16,0 0 0 0,0 0-2 0,0 0-1 16,0 0 0-16,10 4 0 0,-6 0-6 0,1-4 0 15,-1-4-1-15,-4 4 0 0,5 0-11 0,-5 0-16 16,0 0 4-16,4 0 1 0,1 0 23 0,-5 0 5 16,0-4 1-16,4 4 0 0,-4-4-18 0,0 4 0 15,0 0 8-15,0 0-8 0,0 0 0 0,0 0 0 16,0 0 8-16,0 0-8 0,0 0 8 0,0 0-8 15,0 0 9-15,5-4-9 0,-5 4 12 0,0 0-3 16,0 0-1-16,14 8 0 0,-14-8-8 0,0 0 0 0,0 0 9 0,0 0-9 16,0 0 0-16,0 0 8 0,9-4-8 15,-9 4 0-15,0 0 24 16,0 0 0-16,9 4 0 0,-9-4 0 16,0 0-57-16,0 0-11 0,0 0-3 0,0 0 0 0,0 0 78 0,0 0 15 0,0 0 3 0,0 0 1 15,9-4-50-15,-9 4 0 0,0 0-16 0,0 0 4 16,9 8 12-16,-9-8 0 0,0 0 0 0,0 0 0 15,0 0 0-15,0 0 0 0,9-4 0 0,-9 4 0 16,0 0 0-16,0 0 0 0,0 0 8 0,0 0-8 16,0 0 9-16,0 0-9 0,0 0 0 0,0 0 9 15,0 0-9-15,0 0 0 0,0 0 0 0,0 0 0 16,0 0 0-16,0 0 0 0,0 0 0 0,0 0 0 16,0 0 0-16,0 0 0 15,0 0 0-15,0 0 0 0,5-4-13 0,-5 4 1 0,0 0 1 0,0 0 0 0,0 0 22 0,9 0 4 16,5 4 1-16,-14-4 0 0,0 0-16 0,0 0 0 15,9-4 0-15,-9 4 0 0,0 0 0 0,0 0 0 16,0 0 0-16,0 0 0 0,18 4 11 0,-9 0-11 16,-9-4 12-16,0 0-12 0,0 0 14 15,0 0-4-15,0 0-1 0,0 0 0 0,0 0-9 0,0 0 10 16,0 0-10-16,0 0 10 0,0 17-10 0,0-17 0 16,0 0 9-16,0-8-9 0,0 3 0 0,0 1 0 15,0 4 0-15,0 0 0 16,0 0-17-16,0 0-8 0,0 0-2 0,0 0 0 0,0 0 47 0,4-4 8 15,-4-8 3-15,5 8 0 16,0 0-50-16,-5 4-9 0,0 0-3 0,0 0 0 0,0 0 55 0,0 0 10 0,0 0 2 16,0 0 1-16,0 0-28 0,0 0-9 0,0 0 0 0,0 0 0 15,4 0 8-15,-4 0-8 0,0 0 0 0,0 0 0 16,0 0 0-16,5-4 0 0,-5 4 8 0,4-4-8 16,-4 4 0-16,9 4 0 0,10 0 0 0,-6 0 0 15,-13-4 0-15,5 0 0 0,8 8 8 0,-13-8-8 16,-9-8 0-16,5 8 0 0,4 0 0 0,0 0 0 15,0 0 20-15,0 0 0 16,-14-8 0-16,5 8 0 0,4-4-20 0,5 4 0 0,14 0 0 0,4 0 0 16,-9 4-10-16,-9-4-6 0,0 0 0 0,0 0-1 0,19 8 17 15,-19-8 0-15,-14-8 0 0,0 4 0 16,14 4 0-16,0 0 0 0,19 8 0 0,-19-8 0 16,-14-4 8-16,0 0-8 0,14 4 0 0,0 0 0 0,0 0 0 0,0 0 0 15,0 0 0-15,0 0 0 0,0 0 0 0,0 0 0 16,0 0 0-16,9 4 0 0,5-4 0 15,-14 0 8-15,0 0-8 0,-9-4 0 0,9 4 0 0,0 0 0 16,0 0 0-16,9 4 0 0,-9-4 12 0,0 0-1 16,-9-4 0-16,-5 0 0 0,5 4-11 0,9 0 0 15,0 0 0-15,0 0 0 0,0 0 0 0,0 0 0 16,0 0 0-16,0 0 0 16,0 0 0-16,0 0-17 0,0 0 4 15,0 0 1-15,9 4 12 0,-9-4 0 0,-4-4 0 0,4 4 0 0,0 0 0 0,0 0-11 0,0 0 11 16,0 0-706-16,0 0-135 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5:06.891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292 129 964 0,'0'0'21'0,"0"0"5"0,0 0 1 0,0 0 0 0,0 0-27 0,0 0 0 0,0 0 0 0,0 0 0 15,0 0 84-15,0 0 12 0,0 0 3 0,0 0 0 16,0 0-23-16,13 4-5 0,1 0-1 0,-14-4 0 16,-4-4-7-16,-6 4-2 0,6 0 0 0,4 0 0 15,0 0-16-15,0 0-3 0,0 0-1 0,0 0 0 16,0 0-8-16,0 0-1 0,14 8-1 0,-14-8 0 0,-19 4-1 16,10 0 0-16,5-4 0 0,4 0 0 0,-9 5-6 0,9-5-2 15,13 12 0-15,-13-12 0 0,-9 8-2 0,5 0 0 16,4-8 0-16,-5 8 0 0,5 0-5 0,-5 0-2 15,5-8 0-15,0 12 0 0,0-12-4 0,5 12-1 16,9 5 0-16,-5-5 0 0,-5-4-8 0,-4-8 12 31,0 0-12-31,0 0 12 0,0 0-4 0,0 0-8 0,0 0 12 0,0 0-4 0,0 0-8 0,9 8 10 16,1 0-10-16,3-4 10 0,-13-4-10 0,0 0 8 16,9 4-8-16,-9-4 8 0,0 0-8 0,14 4 0 15,4 0 0-15,-4 0 8 0,-14-4-8 0,0 0 0 16,0 0 0-16,0 0 0 15,0 0 0-15,0 0 0 0,9 0 0 0,-4 4 0 0,4 0 0 0,0-4 0 16,-9 0 0-16,9 0 0 0,-5 0 0 0,-4 0 0 16,5 0 0-16,-5 0 0 0,0 0 0 0,9-4 0 0,-9 4 0 15,0 0 0-15,5-8 0 0,-5 8 0 0,0 0 0 16,9 0 0-16,-5 0 0 0,-4 0 0 0,5-8 0 0,-5 8 0 16,0 0 0-16,4-4 0 0,1 0 0 0,-1 0 0 31,-4 4 0-31,0 0 0 0,0 0 0 0,0 0 0 15,5-8 0-15,-5 8 0 0,0 0 0 0,0 0 0 16,0 0 0-16,0-4 0 0,5-4 0 0,-5 8 0 16,0 0 0-16,0 0 0 0,4-4 0 0,-4 4 0 15,0 0 0-15,0 0 0 0,0 0 0 0,0 0 0 0,5-4 0 16,-5 4 0-16,0 0 0 0,0 0 0 0,4-8 0 16,-4 8 0-16,0 0 0 0,0 0 0 15,0 0 0-15,0 0 0 0,0-9 0 0,0 9 0 0,0 0 0 0,0 0 0 16,5-4 0-16,-1-4 0 0,1 0 0 0,-5 8 0 15,0 0 0-15,0 0 0 0,0 0 0 0,0 0 0 16,0 0 0-16,0 0 0 0,0-8 0 0,0 8 0 16,0 0 0-16,0 0 0 0,0 0 0 0,0 0 0 15,0 0 0-15,0 0 0 0,0-8 0 0,0 8 0 16,0 0 0-16,0 0 0 0,0-8 0 0,0 8 0 16,0 0 0-16,0 0 0 0,0 0 0 0,0 0 0 15,0 0 0-15,0 0 0 0,0 0-15 0,0 0 2 0,-9 0 0 16,9 0 0-16,0 0 22 0,0 0 5 0,0 0 1 0,-9 0 0 15,9 0-15-15,-9 8 0 0,9-8 0 0,-5 8 0 16,0 0 0-16,5-8 0 0,0 0 0 0,0 0 0 16,0 0 0-16,-4 12-20 0,4-12 4 0,-5 13 0 15,5-1 28-15,-4 0 5 0,4-12 2 0,-5 8 0 16,5-8-19-16,0 12 0 0,-4-4 8 0,-1 4-8 16,5-12 0-16,0 8 0 0,-9 0 0 0,9 1 0 15,0-9 0-15,-5 8 0 0,5 0 0 0,-4 0 0 16,-1 0 0-16,1 4 0 0,4-4 0 0,0 4 0 15,-5-4-13-15,1 5-7 0,-1-5 0 0,10 8-1 16,-1-4 41-16,1 4 8 0,-10 0 1 0,1-4 1 0,-5-3-18 16,-5 3-3-16,5 0-1 0,4 4 0 0,1-4-8 15,-1 4 0-15,-8-3 0 0,3-1 0 0,6 0 0 0,-5 4 8 16,0-4-8-16,-5 4 0 0,0 5 0 0,5-5 0 16,0-4 8-16,0 4-8 0,0-4 0 0,0 4 0 15,-5-3 0-15,1-1 0 0,13 4 0 0,-5-4 0 16,0 0 0-16,-8 0 0 0,-1-8-8 15,-4 4 8-15,9 1 0 0,-5-1 0 0,0-4 0 0,5 4 0 16,-4-4-9-16,4 0 9 0,-5 0 0 0,5 0 0 0,4 0 0 16,-4 0 0-16,9-4-9 0,-4 0 9 0,-5 0 0 15,4 0-9-15,5 0 9 0,0 0 0 0,-9-4-9 0,4 0 9 16,-4 4 0-16,5-4-9 0,-1 0 9 0,1 0 0 16,-1-4-8-16,5 8 8 0,0 0 0 0,0 0 0 15,0-8-9-15,-5-5 9 0,10 5 0 0,-10 0-9 16,5-4-10-16,0 12-1 15,0-4-1-15,0 0 0 0,0-8 33 0,0 12 8 0,0 0 0 0,0-8 1 16,5 0-21-16,-5 8 8 0,0 0-8 0,5-8 0 16,-5 8 0-16,9-8 0 0,-9 8 0 0,0 0 0 0,4-9 0 15,-4 9 0-15,0 0 0 0,0 0 8 0,0 0-8 16,0 0 0-16,9-8 0 0,5 4 0 0,4 0 0 16,-9 4 0-16,-9 0 0 0,0 0 8 0,14-4-8 0,-5 4 0 15,-9 0 8-15,0 0-8 0,0 0 0 0,0 0 0 16,0 0 0-16,0 0 8 0,0 0-8 0,0 0 0 15,0 0 8-15,0 0-8 0,0 0 29 16,5 8 2-16,-1 0 0 0,1 0 0 16,-1 1-46-16,-4-1-9 0,5-4-1 15,-1 4-1-15,1 0 26 0,-5-8 0 0,0 0 0 0,4 12 0 0,6-4 0 0,-10-8 0 16,4 12 10-16,1-4-10 0,-5-8 9 0,4 13-9 16,-4-13 8-16,9 8-8 0,-9-8 0 0,5 8-20 15,4 4 3-15,-9-12 1 0,5 8 29 0,4-4 7 0,-5 4 0 16,5-4 1-16,0 0-13 0,1 4-8 0,3 0 8 15,-8-4-8-15,-5-4 8 0,0 0-8 0,0 0 10 16,0 0-10-16,0 0 8 0,0 0-8 0,9 4 0 0,0 1 9 16,-9-5-9-16,0 0 0 0,0 0 0 0,0 0 8 15,0 0-8-15,4 4 0 0,6 0 9 0,-1 0-9 16,4 0 0-16,-8 0 9 0,4-4-9 0,0 0 0 16,0 0 11-16,-4 0-11 0,4 4 10 0,-5-4-10 15,1 0 9-15,4 0-9 0,-4 4 8 0,-5-4-8 0,0 0 8 0,9 4-8 16,0-4 0-16,-5 0 8 15,-4 0-8-15,5 0 0 0,4 4 0 0,-9-4 8 0,5 4-8 0,-1-4 10 16,-4 0-10-16,0 0 10 0,9 4-10 0,-4-4 10 16,-5 0-10-16,4 4 10 0,5-4-10 0,-9 0 8 15,0 0-8-15,5 4 8 0,4 0 16 0,-9-4 2 16,0 0 1-16,5 4 0 0,-5-4-40 0,0 0-8 16,0 0-2-16,9 0 0 0,-9-4 23 0,0 4 0 15,0 0 10-15,0 0-10 0,9-4 0 0,-5 4 0 16,1-4 0-16,-5 4 0 0,0 0 8 0,5 0 2 15,4 4 0-15,-9-4 0 0,4-8-10 0,-4 8 8 16,5-4-8-16,-5 4 8 0,9-8-8 0,-9 8 10 16,4 0-10-16,-4 0 10 0,10-4-10 0,-10 4 0 15,0 0 9-15,0 0-9 0,9 4 16 0,-9-4-2 16,0 0 0-16,9-4 0 0,-5 0-14 0,-4 4-12 0,0 0 3 16,0 0 0-16,0 0 1 0,9-8 0 0,1 4 0 15,-10 4 0-15,0 0 21 0,4-4 5 0,-4 4 1 16,9-4 0-16,-9 4-19 0,0 0 8 0,5-9-8 0,-5 9 0 15,9-4 0-15,-9 4 0 0,0 0 0 0,0 0 0 16,0 0 8-16,4 0-8 0,-4 0 0 0,10-4 0 16,-6-4 0-16,1 4 10 15,-5 4-10-15,0 0 8 0,0 0-8 0,0 0 0 0,0 0 0 0,0 0 8 16,0 0-8-16,0 0 0 0,4-4 0 0,-4 4 8 16,5-8-8-16,-5 8 12 0,0 0-12 0,0 0 12 0,0 0-12 15,9-8 0-15,-5 4 0 0,-4 4-11 0,0 0 11 0,0 0 0 16,0 0 0-16,0 0 0 0,0 0 0 0,0 0 0 15,0 0 0-15,0 0 0 0,0 0 0 0,0 0 0 16,0 0 0-16,0 0 0 0,0 0 0 0,0 0 0 16,0 0 0-16,0 0 0 0,0 0 0 0,0 0 0 15,5-8 0-15,-5 8 0 0,0 0 28 0,0 0 0 16,0 0 1-16,0 0 0 16,0 0-45-16,0 0-8 0,0 0-3 0,0 0 0 0,0 0 27 0,0 0 0 15,0 0 0-15,0 0 0 0,0 0 0 0,0 0 0 16,0 0 0-16,0 0 0 15,0 0 0-15,0 0 0 0,0 0 0 0,0 0 0 0,0 0 16 0,0 0 9 0,0 0 2 0,0 0 0 32,0 0-43-32,0 0-9 0,0 0-2 0,0 0 0 0,0 0 27 0,0 0 0 15,0 0 0-15,0 0 0 0,0 0 0 0,0 0 0 0,0 0 0 16,0 0 0-16,0 0 0 0,0 0 0 0,0 0 0 0,0 0 0 16,0 0 0-16,0 0 0 15,0 0 0-15,0 0 0 0,0 0 0 0,0 0 0 0,0 0 0 0,0 0 0 16,0 0 0-16,0 0 0 0,0 0 0 0,0 0 0 15,0 0 0-15,0 0 0 0,0 0 0 0,0 0 0 16,0 0 0-16,0 0 0 0,0 0 0 0,0 0 0 16,0 0 0-16,0 0 0 0,0 0 0 0,0 0 0 0,0 0 0 15,0 0 0-15,0 0 0 0,0 0 0 0,0 0 0 16,0 0 0-16,0 0 0 0,0 0 0 0,0 0 0 0,0 0 0 16,0 0 0-16,0 0 0 0,0 0 0 0,0 0 0 15,0 0 0-15,0 0 0 0,0 0 0 0,0 0 0 16,0 0 0-16,0 0 0 0,0 0 0 0,0 0 0 15,0 0 0-15,0 0 0 0,0 0 0 0,0 0 0 16,0 0 0-16,0 0 0 0,0 0 0 0,0 0 0 16,0 0 0-16,0 0 0 15,0 0 0-15,0 0 0 0,0 0 0 0,0 0 0 0,0 0 0 0,0 0 0 16,0 0 0-16,0 0 0 0,0 0 0 0,0 0 0 16,0 0 0-16,0 0 0 0,0 0 21 0,0 0 3 0,0 0 1 0,0 0 0 15,0 0-40-15,0 0-8 0,0 0-1 0,0 0-1 16,0 0 25-16,0 0 0 0,0 0 0 0,0 0 0 15,0 0 15-15,0 0 8 0,0 0 1 16,0 0 1-16,0 0-40 0,0 0-8 0,0 0-1 16,0 0-1-16,0 0 25 0,0 0 0 0,0 0 0 0,0 0 0 15,0 0 0-15,0 0 0 0,0 0 0 0,0 0 0 16,0 0 0-16,0 0 0 0,0 0 0 0,0 0 0 16,0 0 0-16,0 0 0 0,0 0 0 0,0 0 0 15,0 0 0-15,0 0 0 0,0 0 0 0,0 0 0 16,0 0 0-16,0 0 0 15,0 0 0-15,0 0 0 0,0 0 0 16,0 0 0-16,0 0 0 0,0 0 0 0,0 0 0 0,0 0 0 16,0 0 10-16,0 0-10 0,0 0 0 0,0 0 0 15,0 0 0-15,0 0-10 0,0 0 10 0,0 0 0 16,0 0 0-16,0 0 0 0,0 0 0 0,0 0 0 16,0 0 0-16,0 0 0 0,0 0 0 0,0 0 0 15,0 0 0-15,0 0 0 0,0 0 0 0,0 0 0 16,0 0 0-16,0 0 0 0,0 0 0 0,0 0 0 15,0 0 0-15,0 0 0 0,0 0-20 0,0 0 2 16,0 0 0-16,0 0 0 16,0 0-207-16,0 0-42 0</inkml:trace>
  <inkml:trace contextRef="#ctx0" brushRef="#br0" timeOffset="1382">620 1400 900 0,'0'0'40'16,"0"0"8"-16,0 0-39 0,9 8-9 0,-9-8 0 0,0 0 0 0,0 0 105 0,0 0 19 16,0 0 4-16,0 0 1 0,0 0-33 0,0 0-6 15,0 0-2-15,0 0 0 0,0 0-28 0,9 4-5 16,-9-4-2-16,0 0 0 0,4 8-20 0,5-8-4 15,-4 4-1-15,0-4 0 0,-5 0-13 0,9 4-3 16,0 0-1-16,0 0 0 0,-9-4-11 0,0 0 10 16,9 0-10-16,-9 0 10 0,5-4-24 0,-1 0-5 15,5 4-1-15,5 0 0 0,-14 0 48 0,0 0 10 16,0 0 2-16,0 0 0 0,0 0-23 0,0-8-4 16,4 0-1-16,-4 4 0 0,5-4-4 0,-5 0 0 0,0 8-8 15,0-4 12-15,0-8-12 0,0 4 0 0,-5 4 8 0,5-5-8 16,0 1 0-16,0 0 0 0,0 4 0 0,0 4 0 15,0 0 0-15,0 0 8 0,-4-8-8 0,4 4 0 16,0-4 0-16,0 0 0 0,-9 0 0 0,9 4 0 16,-5-4 0-16,1 4 0 0,4 0 0 0,-5-5 0 15,1 5 0-15,4 4 0 0,-5-4 0 0,5 4 9 16,0 0-9-16,-5-4 0 0,1-4 0 0,4 8 0 16,-5-4 0-16,5 4 0 0,0 0 0 0,0 0 0 15,-9-4 0-15,9 4 0 0,-4-4 0 0,4 4 0 16,0 0 0-16,0 0 0 0,0 0 0 0,0 0 0 0,-5-8 0 15,1 0 0-15,4 8 8 0,0 0-8 0,0 0 0 16,-5-8 8-16,5 8-8 16,0-4 8-16,0 4-8 0,0 0 0 0,5-8 0 0,-1 4 0 0,1-4 0 0,-1 8 0 15,1-9 0-15,4 5 0 0,0 4 0 16,0-4 0-16,-4 0 0 0,4-4 0 0,-5 4 0 0,5-4 0 16,5 8 0-16,-5-4 0 0,0 0 0 0,0 0 0 15,1 0 0-15,3 0 8 0,-13 4-8 0,9 0 0 16,-4-4 0-16,4 0 0 0,0 4 0 0,-9 0 8 15,0 0-8-15,9 0 0 0,5 0 0 0,-5 0 0 16,5 8 0-16,-14-8 0 16,0 0-136-16,0 0-33 0</inkml:trace>
  <inkml:trace contextRef="#ctx0" brushRef="#br0" timeOffset="1869">916 1736 633 0,'0'4'28'0,"0"-4"6"0,0 0-34 0,0 0 0 0,0 0 0 15,0 0 0-15,0 0 198 0,0-4 33 0,-5 0 6 16,0 0 2-16,1-4-99 0,4 4-20 16,0-8-4-16,0 3-1 0,0 1-30 0,-5 0-5 0,10-4-2 0,-5 4 0 15,0-4-22-15,0-4-5 0,4 4-1 0,-4-5 0 16,5 1-27-16,0 0-6 0,-5 0-1 0,0 0 0 16,0-5-8-16,0 5-8 0,0 4 9 0,4-4-9 15,1 4 0-15,-5 0 0 0,0-1-11 0,0 1 11 16,-9 4-110-1,9 4-14-15,0 4-4 0,0 0-819 0</inkml:trace>
  <inkml:trace contextRef="#ctx0" brushRef="#br0" timeOffset="2088">784 1517 806 0,'13'8'72'0,"-13"-8"-58"15,0 0-14-15,0 0 0 0,0 0 231 0,0 0 43 16,14-4 9-16,-5 8 1 0,-9-4-126 0,14 0-26 16,-1 0-4-16,-4 0-2 0,5 0-46 0,-5 5-8 15,0-10-3-15,0 5 0 0,-9 0-37 0,0 0-7 16,9 5-1-16,5-5-1 0,-14 0-11 0,9 4-3 16,-4 0 0-16,4-4 0 15,-9 0-212-15,0 0-42 0,0 0-9 0,0 0-2 0</inkml:trace>
  <inkml:trace contextRef="#ctx0" brushRef="#br0" timeOffset="2419">1020 1764 172 0,'0'0'16'0,"0"0"-16"0,0 0 0 0,0 0 0 0,0 0 297 16,0 0 57-16,0 0 11 0,0 0 3 16,0 0-192-16,0 0-39 0,0 0-7 0,0 0-2 0,0 0-102 0,0 0-26 15,0 0 0-15,5-8 0 0,-1 4 56 0,-4 4 7 16,5-12 1-16,-1 4 0 0,1 0-52 0,-5 0-12 16,5 0 0-16,-5-1 0 0,4 1 0 0,-4 8 0 15,5-8 0-15,-5 8 0 0,0 0 0 0,4-4 0 16,5-8 0-16,-4 4 0 0,-5 8 0 0,0 0-8 15,9-8 8-15,0 4-13 0,-9 4 13 0,9-4 8 16,-4 0 0-16,-1 0-8 0,-4 4 0 0,0 0 0 0,0 0 0 16,9 0 0-1,-9 0-198-15,10 4-46 0,-1 16-10 0,-9-20-2 0</inkml:trace>
  <inkml:trace contextRef="#ctx0" brushRef="#br0" timeOffset="2812">1225 1744 1728 0,'0'0'38'0,"0"0"8"0,0 0 2 0,0 0 0 0,0-8-39 0,0 8-9 0,0 0 0 0,5-8 0 0,-5 8 53 16,4-8 9 0,-4 8 2-16,0-12 0 0,0 3 0 0,0 9 0 0,0 0 0 0,0 0 0 0,-4-8-52 0,4 8-12 15,0 0 0-15,0 0 0 0,-14 0 0 0,9-4 0 16,-4 4 0-16,9 0 0 0,0 0 12 0,-9 8-1 15,0 1 0-15,9-9 0 0,0 0-11 0,-4 8-17 16,-1 4 4-16,5-12 1 0,0 0 12 0,0 0 0 16,0 8 0-16,0-8-9 0,0 0 9 0,0 0 0 15,0 0 0-15,0 0 8 0,0 0-8 0,0 0-13 16,0 0 3-16,9 8 1 0,-9-8 9 0,0 0 12 16,0 0-2-16,0 0-1 0,9 0-9 0,-9 0 0 15,9 0 0-15,-9 0 0 16,9 0 0-16,-9 0 0 0,0 0 0 0,0 0 0 0,14-4-10 0,-14 4-4 15,0 0-1-15,0 0 0 0,0 0 15 0,0 0 0 16,0 0 0-16,0 0 0 16,0 0 16-16,9 4-3 0,-9-4-1 0,9 8 0 15,-9-8-60-15,5 8-13 0,-5-8-3 0,9 8 0 0,-9-8-160 16,5 8-33-16</inkml:trace>
  <inkml:trace contextRef="#ctx0" brushRef="#br0" timeOffset="2969">1316 1776 1342 0,'0'0'29'0,"0"0"7"0,0 0 0 0,0 0 3 0,0 0-31 0,0 0-8 0,0-4 0 0,0 4 0 0,0-8 85 0,0 8 16 15,0-8 3-15,0 8 1 0,0-8-71 0,0 4-14 16,0-4-4-16,0 8-535 15,0 0-107-15</inkml:trace>
  <inkml:trace contextRef="#ctx0" brushRef="#br0" timeOffset="3363">1389 1748 748 0,'0'0'67'0,"0"0"-54"0,0 0-13 0,0 0 0 16,0 0 172-16,0 0 31 0,0 0 6 0,0 0 2 16,0 0-120-16,0 0-24 0,0 0-5 0,0 0-1 15,0 0-47-15,0 0-14 0,0 0 0 0,0 0 8 16,0 0-8-16,0 0 0 0,0 0 0 0,0 0 0 16,0 0 0-16,0 0-8 0,9-8 8 0,0 0 0 15,-4 4 0-15,-5 4 0 0,0 0 0 0,4-8 0 0,-4 8 0 16,9-8 0-16,-9 8 0 0,0 0 0 15,5-8 0-15,-5 8 0 0,5-5 0 0,-5 5 0 0,9-4 0 16,-9 4 0-16,4-8 0 0,-4 8 8 0,0 0 13 0,0 0 3 16,0 0 1-16,14 0 0 0,-14 0 39 0,9 12 7 15,0-3 1-15,-4-1 1 0,-1 0-13 0,1 0-2 16,4 0-1-16,-5 0 0 0,-4 0-33 0,5 4-6 16,0 0-2-16,-5-3 0 0,0-9-16 0,0 0 0 15,-5 8 0-15,5 4 0 16,0-12-88-16,-5 8-19 0,5-8-3 0,0 0-822 0</inkml:trace>
  <inkml:trace contextRef="#ctx0" brushRef="#br0" timeOffset="3520">1289 1586 921 0,'0'0'40'0,"4"-4"10"0,1-4-40 0,0 4-10 0,-5 4 0 0,4-4 0 15,-4 4 267-15,9-4 51 0,-9 4 10 0,0 0 3 16,0 0-215-16,0 0-42 0,0 0-9 0,0 0-1 16,9 4-53-16,-9-4-11 0,9 4 0 0,-9-4-1039 15</inkml:trace>
  <inkml:trace contextRef="#ctx0" brushRef="#br0" timeOffset="4575">1425 931 1076 0,'5'28'48'0,"-5"-28"9"0,0-8-45 0,0 8-12 0,0 0 0 16,0 0 0-16,0 0 111 0,-5 4 20 0,5 0 4 0,0-4 1 16,0 0-32-16,-9-8-7 0,0 8-1 0,5 0 0 15,-1 4-28-15,-4-4-7 0,4-4-1 0,1-4 0 16,-5-4-15-16,4 3-3 0,-4 5-1 0,5-8 0 16,-1 0-12-16,-4 0-2 0,4 0-1 0,1-4 0 15,-1-1-12-15,1 1-2 16,-1-4-1-16,1 0 0 0,4 0-11 0,-5-1 0 0,1-3 0 0,4 0 8 15,0 4-8-15,0-5 0 0,0 1 9 0,-5 0-9 16,10-1 0-16,-5-3 0 0,0-4 0 0,4 3 0 0,-4 1 0 16,5 0 0-16,-1-5 0 0,5 5 0 0,-4 0 0 15,-1-1 0-15,6 9 0 0,-1 0 0 0,-5 8 0 16,5 0-8-16,-4-1 0 0,4 1 0 16,-9 4-19-16,4 0-3 0,-4 8-1 0,0 0 0 15,0 0-169-15,0 0-35 0</inkml:trace>
  <inkml:trace contextRef="#ctx0" brushRef="#br0" timeOffset="5156">1598 833 460 0,'0'0'41'0,"0"0"-33"0,14 17-8 0,-14-17 0 15,0 0 181-15,0 0 35 0,0 0 6 0,5 4 2 16,-5-4-107-16,0 0-21 0,0 0-4 0,0 0 0 15,13 4-44-15,-4-4-9 0,1 4-2 0,-10-4 0 0,0 0 22 0,0 0 4 16,9-4 1-16,0 0 0 0,-5-4 0 0,5 4 0 16,-4-5 0-16,4 1 0 0,-9 0-52 0,5-4-12 15,4-4 0-15,-5 4 0 0,1-4 54 0,-5-5 8 16,-5 1 2-16,10 0 0 0,-1 0-52 0,-4-5-12 16,0 1 0-16,0 4 0 0,0-8 0 0,5-1 0 15,-5 5 0-15,0-4 0 16,0 3 0-16,0-3 0 0,0 4 0 0,0-1 0 0,0 1 0 0,4 0 0 15,1 8 0-15,4-5 0 0,-4 1 0 0,-1 0 0 16,1 0 0-16,-1-1 0 0,1 5 0 0,-1 0 0 31,1 0 0-31,4 4 0 0,-4 0 0 0,4-1 0 0,-5 5 0 0,1-4 0 0,4 4 0 0,-4 0 0 0,4 0 0 16,-5 4 0-16,5 0 0 0,0 0 0 16,1 4 0-16,-1 0 0 0,-5-4 0 0,5 0 0 0,0 0 0 0,-4 4 0 15,-5 0 0-15,9-4 0 0,0 4 0 16,0 4 0-16,-4-4 0 0,-5 0 0 0,9 0 0 15,-9 0 0-15,4 8 0 0,-4-8 0 0,0 0 0 0,5 12-714 16,-5 0-146 0</inkml:trace>
  <inkml:trace contextRef="#ctx0" brushRef="#br0" timeOffset="5376">1530 530 1580 0,'9'4'70'0,"-4"0"14"0,4 0-67 0,-5-4-17 16,-4 0 0-16,14 0 0 0,-5-4 127 0,0 4 21 16,0 4 5-16,5 0 1 0,-5 0-60 0,0-4-12 15,5 0-2-15,-5-4-1 0,0 4-58 0,5 0-11 16,0 0-2-16,-1 0-8 0,1 4 0 0,-1-4 0 15,-3 0-10-15,-1 4 10 16,4 4-79-16,-4 0-8 0,1-4-1 0,-1-4-576 0,4 0-114 16</inkml:trace>
  <inkml:trace contextRef="#ctx0" brushRef="#br0" timeOffset="5721">1931 991 1267 0,'0'0'28'0,"0"0"5"0,0 0 2 0,0 0 1 0,0 0-36 0,0 0 0 16,0 0 0-16,0 0 0 0,0 0 58 0,0-8 5 16,0 0 1-16,0 8 0 0,-5-12 0 0,5 4 0 15,0 0 0-15,0-4 0 0,0-1 0 0,0 1 0 16,-4 4 0-16,4-4 0 0,4 0 0 0,-4-4 0 16,-4 4 0-16,8-5 0 0,-4 5-52 0,5 0-12 15,-10 0 0-15,5 4 0 16,0 8-48-16,5-8-13 0,-5 8-3 0,0 0-844 0</inkml:trace>
  <inkml:trace contextRef="#ctx0" brushRef="#br0" timeOffset="6114">2108 1028 1728 0,'0'0'38'0,"0"0"8"0,0 0 2 0,0 0 0 0,0 0-39 0,9-8-9 0,-9-1 0 0,10 5 0 0,-6 0 53 0,-4 4 9 15,9-8 2-15,-4 0 0 0,4 0 0 0,-5-4 0 16,1-12 0-16,0-1 0 0,-1-3-52 0,1 0-12 16,-1 3 0-16,1-7 0 0,-1 4 0 0,-4-9 0 15,5 9 0-15,-1-4 0 0,1-1 0 0,-5 1 0 16,5-9 0-16,-5 5 0 0,0-4 0 0,0 3 0 16,0 5 0-16,0-9 0 0,4 1 0 0,-4-5 0 0,0 5 0 15,5 3 0-15,-5 1 0 0,0 0 0 0,-5 3 0 16,5 5 0-16,-4 8 0 0,4-5 0 0,0 9 0 0,-5 4 0 31,5 0-202-31,0 4-43 0,0 8-9 0,0 0-2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5:16.8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0 205 345 0,'0'0'31'16,"0"0"-31"-16,0 0 0 0,0 0 0 0,0 0 197 0,0 0 34 16,0 0 6-16,0 0 2 0,0 0-105 0,0 0-21 15,0 0-4-15,0 0-1 0,0 0-12 0,0 0-4 16,0 0 0-16,0 0 0 0,0 0-15 0,0 0-3 15,0 0-1-15,0 0 0 0,0 0-28 0,0 0-5 16,0 0-2-16,0 0 0 0,0 0-12 0,0 0-2 16,10 0-1-16,-6 0 0 0,-4 0-23 15,9 0 9-15,-4 0-9 0,4 0 0 0,-5 0 32 0,5-4 0 16,1 4 0-16,-6 0 0 0,5 0-13 0,0 0-3 16,0-4-1-16,5 4 0 0,-5 0-2 0,5 4 0 0,0 4 0 15,-1-4 0-15,-4-4-13 0,10 0 9 0,-6 4-9 0,1-4 8 16,-5-8-8-16,5 8 0 0,-5 0 0 15,0-4 0-15,-9 4 13 0,9 0 1 0,5 0 0 0,-5 0 0 16,-5 0-14-16,-4 0 0 0,0 0 0 0,9 0 0 16,0 4 0-16,-9-4 0 0,0 0 0 0,0 0 0 15,0 0-14-15,0 0 1 0,0 0 0 0,0 0 0 16,0 0-123-16,0 0-25 16,0 0-5-16,-9 0-1 0,0 4-90 0,0 0-19 15</inkml:trace>
  <inkml:trace contextRef="#ctx0" brushRef="#br0" timeOffset="330">55 326 1036 0,'0'0'46'0,"0"0"10"0,0 0-45 0,0 0-11 16,0 0 0-16,0 0 0 0,0 0 129 0,0 0 24 16,0 0 5-16,0 0 1 0,0 0-45 0,5 4-9 0,4 4-1 15,-9-8-1-15,0 0-27 0,9 4-4 0,0 0-2 16,5-4 0-16,-10 0-14 0,5 0-4 0,0 0 0 0,0 0 0 16,5 0-6-16,-5 0-2 0,5 0 0 0,-5 0 0 15,0 4-19-15,5 1-4 0,-5-5-1 0,4 4 0 16,1 0-20-16,0 0 9 0,-5 4-9 0,0-4 0 15,-9-4 8-15,9 0-8 0,5 0 0 0,-5 0 0 16,-9 0-76-16,0 0-23 0,9 4-4 0,-9-4-625 31,0 0-124-31</inkml:trace>
  <inkml:trace contextRef="#ctx0" brushRef="#br0" timeOffset="864">797 124 403 0,'5'-8'36'0,"-5"8"-36"15,0-4 0-15,0 4 0 0,0-4 82 0,-5-4 10 16,1 4 1-16,4-1 1 15,-5 1-70-15,0 4-13 0,5 0-3 0,-4-4-8 16,-5 0 8-16,0 4-8 0,4 4 0 0,1-4 0 0,-5 0 14 0,-1 0-4 0,10 0-1 0,-9 4 0 16,0 9 50-16,0-1 9 0,0 4 3 0,0-4 0 15,4-4 37-15,-4 4 8 0,0 0 2 0,5 5 0 16,-1 3-31-16,0 0-7 0,1 0 0 0,-1 5-1 31,1-1-22-31,4 0-4 0,0 4-1 0,0 1 0 0,0-5-7 0,4 0-1 0,1-3-1 0,-1-1 0 16,-4 0-4-16,10 0-1 0,-6 1 0 15,5-1 0-15,-4-8-6 0,-1-4-2 0,5 0 0 0,1 0 0 16,-10-8-11-16,9 4-3 0,4 0 0 0,-4-4 0 16,-9 0-16-16,10-4 0 0,3 0 0 0,-4-4 0 0,5 0 0 15,-5-4 0-15,5 4 0 0,-5-4 0 16,0-5 0-16,0 1 0 0,-4-4 0 16,4 0 0-16,0-4-8 0,-5-5 8 0,5 5 0 0,-4-13-9 0,0 5 9 15,-5 4 0 1,4-5 0-16,-4 5-8 0,0-4 8 0,-4 7 0 0,-1 1-9 0,5 4 9 15,-5 4 0-15,1 0 0 0,-5-9-9 0,4 9 9 0,1 8-16 0,-1 0 1 16,5-4 0-16,-4 0 0 0,-1 3-6 0,5 5-2 16,-5 0 0-1,5 4 0-15,0 0 9 0,0 0 2 0,0 0 0 0,-9 4 0 16,0 0-206-16,9-4-41 0,-13 13-8 0,13-13-1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5:19.30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34 0 691 0,'0'0'61'0,"0"0"-49"0,0 0-12 0,0 0 0 15,0 0 207-15,0 0 38 0,0 0 8 0,0 0 2 0,0 0-109 16,-4 4-22-16,4-4-4 0,-5 8 0 0,5-8-52 0,0 8-9 16,-9 1-3-16,5-1 0 0,-1-4-20 0,5 4-4 15,-5 4 0-15,5-8-1 16,0-4-20-16,-4 8-11 0,4-8 12 0,0 12-12 0,4-4 38 0,-4 4 1 15,5 1 0-15,0 3 0 0,4 0-4 0,-5 0-1 16,5-4 0-16,0 0 0 0,5-3-7 0,0 3-2 16,-1 0 0-16,6 0 0 0,-1-4-10 0,0 0-3 15,0 0 0-15,5 0 0 0,-5-4-12 0,5 0 9 16,-5 0-9-16,0-4 8 0,1 0-8 0,-6 0 0 16,5 0 0-16,-4 0 8 0,4 0-8 0,-4 0 0 15,-5 0 0-15,5-8 0 0,-5 4 0 0,5 0 0 16,-5 0-9-16,0 0 9 0,0-4 0 0,0 0 0 15,-5 0 0-15,1 0 0 16,-5 0-29-16,5 0-6 0,-5 8-1 0,0 0 0 0,0-8 36 0,0-5 16 0,4 5-2 16,-4 0 0-16,-4-4-26 0,4 12-4 0,0 0-2 0,0 0 0 15,-10-4 4-15,10 4 1 0,0 0 0 0,0 0 0 16,0 0 13-16,0 0-11 0,0 0 11 0,0 0-10 16,0 0 10-16,0 0 0 0,0 0 0 0,0 0 0 15,5 8 0-15,-5 4 0 0,-14 4 0 0,5 1 0 16,0-5 8-16,0 8-8 0,5 0 8 0,-6 0-8 15,1 5 8-15,5-1-8 0,-5 0 10 0,0 5-10 0,-1-1 15 16,1 0-3-16,0 5-1 0,5-1 0 0,-5 4-11 16,4 1-14-16,-9-5 3 0,-4 1 1 0,4-5 10 15,1 4 0-15,-1-7 0 0,14-1 0 0,5-4 0 0,-10 0-8 16,-8-3 8-16,-6-1 0 0,1-4 0 0,4 0-10 16,5 0 10-16,0 0 0 0,-4-4-10 0,3 1 10 15,1-5-8-15,0 0 8 0,0 0-12 0,0-4 4 16,-5-4 0-16,5 4 0 0,0-4 8 0,0 0-12 15,0-5 12-15,0 5-12 0,0-4 12 0,4 0-8 0,5-4 8 16,0 4-8-16,-4 0-7 0,-1 4-1 16,5 4 0-16,-4-8 0 0,4 0 0 0,0 8 0 0,0 0 0 0,9-8 0 15,0-1 16 1,0 5 0-16,-9 4-10 0,0 0 10 0,0-12 0 0,4 8 0 0,-4 4 0 0,10-8 0 16,-1 0 0-16,-9 8 0 0,0 0 0 0,0 0 0 15,0 0 0-15,9-4 0 0,0 0 0 0,-9 4 0 16,13-4 0-16,-13 4 8 0,0 0-8 0,10 4 0 0,3-4 9 15,1 4-9-15,0 0 10 0,-10 0-10 0,-4-4 11 16,0 0-11-16,14 8 12 0,-1 4-12 0,-3-4 14 16,3 1-4-16,5 3-1 0,-4 0 0 15,-5 0 2-15,0 0 0 0,-4 4 0 0,-1-4 0 0,5 1 1 16,1-1 0-16,-6 0 0 0,5-4 0 0,0 4 4 16,-4-4 2-16,9 4 0 0,4-4 0 0,-5 0 3 0,6 5 1 15,-10-5 0-15,4-4 0 0,6 0-3 0,-1 0-1 16,-5-4 0-16,1 4 0 0,0 0-18 0,-1-4 8 15,1 4-8-15,0 0 0 0,-5-4 8 0,0 0-8 16,0 0 0-16,0 0 0 0,5-4 0 0,-10 4 0 16,-4 0 8-16,0 0-8 15,0 0-72-15,0 0-17 0,0 0-4 0</inkml:trace>
  <inkml:trace contextRef="#ctx0" brushRef="#br0" timeOffset="612">722 1182 345 0,'0'0'15'0,"0"0"4"0,9 12-19 0,0-4 0 0,0 0 0 0,-4 4 0 0,-5-12 306 0,0 9 58 15,4-1 11-15,-4-8 2 0,0 0-245 0,9 12-50 16,5-4-10-16,-5 0-1 0,-9-8-28 0,0 0-6 0,5 12-1 15,-1-4 0-15,-4-8-6 0,9 4-2 16,0 0 0-16,5 0 0 0,-14-4-1 0,14 0-1 0,-1 4 0 16,6-4 0-16,-1-8-6 0,-5 8-2 15,-13 0 0-15,0 0 0 0,10-12-8 0,-6 4-2 0,-4 8 0 0,0 0 0 16,-4-12 1-16,-1 4 0 0,0-4 0 0,1 4 0 16,-1-5-9-16,1 1 8 0,-5 0-8 0,0 0 8 15,-1 4-8-15,1-4 0 0,0 4 0 0,0-4 0 16,0 3 0-16,4 1 0 0,1-4 9 0,-1 4-9 15,-4 4 0-15,5-4 0 0,-1 4 0 0,5 4 8 16,5-8-8-16,-5 0 0 0,-5 4 0 0,1-4 0 16,4 8 0-16,0 0 0 0,0 0-9 0,-5-8 9 15,1 3 0-15,4 5-11 0,0-4 11 0,9-4-8 0,-9 0 8 16,9 4 0-16,0-4 0 0,-9 8 0 0,0-4 0 16,0 4 0-16,9-8 0 0,0 4 0 0,-4-4 0 15,4 0 0-15,4 8 0 0,-4 0 0 0,5-4 0 16,0 4 0-1,4-4 8-15,0 4-8 0,0 0 0 0,1 4 0 0,-1-4 0 0,-5 4 0 0,6-4 0 16,-6 0 0-16,-4 4 0 0,1 0 0 16,3-4-204-16,-13 0-41 0,0 0-9 0,0 0-2 0</inkml:trace>
  <inkml:trace contextRef="#ctx0" brushRef="#br0" timeOffset="2357">1100 1328 172 0,'0'0'8'0,"0"0"1"0,0 0-9 0,0 0 0 0,0 0 0 16,0 0 0-16,0 0 187 0,0 0 35 0,0 0 7 0,0 0 2 15,0 0-132-15,0 0-27 0,0 0-4 0,0 0-2 16,0 0-2-16,0 0-1 0,-9 0 0 0,9 0 0 15,0 0 13-15,0 0 4 0,0 0 0 0,0 0 0 16,13 8-2-16,-13-8 0 0,-9 12 0 0,9 0 0 16,0-4-14-16,0 4-2 0,5 0-1 0,-1 1 0 15,-4-1-9-15,0 4-3 0,-4-8 0 0,4 4 0 16,0 0-18-16,0 0-4 0,0-4-1 0,0-8 0 16,0 0 6-16,4 17 2 15,1-5 0-15,-5 0 0 0,4 0-42 0,-4-12-9 16,0 12-2-16,5 0 0 0,-1-4 19 0,-4-8 0 0,0 0 0 0,5 9 0 0,0-1 19 15,-5-8-3-15,0 0 0 0,0 0 0 0,0 0-25 16,0 0-6-16,0 0-1 0,0 0 0 0,0 0 16 0,0 0 0 16,0 0-10-16,0 0 10 0,0 0 0 0,9-4-9 15,0 0 9-15,-5 0 0 0,-4-5 0 0,-4 5 0 16,4-4 0-16,0 0 0 16,0-4 0-16,0 4-8 0,0-4 8 0,4 0 0 0,-4 0 0 15,0-1 0-15,5 1 0 0,-5 0 0 0,0 4 0 0,4-4 0 16,1 4 0-16,-5 0 0 0,4 0 0 0,1 0 0 15,-10 3 0-15,5 1 0 0,0 0 0 0,0 0 0 16,0 4 0-16,0 0 0 16,0 0-22-16,0 0-10 0,0 0-3 0,0 0 0 15,0 0-177-15,0 0-35 0</inkml:trace>
  <inkml:trace contextRef="#ctx0" brushRef="#br0" timeOffset="2812">1277 1546 230 0,'0'0'20'0,"0"0"-20"0,9-4 0 0,-4 0 0 15,-1 0 244-15,6-4 45 0,-10 4 9 0,4 0 2 16,-4 4-140-16,0 0-27 0,0 0-5 0,0 0-2 16,-4-4-46-16,4 4-8 0,0-8-3 0,-5 0 0 15,-4 4-36-15,9 4-7 0,-5-9-2 0,1 5 0 0,-1 0-12 0,5 4-4 16,0 0 0-16,-9 4 0 15,0-4 4-15,4 4 0 0,5-4 0 0,-9 9 0 0,5-1-12 0,4-8 0 16,0 0 0-16,0 8 8 0,-5 0-8 0,5-8 0 16,0 0 0-16,0 8 8 0,0 0-8 0,0 0 0 15,0 0 0-15,0-8 0 0,0 0 0 0,0 0-11 16,0 0 11-16,0 0-8 0,0 0 8 0,0 0 0 16,9 8 0-16,-9-8 0 0,0 0 0 0,0 0 0 15,0 0 0-15,0 0-8 0,0 0 8 0,5 0-8 16,4-8 8-16,-9 8-8 0,0 0 8 0,9-4 0 15,-4 4 0-15,-5 0 0 0,4-4 0 0,-4 4 0 16,5-4 0-16,4 0 0 0,-9 4 9 0,0 0-9 0,0 0 12 16,0 0-12-16,0 0 23 0,0 0-3 0,0 0 0 0,0 0 0 15,9 8-2-15,-4 0-1 0,-5-8 0 16,4 8 0-16,-4-8-7 0,5 12-2 16,4-3 0-16,-5 3 0 0,-4-12-38 15,5 8-8-15,-1 4-2 0,1-4 0 0,-5-8-140 0,5 8-29 16,-5-8-6-16,9 16-1 0</inkml:trace>
  <inkml:trace contextRef="#ctx0" brushRef="#br0" timeOffset="3064">1450 1607 0 0,'0'0'0'0,"0"0"0"16,0 0 0-16,0 0 0 0,5-8 384 0,-5 8-77 31,0-4 61-31,-5-4 13 0,1 4-206 0,4-4-42 0,-5-9-8 0,1 5-1 16,4-4-70-16,0 4-14 0,0-4-2 0,0-1-1 0,0-3-1 0,0 4 0 15,0-4 0-15,4 4 0 0,1-1-24 0,-1-3-4 16,-4 0-8-16,0 0 11 0,5 4-11 0,-5 3 0 16,-5 5 9-16,5-4-9 0,0 4 8 0,5-4-8 0,-1 8 8 15,-4 4-8 1,0 0-92-16,0 0-24 0,0 0-4 0</inkml:trace>
  <inkml:trace contextRef="#ctx0" brushRef="#br0" timeOffset="3268">1591 1631 1303 0,'-4'4'57'16,"4"-4"13"-16,0 0-56 0,0 0-14 0,0 0 0 0,0 0 0 0,0 0 116 0,0 0 20 16,-5-4 4-16,5 0 0 0,0 4-84 0,0-4-18 15,0-4-3-15,5 4-1 32,-5-8-129-32,0 4-25 0</inkml:trace>
  <inkml:trace contextRef="#ctx0" brushRef="#br0" timeOffset="3393">1573 1344 748 0,'0'0'67'16,"0"0"-54"-16,0 0-13 0,0 0 0 0,0 0 235 0,0 0 44 16,0 0 9-16,0 0 1 0,0 0-173 0,0 0-34 15,0 0-7-15,0 0-2 16,0 0-73-16,0 0-28 0,0 0 0 0,0 0 1 16,0 0-125-16,0 0-26 0</inkml:trace>
  <inkml:trace contextRef="#ctx0" brushRef="#br0" timeOffset="3895">1796 1566 1267 0,'0'0'56'0,"0"0"12"0,0 0-55 0,0 0-13 0,5-8 0 0,-5 0 0 0,0 4 105 0,0 4 19 16,0 0 3-16,-5-8 1 15,1 4-52-15,-1 0-9 16,1 0-3-16,-6-4 0 0,6 8-46 0,-5-4-10 16,0 4-8-16,0-4 12 0,-5 4-12 0,9 4 0 15,-4-4-12-15,0 4 12 0,0 8 0 0,0-4 0 16,4 0 0-16,5 4 0 16,0 0-28-16,0 1 1 0,0-5 1 0,0 4 0 0,10-4 17 0,-10-8 9 15,0 0-10-15,4 8 10 16,5 0-32-16,-9-8-1 0,0 0 0 0,0 0 0 0,9 0 33 0,-9 0 0 15,14-4 0-15,-5-4 0 0,0 4 44 0,0-4 16 16,0 0 4-16,0-4 0 0,-4-5-52 0,4 5-12 16,-4-4 0-16,4 4 0 0,-5-8 0 0,1-1 0 15,4 1 0-15,-4 0 0 0,-1-8 0 0,1 3 0 16,-1 1 0-16,1-4 0 0,-1 4 0 0,1-1 0 0,-5 5 0 16,4 0 0-16,6 8 0 0,-6-1 0 0,-4-3 0 0,0 8 0 15,0 8 0-15,0 0 0 0,0 0 0 0,0 0 0 16,0 0 0-16,0 0 0 0,0 12 0 0,0 5 0 15,-4-1 0-15,4 8 0 0,0 0 0 0,-5 1 0 16,5 3 54-16,-5 0 8 0,5 5 2 0,0-5 0 16,0 0-52-16,0-3-12 0,0-1 0 0,5-4 0 15,0-4 0-15,-1 4 0 0,-4 1 0 0,9-5 0 16,-4 0-100 0,-1-4-22-16,1 0-5 0,4-4-1 0</inkml:trace>
  <inkml:trace contextRef="#ctx0" brushRef="#br0" timeOffset="4261">2088 1611 1497 0,'0'0'32'0,"0"0"8"0,0 0 0 0,0 0 4 0,0 0-36 0,0 0-8 15,0 0 0-15,0 0 0 0,0 0 104 0,0 0 20 0,0 0 3 16,9-8 1-16,-9-4-59 0,4 0-11 16,-4-1-2-16,-4 5-1 0,4-8-37 0,0 0-7 0,-5-4-2 0,1-5 0 15,4 1-9-15,-5-4 0 0,1-13 0 0,-1 9 0 16,0-4 0-16,5-1 0 0,-4-3 0 0,4 3 0 16,0-3 0-16,0-1 0 0,4 1 0 0,-4-9 0 15,10 5 0-15,-6-1 0 0,1 5 0 0,-1 3 0 16,5 5 53-16,0-8 9 0,0 3 2 0,1 1 0 15,-6-1-52-15,5 5-12 0,5 4 0 0,-5-9 0 16,0 5 0-16,5 3 0 0,-5 5 0 0,0 4 0 16,0 4-48-16,0 4-13 0,0-1-3 15,0 1 0-15,-4 4 52 0,0 4 12 0,-5 4 0 0,0 0 0 16,0 0-259-16,0 0-49 0,0 0-9 0,18 16-3 0</inkml:trace>
  <inkml:trace contextRef="#ctx0" brushRef="#br0" timeOffset="4664">2224 1231 1267 0,'14'20'56'0,"-10"-12"12"0,1 0-55 0,0-4-13 0,4 4 0 16,0-8 0-16,-9 0 105 0,0 0 19 0,0 0 3 15,4 8 1-15,-4-8-27 0,0 0-5 16,5-4 0-16,4 4-1 0,-5-4-55 0,6 0-12 0,-10-4-1 0,4 4-1 16,5-8-15-16,-4 0-3 0,-5-1-8 0,4 1 12 15,5-4-1-15,-9 0-1 0,5 0 0 0,0 0 0 16,-5-1-10-16,0-3-14 0,4 4 3 0,-4-4 1 16,0-5 19-16,0 5 4 0,5-4 1 0,-1-4 0 15,1-9-22-15,-1 5-5 0,-4-1-1 0,5 5 0 16,-1-4 14-16,1-9 0 0,4 9 0 0,-4 4 0 15,-1-9 16-15,1 9 7 0,4 4 1 0,0-1 0 16,-4 1-39-16,8 4-7 0,-4-1-2 0,5 9 0 16,-5-4 45-16,5 4 9 0,-5 0 2 0,0 4 0 15,5 0-20-15,-1 0-4 0,-8 0-8 0,4 3 12 0,0-3-4 16,5 4-8-16,-5 4 11 0,-5 0-11 0,-4 0 0 16,0 0 0-16,5 4-12 0,-5-4 3 15,0 0-177-15,4 17-35 0</inkml:trace>
  <inkml:trace contextRef="#ctx0" brushRef="#br0" timeOffset="4852">2233 931 403 0,'14'8'36'0,"-9"-8"-36"0,4 0 0 0,4 0 0 0,1 0 250 0,4 0 43 0,-9-4 9 16,5 0 2-16,0 4-141 0,4 0-28 0,-9 0-6 0,9 4-1 15,-4 4-51-15,-1-4-10 0,-13-4-3 0,10 0 0 16,8 0-28-16,-5 0-5 0,-3 0-2 0,-1 0 0 16,-9 0-208-16,13 4-41 0</inkml:trace>
  <inkml:trace contextRef="#ctx0" brushRef="#br0" timeOffset="6267">2639 1392 1267 0,'0'0'28'0,"0"0"5"0,0 0 2 0,0 0 1 16,0 0-36-16,0 0 0 0,0 0 0 0,0 0 0 0,-5-4 92 0,5 0 12 0,-5-4 3 0,5 0 0 15,0 4-18-15,0-4-3 0,0 0-1 0,0-4 0 16,0 0-30-16,0-1-7 0,0 5 0 0,0-4-1 16,0 0-24-1,0 0-5-15,0 0-1 0,5 0 0 0,-5 4-17 0,0-5 0 0,0 13 0 0,5-8 0 16,-5 0 0-16,0 0 0 0,4 0 0 0,-4 8-969 16</inkml:trace>
  <inkml:trace contextRef="#ctx0" brushRef="#br0" timeOffset="6612">2757 1437 288 0,'0'0'25'0,"0"0"-25"16,0 0 0-16,0 0 0 0,0 0 172 0,0 0 28 16,4-8 7-16,-4 0 1 0,5-4-64 0,-5-1-13 0,0-3-3 15,5 0 0-15,4-4-51 0,-9 0-10 0,4-5-3 16,-4 1 0-16,9 0 0 0,-9-5 0 0,5 1 0 0,-1-8 0 16,1 7-51-16,-5-11-13 0,5 8 0 0,-1-13 0 15,-4 0 0-15,0 1 0 0,0-1 0 0,0-3 0 16,0-5 0-16,-4 5 0 0,4-5 0 0,0 0 0 15,-5 5 0-15,-4 3 0 0,9 9 0 0,0-4 0 16,0 3 0-16,0 5 0 0,-5 7 0 0,5 5 0 16,0 0 0-16,-4 8 0 0,-1 4 0 0,5 8-868 15</inkml:trace>
  <inkml:trace contextRef="#ctx0" brushRef="#br0" timeOffset="7166">3171 1077 1062 0,'0'0'47'0,"0"0"9"0,0 0-44 0,0 0-12 0,-18 4 0 0,18-4 0 16,14 8 98-16,-1-8 18 0,-13 0 3 0,9 4 1 15,-9-4-44-15,0 0-9 0,0 0-2 0,14 0 0 16,-5 4-12-16,-9-4-2 0,0 0-1 0,0 0 0 0,14 0-29 16,-14 0-5-16,9-4-2 0,0 0 0 0,-4 0 14 0,4-4 2 15,-9 8 1-15,0-4 0 0,0-4 1 0,0 0 1 16,4-1 0-16,-8 5 0 0,4-4-33 0,-9 0-11 16,4-4 0-16,0 0 0 0,-4-4 11 0,0 8 0 15,0-5 0-15,0-3-8 0,-5 4 8 0,5 0 0 16,0 8 0-16,0-8 0 0,5 0 0 0,-1 0 0 15,0-1 8-15,1 5-8 0,-1 0 12 0,5 0-3 16,-4 0 0-16,4 8 0 0,0 0-9 0,0 0 0 16,4-4 0-16,-4 4 0 0,9-8 0 0,-4 4 0 15,4-4 0-15,0 8 0 0,-9 0 0 0,14-4 0 16,-5 0 0-16,0 4 0 0,5-8 12 0,-5 8 0 16,-9 0 0-16,9-4 0 0,0 4-12 0,-9 0-17 15,0 0 4-15,9 8 1 16,0-4-154-16,-9-4-30 0,0 0-7 0,23 8-1 0</inkml:trace>
  <inkml:trace contextRef="#ctx0" brushRef="#br0" timeOffset="7648">3344 1036 1267 0,'0'0'28'0,"0"0"5"0,0 0 2 0,0 0 1 0,5-4-36 0,-1 0 0 0,-4 4 0 0,0 0 0 0,0 0 104 0,9 0 15 16,-4-8 2-16,-5 8 1 0,9-4-65 0,-4 0-13 15,-1 0-2-15,1-4-1 0,-5 0-30 0,4-4-11 16,1 4 0-16,-5-5 9 0,0 5-9 0,4 0 0 16,-4 0 0-16,0 8 0 0,0 0 0 0,0 0-11 15,0 0 11-15,0 0-12 0,0 0 1 0,0 0 0 16,0 0 0-16,0 0 0 0,0 0-7 0,0 0-2 15,0 0 0-15,0 0 0 0,0 12 20 0,0-12 0 16,0 12 0-16,0-4 0 0,5 5 13 0,-5-13 7 16,0 0 0-16,0 8 1 0,0-8-1 0,4 12-1 15,-4-12 0-15,0 0 0 0,5 8 9 0,-5-8 1 0,0 0 1 16,0 0 0-16,0 0-30 0,9 4 0 16,0-4-8-16,0 0 8 0,-9 0 18 0,5 0 10 0,4-4 3 0,-4 0 0 15,-1 0-31-15,5 0 0 0,-4-4 0 0,4 4 0 16,-5 0-19-1,-4 4-9-15,0 0-3 0,5-4 0 0,4-5 50 0,-9 9 9 0,0 0 3 0,0 0 0 16,5-4-23-16,-5 4-8 0,0 0 0 0,0 0 0 16,0 0 10-16,0 0-10 0,9 0 10 0,-9 0-10 15,0 0 9-15,4 9-9 0,-4-9 8 0,5 16-8 16,-1-4 0-16,1 4 0 0,0-8 0 0,-5-8 0 16,4 8-93-16,1 0-24 0,-1 0-5 0</inkml:trace>
  <inkml:trace contextRef="#ctx0" brushRef="#br0" timeOffset="8041">3667 1020 1213 0,'10'0'26'0,"-10"0"6"0,0 0 0 0,0-4 4 0,4-4-36 0,-4 4 0 15,0-4 0-15,0 8 0 0,0 0 87 0,0 0 10 16,0-8 3-16,0 8 0 0,0 0-40 0,0 0-7 15,0 0-1-15,-14-8-1 0,1 8-27 0,-1 0-6 16,14 0-1-16,0 0 0 0,-9 4-7 0,-5 0-2 0,14-4 0 0,-4 8 0 16,-5 4-8-16,4-4 8 0,5-8-8 0,-4 12 8 15,4-12-8-15,0 0 0 0,0 0 0 0,9 8-11 16,-5 4-1-16,-4-12-1 0,0 0 0 0,9 9 0 16,-9-9 4-16,5 0 1 0,-5 0 0 0,14 4 0 15,-14-4-4-15,9-4 0 0,0 4 0 0,4 0 0 16,-8-5 12-16,4 1 0 0,0-4 0 0,-9 8 0 15,0 0 0-15,0 0 0 0,5-8 0 0,4 4 0 16,-9 4 0-16,0 0 0 0,0 0 0 0,0 0 0 16,9-4-12-16,-9 4-1 0,0 0 0 0,0 0 0 15,0 0 1-15,0 0 0 0,0 0 0 0,9 8 0 16,-9-8-22-16,5 12-4 0,4-4-1 0,0 1 0 0,0-1 59 16,5 0 12-16,-14 0 3 0,4 0 0 15,10-4-159-15,-10 4-31 0,10 4-6 0,-14-12-2 0</inkml:trace>
  <inkml:trace contextRef="#ctx0" brushRef="#br0" timeOffset="8245">3859 1040 972 0,'0'0'21'0,"0"0"5"0,4-8 1 0,-4 0 0 0,5 0-27 0,-5-4 0 16,0 0 0-16,4-4 0 0,-4-1 71 0,0 1 9 15,5-4 1-15,-5 0 1 0,0-1-66 0,0 1-16 0,0 4 0 0,0 0 0 16,4-4 40-16,-4 8 5 0,5-1 1 0,-5 5 0 16,5 0-32-16,-5 8-6 0,0 0-8 0</inkml:trace>
  <inkml:trace contextRef="#ctx0" brushRef="#br0" timeOffset="8480">4013 1109 691 0,'0'0'61'0,"0"0"-49"0,0 0-12 0,0 0 0 16,0 0 131-16,0 0 23 0,0 0 5 0,0 0 1 0,-9-12-28 0,9 0-4 16,0 0-2-16,5 0 0 0,-1-5-54 0,1 1-10 15,-5-4-2-15,0 0-1 0,0-9-27 0,0-3-6 16,-5 4-1-16,5-5 0 0,-4 1-13 0,4 0-4 15,-5 3 0-15,5 5 0 16,0-4-27-16,-4 3-5 0,4 5-2 0,-5 0 0 16,5 0-4-16,-4 3-1 0,4 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21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4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28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488 7610 172 0,'0'0'16'0,"9"8"-16"16,4 0 0-16,-4 0 0 0,-9-8 129 0,5 8 23 16,4 0 5-16,0-4 1 15,-9-4-158-15,0 0-34 0,0 0-6 0,9 8 0 0,-9-8 77 0,0 0 16 16,0 0 3-16,0 0 1 0,5 0-30 0,-5 0-7 0,0 0 0 0,0 0-1 15,9-8 1-15,-4 4 0 0,-10-8 0 0,0 4 0 16,5 0 20-16,0-4 5 0,-4-4 1 0,4-1 0 16,-9 1-17-16,9-4-3 0,4 0-1 0,-4-1 0 15,0-3 18-15,0-4 3 0,5 0 1 0,-10-5 0 16,-4 5-18-16,5-5-3 16,4 5-1-16,0-4 0 0,0-1 3 0,0 5 1 15,-9-4 0-15,4-1 0 0,10 1-13 0,-10 0-4 0,-4-5 0 0,4 1 0 16,5-5-12-16,-4 1 0 0,-5-1 8 0,0-3-8 0,9-5 0 15,-5 1 0-15,-4-1 0 0,4 0 0 0,-4 1 0 16,9-1 0-16,0 5 0 0,0-5 0 0,-9 1 0 0,5-1 0 16,8 1 0-16,-4-1 0 0,-9 0 0 0,0 1 0 15,14-1 0 1,-1 1 0-16,-8-1 0 0,4 1 0 0,-5 3 0 0,5 1 0 0,-9 3 16 0,4-3 0 16,1-1 0-16,8-3 0 0,5-1 0 0,-4 0 0 15,-10-3 0-15,1-1 0 0,8-3 2 0,-4-1 1 16,-13 0 0-16,8-3 0 0,1 3-8 0,-1 4-2 15,1-3 0-15,-6-1 0 0,1 0 6 0,0-3 1 16,9 3 0-16,-4-4 0 0,-10 1-7 16,9-1-1-16,1 8 0 0,4-3 0 0,-5 7-8 0,1-4 0 0,-1 5 9 15,5-5-9-15,0 5 0 0,0-5 0 0,-4-4 0 16,4 5-8-16,4-5 8 0,-8 4 0 16,-1 1 0-16,1-1 0 0,4 1 0 0,0 3 0 0,0 5 0 15,-5-5 8-15,10 4-8 0,-5-3 0 0,-5-1 0 0,0 1 0 16,-4-5 0-16,5 1 0 0,4-1 0 15,-5-4 0-15,-4 5 9 0,5 3 1 0,4 1 0 0,0-1 0 16,-5-4-10-16,1 5 0 0,4-1 0 0,0-3 0 16,4-1 18-16,-4-4 2 0,-4-3 0 0,4 3 0 15,0 0-20-15,0 1 0 0,-5 7 0 0,5-3 0 16,0 3-11-16,0 0-2 0,0 5-1 0,-5-1 0 16,5-3 14-16,-4 3 0 0,8-3 0 0,-8-1 10 15,-1 1-2-15,5-5-8 0,0 4 12 16,0 1-4-16,-4-1 4 0,4 1 0 0,0 3 0 0,4 1 0 0,-4-1-3 15,0-3 0-15,0-1 0 0,0 5 0 0,5-5-9 0,-1-4 12 16,-8 1-12-16,4-1 12 0,4 1-12 16,-4 3 0-16,-4 4 0 0,-1 1 0 0,5 3 8 0,0 1-8 15,-4 8 8-15,-1-5-8 0,-4 5 0 0,5-1 8 16,4 1-8-16,-10 4 0 0,6-5 0 16,-5 5 0-16,9 0 8 0,-5-5-8 0,1 1 0 0,-1 0 0 15,5 3 0-15,0-3 0 0,-4 4 0 0,-1-1 0 0,5 5 0 16,0 0 8-16,0 3-8 0,0 1 0 0,0 0 0 15,0 8 0 1,0-4-106-16,0 8-23 0,0 8-5 0</inkml:trace>
  <inkml:trace contextRef="#ctx0" brushRef="#br0" timeOffset="1037">0 244 1555 0,'0'0'68'0,"0"0"16"0,0 0-68 16,0 0-16-16,0 0 0 0,10 8 0 0,3 0-16 0,-4 1-6 16,5-9-2-16,-14 0 0 15,0 0-10-15,14 4-2 0,4 0-1 0,0 0 0 0,-4 0 37 0,4-4 0 16,0 0 0-16,0 0 0 0,1 0 0 0,-1 0 0 16,0 0 0-16,5 4 0 0,0-4 0 0,4 4 0 0,0 0 12 0,0-4-4 15,10 8 8-15,-1-4 0 0,-4 0 1 0,0 0 0 16,4-4 23-16,1 8 4 0,-5-4 0 0,0 4 1 15,-1-4-15-15,6 4-3 0,-5-3-1 0,0-1 0 16,0-4-9-16,-1 0-1 0,1 0-1 0,0 0 0 16,5 0 1-16,-1 0 0 0,5 0 0 0,0-4 0 15,9-1-16-15,0 5 0 0,0-4 0 0,-4 0 0 16,4 0-10-16,-5-4-5 0,1 8-1 0,-5-4 0 16,0 0 26-16,4 0 5 0,1 0 1 0,-1 0 0 15,1 0-26-15,9 0-5 0,4 4-1 0,0-4 0 16,0 4 16-16,-4-4 0 0,4 4 0 0,-9 0 0 0,5 0 0 15,-5 0 0-15,0 0 0 0,4 0 0 0,-3 0 0 16,3 0 0-16,5-4 0 0,1 4 10 0,3 0 2 16,6 0 0-16,-10 0 0 0,0 0 0 0,-4 0-12 0,-1 0 0 15,1 0 0-15,-1 0 0 0,1 0 0 0,4-4 0 16,10 4 0-16,-6-4 0 0,1 0 0 0,0 4 0 16,0 0-12-16,-5 0 12 0,-5 0 0 0,1 0 0 15,0-4 9-15,4 4-1 0,0 0-8 0,5 0 12 16,4 0-4-16,-4 0 0 0,4 0 0 0,-4 0 1 15,0 0 0-15,-1 4 0 0,-8-4 0 0,0 4 0 16,4 0 0-16,0 0 0 0,-4-4-9 0,8 4 12 16,6-4-12-16,-1 4 12 0,-4-4-12 0,4 4 0 0,-9-4 0 15,5 0 0-15,-10 4 13 0,6 0-2 0,3-4-1 16,1 0 0-16,9 4-1 0,0-4 0 0,-5 0 0 0,-4 0 0 16,4 0 0-16,-9 0 0 0,1 0 0 15,-1-4 0-15,0 4-9 0,5 0 0 0,-1-8 0 16,6 4 8-16,-6 0 1 0,1 0 0 0,0 4 0 0,-5-8 0 15,-4 4-9-15,-1-4 0 0,1 3 0 16,-5-3-11-16,5 0 11 0,-1 4 0 0,6-4 10 0,-1 0-10 16,4 4 9-16,1 0-9 0,-5-4 8 0,-4 4-8 15,0 0 0-15,-5-4 0 0,0 4 0 0,0 0 0 16,0 0 0-16,5 0 0 0,-1-1 0 0,5 1 0 16,5 0 0-16,-5-4 0 0,5 4 0 0,-5-4 0 15,-4 8 0-15,0-4 0 0,-5 0 0 0,4 4 0 16,-4-8 0-16,0 4 8 0,5 4-8 0,4-4 0 0,0 0 13 15,1 4-2-15,-1 0-1 0,-5-4 0 0,1 4-2 16,-5-4-8-16,-4 0 12 0,-1 4-4 16,5-4-8-16,-4 0 0 0,-1-5 0 0,5 9 8 0,0-8-8 15,5 4 0-15,0 0 0 0,4 0-11 0,-4 0 11 0,-1 0 16 16,-4 0-4-16,0-4-1 0,0 8-11 0,-4-8 0 16,0 4 0-16,4-4 8 0,-5 0-8 15,10 4 0-15,-5-4 0 0,0 8 0 0,5-5 0 0,-1 5 0 16,1-4 0-16,-5 4 8 0,-5-4 10 0,1 4 2 15,-1 4 0-15,-4-4 0 0,0 4-10 0,0-4-2 0,-4 0 0 16,-1 0 0-16,1 5-8 0,-1-1 0 16,1-4 0-16,-1-4 0 0,5 8 0 0,-5-4 0 0,-4 0 0 15,0 4 0 1,5 0-76-16,-6 0-18 0,1 0-3 0</inkml:trace>
  <inkml:trace contextRef="#ctx0" brushRef="#br0" timeOffset="1994">10568 5 1364 0,'0'29'30'0,"4"-13"6"0,1 4 2 0,-1 0 0 0,-4 1-30 0,5-1-8 0,-1 4 0 0,1-4 0 16,-1 5 21-16,-4-5 3 0,10-4 1 0,-10 4 0 15,4-3 15-15,1-1 2 0,-1 0 1 0,1-4 0 16,-1 4-28-16,1 0-6 0,-1 1-1 0,1-1 0 0,4 0-8 16,-4-4 0-16,-5 4 0 0,4 5-11 0,1-1 11 0,-1 0 0 15,1 4 8-15,-1 1-8 16,1-1 0-16,-1 4-8 0,1 1 0 0,0 3 0 0,-1-4-5 16,1 5-1-16,-1-1 0 0,1 0 0 0,-1 1 14 15,1 3 0-15,-1 1 0 0,1-1 0 0,0 0 0 16,-1 1 0-16,5 3 0 0,-4 5 0 0,-1 3 0 0,1 5 0 15,-1 4 0-15,1-1 0 0,0 1 0 0,-1 4 0 16,1-1 0-16,-1-3 0 0,1 4-9 0,-1 0-6 16,-4-1-1-16,5 5 0 0,-1 0 24 0,-4 4 5 15,5-1 1-15,0 1 0 0,-5-4 6 0,4 4 2 0,1-9 0 16,-5 1 0-16,4 4-8 0,1 0-2 0,-1-1 0 16,-4 5 0-16,0 4-12 0,5 0-10 0,-5 0 2 15,4-1 0-15,1-3-8 0,-1 4-2 16,-4 4 0-16,5 0 0 15,0 4-18-15,-5 0-3 16,4 4-1-16,1-8 0 0,-1 4 40 0,1 0 0 0,-1-1 0 0,5 1 0 0,-4 0 31 0,4 4 7 0,-4 0 2 16,-1-4 0-16,-4-4-6 0,9 0-1 0,-4 0 0 0,-5 0 0 15,0 4-2-15,0 0-1 0,4 4 0 0,1 0 0 16,-5-4-30-16,0 0-10 0,5 0 0 0,-1 4 0 16,-4-1 10-16,5 6 0 0,-5-5 0 0,4 0 0 15,-4-1 0-15,5-3-16 0,-1 0 4 0,1 0 0 16,-5 0 20-16,4 8 3 0,-8-4 1 0,4 0 0 0,4-4-12 15,1-4-14-15,-5 4 3 0,0-4 1 0,5 4 10 16,-1 0 14-16,-4 4-3 0,5 0-1 0,-1-4-10 16,1 0-14-16,-1-9 3 0,-4 9 1 0,5-4 10 15,-1 4 11-15,-4 4-3 0,0 0 0 0,0 0 6 0,0-8 1 16,0 0 0-16,0-4 0 0,0 4 3 16,0-4 1-16,-4-1 0 15,4 1 0-15,0-4-11 0,-5 0-8 0,1-4 9 0,-1-5-9 0,5-3 0 0,-4-4 0 16,-1-5 0-16,1 1-10 15,-1-1-35-15,0-3-7 0,1-1-2 16,4-7 0-16</inkml:trace>
  <inkml:trace contextRef="#ctx0" brushRef="#br0" timeOffset="2606">374 7411 345 0,'-23'-8'31'0,"23"8"-31"0,0 0 0 0,0 0 0 0,-9-12 96 0,4 0 12 15,10 0 4-15,-5-4-282 16,4 0-56-16</inkml:trace>
  <inkml:trace contextRef="#ctx0" brushRef="#br0" timeOffset="2936">456 7015 403 0,'0'0'17'0,"0"0"5"0,0 8-22 0,0-8 0 0,0 12 0 0,0 0 0 0,13 4 236 0,-4-3 44 0,-9 3 8 0,5 0 1 31,9-4-289-31,-5 4-57 0,-14 0-12 0,5 1-3 0,0-1 89 0,0 4 18 0,5-4 3 0,-5 4 1 16,-5-3-16-16,5 3-3 0,9 4-1 0,-9-4 0 16,-4 1 37-16,4 3 7 0,4 0 1 0,1 5 1 15,-5-5-41-15,0 4-8 0,0-4-1 0,4 5-1 16,6-5 14-16,-6 4 2 0,-4-3 1 0,5 3 0 15,4 0-31-15,0 1-13 0,-9-1 1 0,4 0 0 0,6 1 20 16,-6 3 4-16,1 0 0 0,-1 5 1 0,-4-5-5 0,5 9 0 16,-5-1-8-16,4 1 12 0,-8 3-12 15,4 1 11-15,0-1-11 0,0 1 10 0,-5 3-22 16,5-7-4-16,-4-5 0 0,4 5-1 31,-5-5-119-31,1-4-24 0,4 5-5 0,0-9-1 0</inkml:trace>
  <inkml:trace contextRef="#ctx0" brushRef="#br0" timeOffset="3877">697 8747 1587 0,'0'0'35'15,"0"0"7"-15,9 4 2 0,5 4 0 0,4-4-35 0,-4 0-9 0,4 0 0 0,-4-4 0 16,4 0-25-16,-5 0-7 0,6 0-2 0,-6 0 0 0,5-4 21 0,5 0 4 16,0-4 1-16,0 0 0 0,4 0 8 0,5 0 0 15,0-4 0-15,4 3 0 0,1 1-9 0,4 0 0 16,-5 0 0-16,5 0 0 0,-5 0 9 0,5 0 12 31,-9 4-2-31,5 0-1 0,-1 0-9 0,1 0 0 0,-6 4 0 0,6-4 0 0,-1 4 0 0,1 0 0 0,8 4 0 16,5-4-11-16,0 0 11 0,0 0 0 0,5 0 0 15,-5 0-8-15,5 0 8 0,-1-4 0 0,-3 4 0 16,3-4 0-16,-4 0 0 0,5 0 0 0,0 4 0 0,4 0 8 31,9 0-8-31,0 0 0 0,-4-4 0 16,4 8 8-16,-4-4-8 0,-5 0 0 0,0 0 0 15,1 0 0-15,-1 4 0 0,0 0 0 0,9 0 0 0,-4-4 0 16,9 4 0-16,-5 0 0 0,0-4 12 16,1-4-4-16,-5 4 9 0,-5 0 3 0,4 0 0 0,-3 0 0 15,3 0 4-15,1 0 2 0,9 0 0 0,0 0 0 16,4-4-11-16,-4 0-3 0,0 0 0 0,-5 0 0 16,-4 0-12-16,4-1 0 0,0 5 8 0,1-4-8 15,8 4 0-15,1-4 0 0,-6 0 0 0,1 0 0 16,0 0 0-16,-5 4 0 0,1-4 8 0,-1 4-8 15,0 0 0-15,5 0 0 0,9 4 8 0,0-8-8 0,-5 4 0 16,-4 0 0-16,-4 0 0 0,-1 0 0 0,-4 0 0 16,4 4 0-16,5-4 0 0,0 0 0 0,9 0 0 15,-5 0 0-15,-4-8 8 0,0 8-8 0,-10-4 0 16,6 4 0-16,-1 0 0 0,5 0-10 0,4 0 10 0,5 0 0 16,-9 0 0-16,0 0 0 0,-5-4 0 0,0 4 0 15,-8-4 0-15,3 4 0 0,6 0 0 16,3 0 8-16,6-4-8 0,-1 0 0 0,5 0 0 0,-9 4 8 15,4-4-8-15,-8 0 0 0,-1 0 0 0,5 0 0 16,0 0 0-16,4 0 0 0,5 0 0 0,0 4 0 16,-5-5 0-16,-4 1 0 0,-4 4 0 0,-6-4 0 0,1 4 0 15,0 0-8-15,4 4 16 0,0-4 4 0,5 0 1 16,0 4 0-16,0 1 15 0,-5-5 2 0,-4 0 1 16,-5 0 0-16,0 4-6 0,1 0-1 0,-1-4 0 15,9 4 0-15,0 0 4 0,1-4 0 0,3 0 0 0,1 0 0 16,-4 0-18-16,-6-4-10 0,1 4 12 0,-5-4-12 15,5 4 0-15,0-4-9 0,4 0-1 0,5-1 0 16,0 1 10-16,0 0 0 0,-10-4 0 0,-4 8 0 16,5-4 0-16,-9 4-8 0,4 0 0 0,5 0-882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00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33 352 0,'0'0'8'0,"0"0"1"0,0 0 1 0,0-4 0 16,-9-4-10-16,4 8 0 0,5 0 0 0,0 0 0 0,0-8 80 0,0 8 15 15,0 0 2-15,5-4 1 0,8 0 46 0,-13 4 10 16,-9-4 2-16,9 4 0 0,0 0-49 0,0 0-10 16,-14 0-1-16,14 0-1 0,14 0 1 0,-9 0 1 15,-5 0 0-15,0 0 0 0,0 0-77 0,0 0-20 16,0 0 0-16,0 0 0 0,0 0 55 0,0 0 7 16,0 0 2-16,0 0 0 0,0 0-56 0,0 0-8 15,0 0 0-15,4 4-10 0,5 0 10 0,0-4 9 0,1 4-1 0,-1 0-8 16,0-4 0-16,4 0 0 0,1 4 0 0,4-4 0 15,1 4 52-15,-6-4 9 0,5-4 3 0,1 4 0 16,-1 0-51-16,0 0-13 0,0 0 0 0,-4 0 0 16,4 0 10-16,-4 4-10 0,4 4 12 0,-4-8-12 15,-1 0 12-15,1 4-12 0,4 5 12 0,0-1-12 16,1-8 0-16,-6 0-14 0,5-4 1 0,-4 4 0 0,4 4 13 16,-4-4 0-16,0 8 0 0,4-4 0 0,0 4 0 15,5-8 0-15,-5 0 0 0,0 0 0 0,5 8 23 0,-5-8 7 16,5 4 2-16,-5 0 0 0,5 4 0 15,-5-4 0 1,0 0 0-16,5 0 0 0,-5-4-32 0,1 0 0 0,-1 0 0 0,-5 0 0 0,6-4 0 16,-1 4 0-16,-4 4 0 15,4 0 0-15,-5 0 0 0,1-4 0 0,0 0 0 0,-5-4 0 0,4 4 0 0,-3-4 0 16,3 0 0-16,-4 0 0 0,0 0 0 0,1 4 0 16,-1 0 0-16,0 0 0 0,4-4 0 0,-3 0 0 15,3 4 0-15,1-4 0 0,0 8 0 0,4-4 0 16,0-4 0-16,0 0 0 0,0 4 0 0,1 0 0 15,-1-4 0-15,5 8 0 0,-1-4 0 0,-3 4 0 16,-1 0 0-16,5 0 0 0,-5-4 0 0,0 4 0 16,-4 0 0-16,4-4 0 0,0-4 0 0,0 4 0 0,0 0 0 15,1 0 0-15,-10-4 0 0,4 0 0 0,1 4 0 16,-5 0 0-16,9-4 0 0,-4 4 0 0,4 4 0 16,0-4 0-16,1-4 0 0,-1 4 0 0,-4 0 0 15,4-4 0-15,-5 0 0 0,1 0 0 0,4 4 0 0,-4 0 0 31,0-8 0-31,-5 4 0 0,4 0 0 0,1 0 0 0,0 8 0 0,-5 0 0 0,4-4 0 0,-3 0 0 16,3-8 0-16,-4 4 0 0,5 0 0 0,0 4 0 16,-1 8 0-16,-4-8 0 0,5-4 0 0,0 0 0 0,-1-1 0 15,1 5 0-15,0 5 0 0,-1-5 0 0,1 0 0 16,0 0 0-16,4 4 0 16,-4-4 0-16,-5 0 0 0,4 0 0 15,1 0 0-15,0 0 0 0,-1-4 0 0,-8-1 0 0,8 5 0 0,-3 0 0 0,-1 0 0 16,-5 0 0-16,-4 0 0 0,0 0 0 0,0 0 0 0,0 0 0 15,0 0 0-15,0 0 0 16,0 0-96-16,0 0-26 0,-4-8-5 0,-1 0-922 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44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51 110 633 0,'0'0'28'0,"0"0"6"15,0 0-34-15,0 0 0 0,0 0 0 0,0 0 0 0,0 0 183 0,9 4 29 16,-9-4 7-16,0 0 1 0,0 0-134 0,0 0-26 16,0 0-6-16,0 0-1 0,0 0-11 0,0 0-2 15,0 0-1-15,0 0 0 0,0 0 22 0,0 0 5 16,0 0 1-16,14 4 0 0,23 0-11 0,-15-4-3 0,-8 0 0 15,-9 0 0-15,-5 0 13 0,0 0 2 16,0 0 1-16,-5-4 0 0,5 4-28 16,0 0-5-16,0 0-2 0,0 0 0 0,0-4-7 0,0-4-2 0,0 0 0 0,0 4 0 15,0-5-25-15,5 5 0 0,-5-4 0 16,-5 4 0-16,5-8-21 0,-5 8 3 0,-4-4 1 0,9 8 0 16,-9-4 30-16,-4 0 7 0,3 0 0 0,-3 0 1 15,-1 4-21-15,0 4-16 0,5 0 2 0,9-4 1 16,-13 8 13-16,-1-4 0 0,9 4 0 0,5-8 0 15,-9 12 0-15,9-12 0 0,-4 8 0 0,-1 5 0 16,5-5 0-16,0 4 16 0,0-4-1 0,5 4-1 16,-1-4-14-16,1 0 0 0,-1-4 0 0,6 0 0 15,-1 0-11-15,-5 0-5 0,5-4 0 0,5 0-1 0,4 0 32 16,5 0 6-16,0 0 2 0,0 0 0 16,-10-4-11-16,-8 4-1 0,-10-8-1 0,5 8 0 0,5-8-10 0,-1 4 0 15,-4-4 9-15,5 0-9 0,-5-4 0 0,0 0 0 16,0-1 0-16,0 5 0 0,-5-4 0 0,5 4 0 15,-4 0 0-15,-1 0-8 0,-4 0 8 0,0 4 0 16,4 0 0-16,-4 0 0 0,-4 0 0 0,4 4 0 16,-1 4 0-16,1-4 0 0,0 4 0 0,0 0 0 15,0-4 0-15,9 4 0 0,0-4-12 0,-5 8-3 16,1 0-1-16,4-8 0 16,9 8 30-16,-4 0 6 0,4 0 0 0,-9-8 1 0,0 0-21 15,-5 12 0-15,1-3 0 0,-6-1 8 0,10-8-8 0,0 0 0 16,0 0 0-16,10 4 0 0,3 0-14 0,-4 0-7 0,-4-4-2 15,9 0 0-15,-10-4 37 16,10 4 7-16,-5-4 2 0,0 0 0 0,0 0-23 0,0-4 0 0,0 3 0 16,0-3 0-16,0 0 0 0,1 4 0 15,-1-4 0-15,0 0 0 0,-5 0 0 0,1 0 0 16,-5 4 0-16,-5-4 0 0,-4 4 0 0,5 0 0 0,-5 4 0 0,-1-4 0 16,-3 4 0-16,-1-4-16 0,-4-1 4 0,4 10 0 15,1-1 21-15,-1-4 4 0,0 4 1 0,5 0 0 16,9-4-14-16,0 0 0 0,-9 8 0 0,9-8 0 15,0 0 8-15,-9 12-8 0,9-12 0 0,0 0 9 16,0 0-30-16,0 0-7 16,0 12 0-16,0-12-1 0,5 8 29 0,-1-4 0 0,1 4 0 0,4-8 0 0,-5 4 18 15,1 0 10-15,-5-4 1 0,9 0 1 16,0-4-30-16,0 0 0 0,5 0 0 16,-10 0 0-16,-4 4 0 0,14-4 0 0,9 0 0 0,-5 0 0 15,-4 0-20-15,-14 4-8 0,-5-12 0 0,1 8-1 0,-1 0 56 0,0 0 11 16,-4 0 2-16,0 0 1 15,0 0-65-15,5 4-12 0,-10 0-4 0,0 0 0 16,1 0 54-16,4 0 10 0,-5 4 3 0,0 0 0 0,5 0-27 16,0 0 8-16,4 0-8 0,-4 4 0 0,5-8 32 0,-1 4 2 15,5-4 0-15,0 0 0 16,-4 8-50-16,4-8-11 0,0 0-1 0,0 0-1 16,0 0 29-16,0 0 0 0,0 0 0 0,0 0 0 0,0 8 0 0,0-8 0 0,9 4 0 15,-9-4 0-15,0 0 0 0,4 4 0 0,10-4 0 16,0 0 0-16,8 0 0 0,-3-4 0 0,3 4 0 15,-8 0 0-15,-14 0 0 0,0 0 13 0,0 0-1 16,0 0 0-16,-4-4-12 0,4 4 0 0,0 0 0 0,0 0 0 16,0-8-8-16,-5 4-5 0,5 4-1 0,0 0 0 15,-9 0 14-15,9 0 0 0,18 0 0 0,0 4 0 16,-18-4-92-16,0 0-16 0,-13 0-4 0,-1 4 0 16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5:50.4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3464 831 0,'0'0'18'0,"0"0"4"0,0 0 1 16,0 0 1-16,0 0-24 0,0 0 0 0,0 0 0 0,0 0 0 0,0 0 68 0,0 0 8 15,0 0 3-15,0 0 0 0,0 0-30 0,0 0-5 16,14 0-2-16,-14 0 0 0,0 0 18 0,0 0 3 15,0 0 1-15,0 0 0 0,0 0-52 0,0 0-12 16,9 8 0-16,-9-8 0 0,13-4 47 0,-13 4 6 16,0 0 2-16,0 0 0 0,5-4-37 0,-5 4-7 15,14 4-2-15,-14-4 0 0,0 0 30 0,9-4 5 16,-9 4 2-16,0 0 0 0,9 0-18 0,-9 0-3 16,9 0-1-16,-9 0 0 0,9 4 4 0,-9-4 1 0,14-4 0 0,-5 0 0 15,-5 0-4-15,-4 4-1 0,10 4 0 0,-1-4 0 16,0-8-5-16,0 4-2 0,-9-4 0 0,0 8 0 15,9-4-17-15,-9 4-16 0,9-4 4 0,-9 4 0 16,0 0 36-16,9-4 8 0,-9 4 2 0,0 0 0 16,0 0-22-16,14 12-12 0,-5 4 12 0,0-4-12 15,-9-12 14-15,0 0-4 0,9-8-1 0,-4 0 0 16,-5 8 0-16,0 0 0 0,0 0 0 0,9 4 0 16,0 0 2-16,-9-4 0 0,9 4 0 0,-9-4 0 15,9-4-11-15,0-4 0 0,-9 8-10 0,0 0 10 16,0 0 0-16,9 0 0 0,0-4 0 0,-9 4 0 15,10-8 0-15,-10 8 0 0,0 0 0 0,4 8 0 16,-4-8 0-16,0 0 0 0,0 0 0 0,14-4 0 0,-14 4 45 16,4-4 15-16,-4 4 4 0,9 0 0 0,-9 0-52 0,0 0-12 15,10 8 0-15,-1-8 0 16,-9 0-22-16,0 0-7 0,13 0-2 0,-4 4 0 16,0 4 31-16,-9-8 0 0,0 0 0 0,5 0 10 0,4 0-1 0,5 4 0 15,-5 4 0-15,0-3 0 0,0-1-9 0,-9-4 8 16,0 0-8-16,0 0 8 0,9-4-8 0,0-1 10 15,0 1-10-15,-9 4 10 0,0 0-10 0,10-4 0 16,-6 0 9-16,5 4-9 0,-9 0 0 0,9 0 0 16,0 0 0-16,-9 0 8 0,0 0-8 0,5-4 0 15,4 4 0-15,0-4 8 0,0 4-8 0,-9 0 0 16,0 0 0-16,9 0 0 0,-4 0 9 0,-5 0-9 0,0 0 12 16,0 0-12-16,0 0 8 0,9-4-8 0,0 4 0 0,-9 0 0 15,0 0 0-15,0 0 0 0,0 0 8 0,0 0-8 16,9 4 0-16,-4-4-9 0,-5 0 1 15,9 0 0-15,0 0 8 0,-9 0 0 0,5-4 0 0,-5 4 0 16,0 0 0-16,0 0 0 0,0 0 0 0,0 0 0 16,4-4 0-16,-4 4 0 0,0 0 0 0,0 0 0 15,0 0 0-15,0 0 0 0,5-8 0 0,-1 0 0 16,-4 4 0-16,0 4 0 0,0 0 0 0,5-4 0 16,-1-8 0-16,-4 8 0 0,0 4 0 0,5-12 0 0,-5 3 0 15,0-3 0-15,0 8 0 0,0-8 0 0,0 4 0 16,4 0 0-16,-4 8 0 0,5-8 0 0,-5-4 0 15,5 0 0-15,-5 3 0 0,0 9 0 0,4-12 0 0,-4 4 0 16,0-4 0-16,0 0 0 0,0 0 0 16,0 0 0-16,5 0 0 0,-1 3 0 0,-4-3 0 0,0 0 0 15,0 0 0-15,0 4 0 16,0-4 0-16,0 0 0 0,5-1 0 0,-5 1 0 0,0-4 0 0,0 4 0 16,0 12 0-16,0-8 0 0,4-8 0 0,-4 8 0 15,0 8 0-15,5-13 0 0,-5 1 49 0,4 0 12 16,-4 4 3-16,5-4 0 0,-5 0-52 0,0 0-12 15,0 4 0-15,0-5 0 0,0 1 0 0,5 4-12 16,-1 0 3-16,-4 0 0 0,0-12 9 0,0 4 12 16,0 3-2-16,0 5-1 0,5 0-9 0,-5 0-12 0,0-4 2 15,0 0 1-15,0-4 9 0,-5 4 12 0,5-5-2 16,0 5-1-16,-4 4-9 0,4 0 0 0,-5-4 0 16,5 4 0-16,0-4 0 0,5 4 0 0,-5 8 0 0,0-8 0 15,0-1 0-15,0-3 0 0,0 0 0 16,-5-4 0-16,5 8 0 0,0 0 0 0,0 0 0 15,0-4 0-15,0-5 0 0,-5 1 0 0,5 4 0 0,0 4 0 16,-4-4 0-16,4 0 0 0,0 4 0 0,0-1 0 16,0-3 0-16,4 8 0 0,-4 4 0 0,0-8 0 0,0-8 0 15,0 4 0-15,0-4 0 0,5 8 0 16,-10-5 0-16,5 5 0 0,-4 0 0 0,4 4 0 16,0-8 0-16,-5 4 0 0,5-4 0 0,0 4 0 0,0 0 0 15,0 0 0-15,0 3 0 0,0-7 0 0,0 4 0 16,5 0 0-16,-5 0 0 0,0 8 0 0,0-8 0 15,0 8 0-15,14-8 0 0,-10 0 0 0,-8-12 0 0,4 3 0 16,0 5 0-16,0-4 0 0,0 0 0 0,4 4 0 16,-4 0 0-16,0 12 0 0,0 0 0 0,0-13 0 15,5-3 0-15,-5 0 0 0,0 8 0 0,0-4 0 16,0 0 0-16,0 12 0 0,0 0 0 0,0 0 0 16,0-8 0-16,0-1 0 0,0-11 0 0,-5 4 0 15,5 4 0-15,0 4 0 0,0 8 0 0,0-4 0 16,0-8 0-16,0-1 0 0,-4 1 0 0,4 4 0 15,0 8 0-15,0-8 0 0,0-4 0 0,0-4 0 0,-5 0 0 16,5 3 0-16,0 1 0 0,5 4 0 0,-5 0 0 16,0 8 0-16,0 0 0 0,0 0 0 0,0 0 0 0,0-8 0 15,0 0 0-15,0 0 0 16,0-4 0-16,-5 0 0 0,0-1 0 0,1 5 0 0,4 0 0 16,-5 0 0-16,5-4 0 0,0 4 0 0,0 0 0 15,0 8 0-15,0-8 0 0,0 0 0 0,-4 0 0 0,4-1 0 16,0 9 0-16,0-8 0 0,0 8 0 0,0 0 0 15,4-12 0-15,-4 4 0 0,0 0 0 0,0 8 0 16,0-8 0-16,5 0 0 0,-5 0 0 0,0 8 0 0,0-8 0 16,0 8 0-16,0 0 0 0,4-12 0 0,-4-1 0 15,5 1 0-15,-5 12 0 0,0-8 0 0,0-4 8 16,0 12-8-16,0 0 12 0,0 0-4 16,0 0-8-16,0 0 0 0,-5-4 0 0,5 4 0 0,0 0 0 0,0 0-9 15,0 0 9-15,0 0-13 0,-4-4 13 0,4 4 0 16,0 0 9-16,0 0-9 0,0 0 8 0,0-8-8 15,-9 4 0-15,9 4 0 0,0 0 0 0,0 0 0 16,0 0-11-16,0 0 11 0,4-12 0 0,-4 12 0 16,0-8 0-16,0 8 0 0,0-9 0 0,0 9 0 15,0 0 0-15,5-12 0 0,-5 0 0 0,4 4 0 16,-4 8 0-16,0 0 0 0,0 0 0 0,0-8 0 16,0 0 0-16,0 8 0 0,0 0 0 0,0 0 0 0,0 0 0 15,0 0 0-15,0 0 0 0,0 0 0 16,0 0 0-16,0 0 0 0,0 0 0 0,0 0 0 0,10 16 0 0,-6-8 0 15,-4-8 0-15,0 0 0 0,0 0 0 16,0 12 0-16,5 0 0 0,-1 9 0 0,1 3 0 0,-1-4 0 16,-4-8 0-16,0 0 0 0,0-3 0 15,-4 3 0-15,4 8 0 0,0-8 0 0,-5 4 0 0,1 0 0 16,4 1 0-16,0-1 0 0,-5 4 0 0,5-4 0 16,5 0 0-16,-5 1 0 0,0 3 0 0,0 0 0 0,0-4 0 15,4 0 0-15,1 5 0 16,-5 3 0-16,4 0 0 0,-4-3 0 0,-4 3 0 0,4 0 0 15,4-4 0-15,-4 9 0 0,0-5 0 0,0 0 0 0,0-4 0 16,0 5 0-16,5-5 0 0,-5 0 0 0,-5-4 0 16,5 1 0-16,-4-1 0 0,4-4 0 0,0 4 0 15,0 0 0-15,0 5 0 0,0-5 0 16,0 4 0-16,-5-4 0 0,1 0 0 0,4 0 0 0,0 5 0 0,0-1 0 16,0 0 0-16,0-4 0 0,0 5 0 0,4-5 0 15,-4 4 0-15,0-8 0 0,0 0 0 0,0 0 0 16,0-3 0-16,5 7 0 0,-5 0 0 0,0 0 0 15,0-4 0-15,-5 0 0 16,5 1 0-16,0-1 0 0,-4 4 0 0,4 0 0 0,0 0 0 0,0 0 0 16,0 1 0-16,-5-1 0 0,5 0 0 0,0 4 0 0,0-8 0 15,5 1 0-15,-5 3 0 0,0-8 0 0,4 4 0 16,1 0 0-16,-5 4 0 0,4-4 0 0,1-3 0 16,-1 3 0-16,-4-4 0 0,5 8 0 0,-5 0 0 15,0 0 0-15,5-4 0 0,-5 5 0 0,0-9 0 16,0 8 0-16,0 4 0 0,0-8 0 0,0-4 0 15,0 5 0-15,0-1 0 0,0 4 0 0,0-4 0 0,0 4 0 16,0-4 0-16,0 5 0 0,0-5 0 0,0 0 0 16,0 0 0-16,0-4 0 0,-5 4 0 0,5-4 0 15,0 0 0-15,0 0 0 0,0-8 0 0,0 9 0 16,0-1 0-16,5 8 0 0,-5-8 0 0,0-8 0 0,0 0 0 16,0 8 0-16,4 0 0 0,1 0 0 0,-5-8 0 15,0 4 0 1,0 4 0-16,0 0 0 0,0-8 0 0,0 9 0 0,4-1 0 0,-4-4 0 0,5 4 0 0,-5 4 0 15,0-4 0-15,4 0 0 0,1-4 0 0,-5-4 0 16,0 8 0-16,4 0 0 0,-4-8 0 0,5 8 0 16,-1-4 0-16,1 1 0 0,0-1 0 0,-5-4 0 15,0 0 0-15,0 0 0 0,9 0 0 0,-5 0 0 16,5-4 0-16,-4 4 0 0,4 4 0 0,-4 0 0 16,4 0 0-16,0-4 0 0,-9 0 0 0,0 0 0 15,9 0 0-15,-5 0 0 0,-4 0 0 0,10 0 0 16,-10 0 0-16,13 0 0 0,-8 0 0 0,-5 0 0 0,9 0 0 15,0 8 0-15,0-4 0 0,-4 0 0 0,-5-4 0 16,9 8 0-16,0-4 0 0,0-4 0 0,0 0 0 16,0 0 0-16,-9 0 0 0,9 4 0 0,0-4 0 0,0-4 0 15,1 4 0-15,-1 0 0 16,0 0 0-16,0 0 0 0,-9 0 0 0,9 0 0 0,0-4 0 0,0 8 0 16,-4 4 0-16,4-4 0 15,-9-4 0-15,4 0 0 0,6 0 44 0,-6 0 16 0,5 0 3 0,-4-4 1 16,4 4-52-16,0 0-12 15,0 0 0-15,0 4 0 0,0 0 0 0,0-4 0 0,-9 0 0 0,9 0 0 16,1 4 0-16,-1-4 0 0,0 0 0 0,0-4 0 16,-9 4 0-16,9 0 0 0,0 0 0 0,0 4 0 0,0-4 0 15,0 0 0-15,1 0 0 0,3-4 0 0,-4 0 0 16,0 4 0-16,1-4 0 0,-1 0 0 16,-9 4-25-16,9 0-8 0,0 0-2 0,4-4 0 0,-3 4 56 15,-10 0 11-15,9 0 3 0,0 0 0 16,-5 4-79-16,-4-4-16 0,9-4-4 0,-9 4 0 15,0 0 52-15,0 0 12 16,0 0 0-16,0 0 0 0,0 0 48 0,0 0 13 0,10 4 3 0,-1 0 0 0,-9-4-52 0,4-4-12 16,-4 4 0-16,9 0 0 15,-9 0-48-15,0 0-13 0,0 0-3 0,9-4 0 0,-4 4 52 0,-5 0 12 16,0 0 0-16,0 0 0 0,9 0 0 0,-9 0 0 16,0 0 0-16,0 0 0 0,0 0 0 0,0 0 0 15,0 0 0-15,0 0 0 0,0 0 0 0,0 0 0 16,9-4 0-16,-9 4 0 0,0 0 0 0,0 0 0 0,0 0 0 0,0 0 0 15,0-8 0-15,0 8 0 0,0 0 0 0,5-12 0 16,-5-4 0-16,0 3 0 0,-5 1 0 16,5 0 0-16,0 0 0 0,0 0 0 0,-4 0 0 0,4 0 0 15,-5-5 12-15,5 1 4 0,-4 4 2 0,4-4 0 16,-5 4-18-16,5-9 0 0,-5-3 0 0,5 0 0 16,0 8 0-16,-4-5 0 0,4-3 0 0,-5 4 0 15,1 0-13-15,-1 4-3 0,5-1-1 0,0-3 0 0,0 4 27 16,-4 0 6-16,4-5 0 0,-5 9 1 0,5-4-27 15,0 0-6-15,0 0 0 0,-4 4-1 0,4 0 29 16,0 3 5-16,0-11 2 0,0 0 0 0,0 4-19 16,0 4 0-16,0-9 0 0,0 5 0 0,0-4-16 0,0 4-1 15,0 4 0 1,0-5 0-16,0-3 28 0,4 0 5 0,1 0 2 0,-1 0 0 0,-8-1-29 0,4 1-5 16,4 4-2-16,-4 0 0 0,0-1 18 0,0 5 0 15,0-8 0-15,0 4 0 0,-4-4 11 0,4 3 5 16,0 5 2-16,-5 0 0 0,5-4-29 0,-4 0-5 15,4 0-2-15,0-1 0 0,-5 1 18 0,5-4 0 16,0 4 0-16,0 4 0 0,0-4 11 0,0-1 5 16,0 1 2-16,0 0 0 0,-5 0-29 0,5 4-5 15,0-5-2-15,0 1 0 0,0 0 29 0,0 0 5 16,0 4 2-16,0 0 0 0,0 12-29 0,0 0-5 0,0-4-2 16,-4-9 0-16,4-7 30 0,0 4 5 0,0-4 2 15,0 4 0-15,0-1-19 0,0 5 0 0,0-8 0 16,0 8 0-1,0-4-12-15,0 8-5 0,0 8-2 0,0 0 0 16,4-17 30-16,-4 1 5 0,0 4 2 0,0-4 0 0,0 0-29 0,0-1-5 0,0-7-2 0,5 4 0 16,-5 0 30-16,0 4 5 0,5-1 2 0,-5 5 0 15,0-4-19-15,0 4 0 0,0 4 0 0,4-4 0 0,-4 0-12 16,5-1-5-16,-5 1-2 0,0 4 0 16,0 8 31-16,0-8 5 0,0-8 2 0,0 4 0 15,0 12-19-15,0 0 0 0,0-8 8 16,-5 0-8-16,5-5 0 0,0 5 0 0,0 8 0 0,0-8 0 0,-4 0 0 15,4 8 0-15,0-8 0 0,0 8 0 0,0-8-13 0,0 8-7 16,-5-8 0-16,5 8-1 0,0-8 21 0,0 8 0 16,0 0 0-16,0 0 0 0,0-12 12 0,0 3 8 31,0 9 0-31,5-8 1 0,-5-8-33 0,0 0-8 0,0 4 0 0,0 0-1 0,4 0 33 0,-4 4 8 31,0-5 0-31,0 5 1 0,0-4-21 0,0 4 0 16,0-4 0-16,0 4 0 0,0 8-12 0,5-8-8 15,-5-13 0-15,4 9-1 0,-4 4 21 0,0 8 0 16,0 0 0-16,0 0 0 0,0-16 0 0,0 4 0 16,5 0 0-16,-5 0 0 0,0 4 0 0,0-5 0 0,4-3 0 15,-4 0 0-15,0 0 11 0,0 0 6 0,0-1 2 16,0 5 0-16,0 0-31 0,0 0-5 0,0-8-2 16,0 0 0-16,0 7 19 0,0-3 0 0,-4 4 0 15,4 0 0-15,0-4 0 0,0 8 0 0,0 0 0 0,0-1 0 16,0-3 0-16,-5 0 0 0,5 4 0 0,0-4 0 15,0 12 0-15,0-8 0 0,0 0 0 0,0-4 0 16,0 4 0-16,0-1 0 0,0 1 0 0,0 0 0 16,0-4 0-16,0 4 0 0,0 8 0 0,0-8 0 15,-4-4 0-15,4 0 0 0,0 0 0 0,0-1 0 16,0 1 0-16,0 0 0 0,0 4 0 0,0 0 0 0,0 0 0 16,0-4 0-16,0 0 0 0,0 12 0 0,0 0 0 15,0 0 0-15,0-13 0 0,4 1 0 0,-4 12 0 16,0 0 0-16,0 0 0 0,0 0 0 0,0-8 0 0,0 8 0 15,0-8 0-15,0 8 0 0,0 0 0 0,0-8 0 16,0 8 0-16,0-8 0 0,5 0 0 0,-5 0 0 16,4 0 0-16,-4 8 0 0,0 0 0 0,0 0 0 15,0 0 0-15,0-9 0 0,0 1 0 0,0 4 0 16,5-8 0-16,-5 12 0 0,0 0 0 0,0 0 0 16,0 0 0-16,0 0 0 0,0-8 0 0,0 8 0 15,0 0 0-15,0 0 0 0,0 0 0 0,0 0 0 16,0 0 0-16,0 0 0 0,0 0 0 0,0 0 0 15,0 0 0-15,0 0 0 0,9 12 0 0,-4 0 0 0,-5-12 0 16,0 13 0-16,4-1 0 0,1 4 0 0,-5 0 0 16,4 0 0-16,1-4 0 0,-1 9 0 0,-4-5 0 15,5 4 0-15,-5 4 0 0,4-3 0 0,-4 3 0 16,0 0 0-16,0 0 21 0,0 5 8 0,0-9 2 16,5 8 0-16,-5-3-50 15,5 7-9-15,-5 4-3 0,0 1 0 0,4-5 31 0,-4 1 0 0,0-1 0 0,0 4 0 16,5 1 0-16,-5-1 0 0,-5 1 0 0,5-1 0 15,0 5 0-15,0-9 0 0,-4 4 0 0,4-3 0 16,0 3 17-16,0 1 10 0,0-1 1 0,0 0 1 16,0 1-46-16,0-5-10 15,0 1-1-15,0-1-1 0,4-4 29 0,-4 1 0 0,0-1 0 0,5 0 0 0,-5 1 16 16,0-1 10-16,4 0 2 0,1 1 0 16,-5-1-45-16,4 4-9 0,-4 1-2 15,0-1 0-15,0-4 28 0,5 1 0 0,-5 7 0 0,0-4 0 0,4-11 0 0,-4 3 0 16,-4 4 0-16,4-3 0 0,0-5 0 0,0 0 0 15,0 0 0-15,0 1 0 0,0 3 16 0,-5 0 9 16,5 0 2-16,0-3 0 16,0-5-43-16,-4 12-9 0,4 0-2 0,0-3 0 0,0-13 27 0,0 0 0 15,0 4 0-15,0-4 0 0,4 0 16 0,-4 5 8 16,-4-5 1-16,4 4 1 16,4-4-42-16,-4 4-8 0,0-4-1 0,0 1-1 0,0-1 40 15,0 4 8-15,0-4 2 0,0 4 0 0,-4-4-24 0,4-3 0 16,0 7 0-16,-5 0 0 0,5-8-15 0,-4 8-7 0,4 0-2 15,0 1 0-15,-5-1 39 0,5 0 7 16,0-8 2-16,0 8 0 0,0 0-39 0,0 1-7 0,0-9-2 16,5 4 0-16,-5-4 24 0,0 4 0 0,4 0 0 0,1-4 0 15,-1 8 17-15,-4-3 8 0,0-5 2 0,0 8 0 16,5-4-43 0,-1 0-9-16,-4-12-2 0,0 0 0 0,0 0 45 0,0 12 9 0,0 0 1 0,0 1 1 15,0 3-46-15,0-4-10 16,-4-4-1-16,4-8-1 0,0 0 48 0,0 0 9 0,0 12 3 0,0 0 0 15,0-12-31-15,0 16 0 0,0-3 0 0,0-1 0 0,0 0 0 16,4 0 0-16,-4 4 0 0,0-16 0 0,0 0 0 16,0 0 0-16,0 0 0 0,0 0 0 0,0 0 0 15,0 0 8-15,0 0-8 0,0 0 0 0,9 0 0 0,1-4 8 16,-10 4-8-16,13 0 0 0,-13 0 29 0,9 8 0 16,0 0 0-16,5 0 0 15,-5-3-39-15,0 3-8 0,-4 4-2 0,9-8 0 0,-5 4 20 0,0-4 0 16,0-8 8-16,5 4-8 0,-1 4 18 0,-4-4-2 15,0 4-1-15,5-4 0 0,-5 4-15 0,0 4-18 16,5-4 4-16,-5-4 1 0,0-4 13 0,0 4 0 16,0 0 0-16,0 0 0 0,1 8 0 0,-1-8 0 15,0 0-8-15,0-4 8 0,0 0 0 0,0 4 0 0,0 4 0 16,0 0 0-16,0-4 9 0,-4 0 5 0,4-8 1 16,0 4 0-16,0-4-15 0,-4 8 0 0,8-8 0 15,1 8 0-15,-5 0 0 0,5 4 0 0,0 0 0 16,-1 0 0-16,-4-8 0 0,5 4 0 0,0 8 0 15,-1-4 0-15,1 0 0 0,0-4 0 0,-1 4 0 16,1 0 0-16,0 0 0 0,-1-4-16 0,1 0 3 16,-5 0 1-16,5 0 12 0,-5 0 0 0,-9 0 0 0,13 0 0 15,-13 0 0-15,10 0 0 0,-1 0 0 0,-9 0 0 16,13 4 0-16,-13-4 0 0,9 0-8 0,-9 0 8 16,0 0 0-16,14 0 0 0,-5-4 0 0,-9 4 0 15,0 0 0-15,14 0 0 0,-5-4 0 0,0 4 0 16,5 0 0-16,-5-4 18 0,4 4-2 0,-3 0-1 0,3 0-15 15,-4 4-18-15,5-4 4 0,0 4 1 0,-5 4 13 16,0-8 0-16,0-4 0 0,0 4 0 0,0 13 0 16,0-9 0-16,0-8 0 0,-4-1 0 0,-5 5 0 0,0 0 0 15,9-4 0-15,-4 4 0 0,4 0 0 0,-5 0 0 16,5-4-8-16,-9 4 8 0,5 0 0 0,4-4 0 16,-4 0 0-16,4 0 0 0,-9 4 0 0,4-4 0 15,1 0 0-15,-5 4 0 0,0 0 0 0,9 0 0 16,-5-4 0-16,-4 4 0 0,0 0 9 0,5 0 5 15,4-4 1-15,-9 4 0 0,0 0-15 0,0 0 0 16,0 0 0-16,0 0 0 0,0 0 0 0,0 0 0 16,5-8 0-16,-5 8 0 0,0 0-16 0,0 0-7 15,-5-12-1-15,5 4 0 0,0 8 24 0,0 0 0 0,-9-16 0 16,4 3 0-16,1 1-9 0,-1 0 9 0,1-4 0 16,-1 4 0-16,1 0-8 0,-1-5 8 15,1-3 0-15,4 4 0 0,-5-4 0 0,5 4 0 0,0-5 0 16,-5 5 0-16,5 0 0 0,-4-4 0 0,4 0 0 15,0-1 0-15,0 5 0 0,0-4-8 16,-5 4 8-16,1-5 0 0,-1 1 0 0,5-4 0 0,-4 0 0 0,-1-9 0 16,1 1 0-16,-1 12 0 0,5-1 0 0,-4-3 0 15,4-8 0-15,0-1 0 0,0 9 0 0,0-4 0 16,0-1 0-16,0 9 0 0,4 16 0 0,-4-12 0 0,5-16 0 16,-5 3 0-16,4 1 0 0,-4 8 0 0,0-5 0 15,0 1 0-15,5 0 0 0,-5 0 0 0,0-1 0 16,0 5 0-16,0 0 0 0,0 0 0 0,0-1 0 0,0 1-8 15,0 4 8-15,0 0 0 0,0 4 22 16,0-1 8-16,0-7 2 0,0 8 0 0,0-4-32 0,4 12 0 16,-4 4 0-16,0-8 0 0,5-8 0 0,-1 3 0 15,-4 1 0-15,0 0 0 0,5-4 0 0,-5 0 0 16,4 4 0-16,1-1 0 0,-5-3 0 0,5 0 0 16,-5 0 0-16,4 0 0 0,-4-4 0 0,5 3 0 15,-5 9 0-15,4-12 0 0,-4 0 0 0,0 0 0 16,0-5 0-16,0 1 0 0,-4-4 0 0,4 7 0 15,0 1 0-15,0 4 0 16,-5-8-22-16,5-1-10 0,0 5-3 0,-4 4 0 0,4-4 35 0,0 0 0 16,0 3 0-16,0 5 0 0,0 4 0 0,0-4 0 0,0-8 0 15,0-1 0 1,0 5-25-16,0-4-5 0,0 4-1 0,0-4 0 0,0 3 50 0,0 1 9 0,0 0 3 16,0-4 0-16,0 0-31 0,0 3 0 0,0-3 0 0,0 4 0 15,0 8 0-15,-5-8 0 0,5-13 0 0,0 9 0 16,0 8 0-16,0-8 0 0,0 0 0 0,0-1 0 15,0 1 0-15,0 4 0 0,0 4 0 0,0-4 0 16,0-1 0-16,0-3 0 0,0 0 0 0,0 0 0 16,-5 3 0-16,5 1 0 0,0 0 0 0,0 0 0 15,0 0-19-15,0 4-9 16,0-5-3-16,-4 9 0 0,4-4 50 0,0 4 9 0,0 0 3 0,0 0 0 0,0 8 1 16,-5-12 1-16,5-4 0 0,0-1 0 15,0 9-53-15,0-4-10 0,0-4-2 16,0 4-1-16,0-4 33 0,0 8 0 0,0 8 0 0,0-9 0 15,0-11-32-15,5 8 1 0,-5 0 0 0,0 0 0 16,0 0 47-16,0 4 10 0,0 8 2 0,0-5 0 0,-5-11-28 0,5 4 0 16,0 12 0-16,0 0 0 0,0 0 34 0,0 0 2 15,0-16 0-15,0 4 0 16,0 4-58-16,5 0-11 0,-5-5-3 0,0 5 0 16,0 0 7-16,4 0 1 0,-4 0 0 0,5 0 0 0,-5-4 44 0,0 0 10 15,5 0 2-15,-5-1 0 16,0 1-28-16,4 0 0 0,-4 0 0 0,0 0 0 15,0-4-17-15,0 4-9 0,0-1-2 0,0 1 0 0,-4-4 44 0,4 0 9 16,0 4 2-16,0 0 0 0,-5-1-27 0,5 5 0 16,-5-8 0-16,5 8 0 0,-4-4 0 0,4 4 0 0,-5-4 0 0,5 4 0 15,0-4 0-15,-4-5 0 0,4 5 0 0,0 0 0 16,0 12-26-16,0-8 2 0,0 0 1 0,0 0 0 16,4 0 37-16,-4 0 7 0,0-1 2 0,0 1 0 15,0 0-23-15,0 4 0 0,0-4 0 0,0 0 0 16,0 0 0-16,0 0 0 0,0 4 0 0,0-4 0 15,0 0 0-15,0-9 0 0,0-3 0 16,-4 0 0-16,4 12 0 0,-5-4 0 0,5-9 0 0,0 5 0 0,0 16 0 16,0-8 0-16,0-4 0 0,-4 0-8 0,4 12 8 15,0 0 0-15,0 0-9 0,0 0 9 0,0-16-17 0,0-9 1 16,-5 9 0-16,5 16 0 0,0 0 25 0,0 0 6 16,0 0 1-16,0 0 0 0,0-8-16 0,0 8 0 15,0 0 0-15,0 0 0 0,0 0 0 0,0 0 0 16,0 0 0-16,0 0 0 0,5 8 0 0,-5-8 0 15,0 0 0-15,0 0 0 0,0 0-15 0,0 0 1 16,0 16 0-16,4 5 0 0,-4-9 14 0,0 0 8 16,0 4 0-16,0 4-8 0,0 1 0 0,-4-1 0 15,4 4-10-15,0 0 10 0,0 1 0 0,0 3 0 16,0-4 9-16,-5 5-1 0,5 3-8 0,0 4 0 16,0 1 0-16,0 3 0 0,0 1 0 15,0-1-10-15,0 9 10 0,5-5-13 0,-5-3 13 0,0-1 0 0,0 1 0 16,0-1 0-16,0 5 0 0,4-9 0 0,-4 1 0 15,0-5 0-15,0 0 0 0,5 5 8 0,-1 3 0 0,-4 1-8 16,5-1 0-16,-5 1 0 0,4-1 0 16,-4 1 0-16,0 3 0 0,5-7 0 0,-5 3 0 0,5-4 0 15,-5-3 0-15,0-5 0 0,4 9-10 16,-4-5 10-16,0 0 0 0,0 1 0 0,0-1 9 0,5-4-1 16,-5-3-8-16,4 3-10 0,-4 4 10 0,0 1-13 15,0-13 13-15,0 0 8 0,0 5 0 0,0-1-8 16,0 4 0-16,-4-4 0 0,4 1 0 0,0-1 0 15,0 0 0-15,0 1 0 0,0 3 0 0,0-8 0 0,4 0 0 16,-4 5 0-16,5 3 0 0,-5 0 0 0,0-12 0 16,0 1 0-1,0 3-10-15,0 0 10 0,0 0 0 0,0 5 0 0,0-5 0 0,0 0 0 0,0 4 0 0,0-3 0 16,0 3 9-16,0 0-1 0,0-4-8 0,0 9-10 16,0 3 10-16,0 0-13 0,0-7 13 0,0-1 8 15,0-4 0-15,0 1-8 0,0-1 0 0,4 0 0 16,1 4 0-16,-5-3 0 0,0-1 0 0,0 0 0 15,4 4-10-15,-4 5 10 0,0-1 0 0,5-4 0 16,-5-4 9-16,5 1-1 0,-10-5-8 0,5 4 0 16,5 0 0-16,-5 5 0 0,-5-13 0 0,5 8 0 15,5 0 0-15,-5-4 0 0,0-3 0 0,0 3 0 16,0 0 0-16,0 0 0 0,0 0 0 0,0 0-10 16,4-3 10-16,-4 3-13 0,0-4 13 0,0 4 0 0,5 0 9 15,-5 1-9-15,0-1 8 0,4 0-8 0,1 0 0 16,-1-4 0-16,-4 0 0 0,0 1 0 0,5-1-11 0,-5-12 11 15,0 0 0-15,0 0 0 0,4 12 14 0,1-4-4 16,-5 4-10-16,0-12-12 0,0 0 2 0,0 0 1 16,0 12 9-16,5-4 16 0,4 4-4 0,-9-12-1 15,4 8-11-15,1 5 0 0,-1-1 0 0,-4-12 0 16,9 8-9-16,-9-8-1 0,14 0 0 0,-5 4 0 16,5-4 10-16,-5 4 0 15,0 4 0-15,5-4 0 0,-5-4 0 0,4 4 0 0,1 0 0 0,0 0 0 0,-5 0 0 16,5-4 0-16,-1 4 0 0,1 4 0 0,-5 9 16 15,-9-17 6-15,9-8 1 0,0 3 0 0,5 1-37 16,-14 4-7-16,0 0-2 0,18 9 0 0,-4-14 38 0,-1 1 7 16,-13 4 2-16,14 0 0 0,4 0-39 0,-4-4-7 15,-14 4-2-15,14 4 0 0,-1-4 24 0,1 4 0 16,0 1 0-16,-1-1 0 0,1-8 0 0,-1 8 0 16,-3 4 0-16,3-8 0 0,-4 0 0 0,0 0 0 15,1 4 0-15,-10-4 0 0,9 0 19 0,0-4 8 16,-9 4 1-16,13 0 1 15,-13 0-46-15,10 0-10 0,-10 0-1 0,9 0-1 0,0 0 29 0,-9 0 0 16,9 0 0-16,0 0 0 0,5 4 0 0,-14-4 0 16,4-4 0-16,5 8 0 15,5 4 18-15,-5-4 10 0,0-4 1 0,0-4 1 16,0 0-48-16,0-4-10 0,5 8-1 0,-5 0-1 0,5 0 30 0,-5 0 0 16,5-4 0-16,-1 4 0 0,1-4 17 0,0 8 10 0,-1 0 1 15,1-4 1-15,0 4-29 0,-1 0 0 0,-4-8 0 0,5 4 0 16,4 0 0-16,-4 0 0 0,0-4 0 0,4 4 0 31,0 0-17-31,-4 0-10 0,-1 0-1 0,1 0-1 0,0 4 74 0,-1-4 15 16,1 4 4-16,-5-4 0 0,5 0-52 0,-5 0-12 0,4 0 0 0,-3 0 0 15,3 0-48-15,-4 0-13 16,-9 0-3-16,9 4 0 0,5 0 52 0,-5-4 12 0,0-4 0 0,0 0 0 16,-9 4 0-16,10 0 0 0,-1 0 0 0,0 0 0 0,-9 0 48 0,0 0 13 15,0 0 3-15,9 0 0 0,5 0-52 0,-14 0-12 31,9 4 0-31,-9-4 0 16,13-4-48-16,-13 4-13 0,9 8-3 0,-9-8 0 16,14-4 52-16,-5 4 12 0,-9 0 0 0,14 0 0 0,-5 0 0 0,0-4 0 15,0 4 0-15,5 0 0 0,-5 0 48 0,-5 0 13 16,-4 0 3-16,10 0 0 16,-1 0-103-16,0 0-20 0,-9 0-4 0,9 0-1 0,0 0 52 0,-4-4 12 15,4 4 0-15,0-4 0 0,-9 4 0 0,9 0 0 0,0-4 0 16,0 4 0-16,-9 0 0 0,9 0 0 0,5 4 0 15,-5-4 0-15,0 0 0 0,0 0 0 0,0 0 0 16,5 0 0-16,-14 0 0 0,14 4 0 0,-1-4 0 16,-4 0 0-16,5 0 0 0,0 4 0 0,-5 0 0 0,0 0 0 15,0-12 0-15,5 8 0 0,-10-8 0 0,-4 8 0 16,14 8 0-16,-5-4 0 0,0-8 0 0,5 0 0 16,-1 0 0-16,1 4 0 0,-14 0 0 0,9-4 0 0,0 0 0 15,-9 4 0-15,0 0 0 0,14 0 0 0,-5-4 0 16,-9 4 0-16,0 0 0 0,0 0 0 0,9 0 0 0,-9 0 0 15,14 4 0-15,-14-4 0 0,9-4 0 0,0 4 0 16,0-5 0-16,-9 5 0 0,0 0 0 0,14 0 0 16,-5 0 0-16,-9 0 0 15,0 0 0-15,0 0 0 0,9 9 0 0,-9-9 0 0,9 4 0 0,-9-4 0 16,0 0 0-16,0 0 0 0,0 0 0 0,0 0 0 16,0 0 0-16,5-8 0 0,-1-1 0 0,-4 5 0 15,-4-8 0-15,-1 4 0 0,-4 0 0 0,4-4 0 16,1 0 0-16,-1 0 0 0,-4-1 0 0,9 1 0 15,-4-4 0-15,4 0 0 0,-5 8 0 0,1-8 0 16,8-5 0-16,1-3 0 0,-5 0 8 0,4 4 5 16,-4-9 1-16,5 5 0 0,-1 0-22 0,1-1-5 0,-5 5-1 15,0-8 0-15,4 8 22 0,-4-9 4 0,-4 5 0 0,4-4 1 16,0 3-13-16,0 1 0 0,-5-4 0 16,1 8 0-16,-1-1-10 0,1 1-2 0,-5-12 0 15,4 7 0-15,0 9 12 0,5 0 0 0,0 0 0 16,0 0 0-16,-4-4 0 0,4-5 0 0,0-3 0 0,0 0 0 15,4-1 0-15,-4 5 0 0,0 0 0 0,0-1 0 16,5 1 8-16,0 0 4 0,-5 8 1 0,0-9 0 16,4-3-13-16,-4 8-18 15,0 0 4-15,0-1 1 0,-4 5 13 0,-1-4 0 0,0-4 0 0,1-1 0 16,-5-3 0-16,0-8 13 0,4-5-2 0,-4 1-1 16,-5 3-10-16,5-3 0 0,5 7 0 0,-1 1 0 0,1 4 0 0,4-1 0 15,-5 5 0-15,0 0 8 0,1 4-8 0,4 3 0 16,0 5 0-16,4-4 0 0,6 0 0 0,-6-4-16 15,-8 3 3-15,8 5 0 0,5-8 21 0,-4 8 5 16,-5 0 1-16,4 0 0 0,1-1-14 0,-1 1 0 16,1 0 0-16,0-4 0 0,-5 4-8 0,0 0-5 15,0 0-1-15,0-1 0 0,-5-3 14 0,5 0 0 16,0 0 0-16,0 4 0 0,-5-13 0 0,1 9 0 16,4-4 0-16,0 4 0 0,0 0 0 0,0 4 0 15,-5-5 0-15,1 5 0 0,8-4 0 0,-4 4 0 16,-4 4 0-16,4-4 0 0,0-1 0 0,0 5 0 0,0 0 0 15,0-4 0-15,0 4 0 0,4-4 0 0,-4 4 0 16,-4-4 0-16,4-4 0 0,0 3 0 16,-5 5 0-16,5-4 0 0,0 0 12 0,0 4 6 15,5-4 1-15,-5 4 0 0,0-4-19 0,0-1 0 0,4 1 0 0,1 0 0 16,-5 4-16-16,0 0-1 0,0-4 0 0,0 4 0 16,4 0 17-16,-4 8 0 0,-4-9 0 0,-1-3 0 15,10 4 10-15,-5 8 6 0,0 0 0 0,-5-8 1 16,10-4-17-16,-5 4 0 0,0 0 0 0,0 8 0 15,-5-12-10-15,5 4-6 0,0 8 0 0,-4-9-1 0,-5-3 27 16,9 12 6-16,4-8 0 0,-4 8 1 0,-9-12-17 16,5 4 0-16,4 8 0 0,4-12 0 0,-4 4 0 15,0 8 0-15,0 0 0 0,5-12 0 0,-1-5 0 16,1 5 0-16,-5 0 0 0,4 0 0 0,5 4 8 0,-9 0-8 16,0 0 0-16,0-4 0 0,0 4 0 0,0 8 0 15,0-9 0-15,0 5 0 0,0 4 0 0,0-8 0 16,0 8 0-16,0 0 0 15,-4-8 0-15,-1 4 0 0,10-4 0 0,-5 8 0 0,-9 16 0 0,9-16 8 16,0 0-8-16,0 0 0 0,0 0 0 0,0 0 0 16,0 0 0-16,0 0 0 0,0 0-11 0,0 0-9 15,0 0-1-15,13 8-1 0,-8 0 38 0,4 5 8 16,-9 3 2-16,0-4 0 0,5 4-26 0,-5 0 0 16,0 5 0-16,0 3 0 15,0 0-16-15,-5 4-8 0,5-3-1 0,0 7-1 0,-4 0 26 0,4 5 0 16,0-1 0-16,0 5 0 0,-5-1 17 0,5 1 9 0,5-5 2 15,-1 5 0 1,-4 3-45-16,0-3-9 0,5-13-2 0,-1 4 0 0,5 5 28 0,-4-1 0 0,-1 1 0 0,1-1 0 16,0-4 0-16,4 5 0 0,-9-1 0 15,4 1 0-15,1-5 20 0,-1 0 8 0,-4 5 3 0,0-9 0 16,0 0-50 0,0 1-9-16,0-5-3 0,0 4 0 0,-4-3 31 0,-1-1 0 0,5-4 0 0,0 4 0 15,-4 1 16-15,4-5 8 0,0 0 3 0,0-4 0 16,0 1-27-16,0 3 0 0,-5 0 0 15,5 0 0-15,0-4-16 0,0 1-9 16,-4 3-2-16,4 0 0 0,4 0 43 0,1 1 9 0,-5-1 2 0,0 0 0 16,4-4-43-1,-4 4-9-15,0 1-2 0,0 3 0 0,5 0 27 0,-5-3 0 0,0-1 0 0,0 4 0 0,0-4 16 16,0 1 9-16,-5-1 2 0,5 0 0 16,-4 4-43-16,4-3-9 0,0-1-2 0,0 4 0 15,-5-4 43-15,5 0 9 0,-4 1 2 0,4-1 0 16,0-4-43-16,0 4-9 0,-5 1-2 0,5-5 0 15,5-4 27-15,-5 0 0 0,0 0 0 0,0-4 0 0,0 0 16 0,4 1 9 16,-4 3 2-16,0 0 0 16,0 4-43-16,5-4-9 0,-5 0-2 0,0 8 0 0,0-3 43 0,0-1 9 15,0 0 2-15,0 4 0 0,0 1-27 0,0-5 0 16,0 4 0-16,0 0 0 16,0 0-16-16,0 1-9 0,0-5-2 0,0 0 0 0,4-4 43 0,-4 4 9 15,0-3 2-15,0-1 0 0,5 0-19 0,-1-4-8 0,-8 4 8 0,8-4-8 31,-4 0-20-31,5-4-8 0,-5-4-3 0,0 12 0 0,0-4 49 0,4 5 10 0,-4 7 1 16,0-8 1 0,0 0-48-16,0-12-10 0,0 0-1 0,0 0-1 0,0 0 49 0,0 0 9 0,0 0 3 0,0 0 0 15,0 0-31-15,0 0 0 0,14 0 0 0,-14 0 0 16,9 4 0-16,-9-4 0 0,9 12 0 0,-9-12 0 16,9 0 0-16,5 8 8 0,-9 1-8 0,8-9 0 15,-4 0 0-15,0 0 8 0,1-5-8 0,-10 5 0 16,13 0 8-16,-4 5-8 0,0-5 0 0,5 4 0 15,-5 0 8-15,0 0-8 0,0-4 0 0,0 0 0 0,5 4 0 16,-5-4 0-16,0 4 0 0,5-4 0 0,-5 0 0 16,5 0 0-16,-1 4 0 0,-3 4 0 0,3 12 0 15,-4-12 0-15,0-16 0 0,1 4 0 0,-10 4 0 16,9 0 0-16,4-4 0 0,-13 4 0 0,9 0 0 0,0 0 0 16,5-4 0-16,0 4 0 0,-14 0 0 0,9 0 0 15,9 0 0-15,-9-4 0 0,0 4 0 0,5-4 0 16,0 4 0-16,-5 0 0 0,4 4 0 0,1-4 0 15,0 4 0-15,-5-4 0 0,0-8 0 0,9 8 8 16,-4-4-8-16,4 0 0 0,-9 4 0 0,0 0 0 16,-4-4 0-16,8 4 0 0,1-4 22 0,-5 4 2 15,-9 0 0-15,14-4 0 0,-5 8-39 0,0 0-7 16,0 4-2-16,5 0 0 0,-5-4 24 0,0-12 0 0,-4 0 0 16,4 0 0-16,0 4 0 0,0 4 0 0,-9 0 0 15,9 0 0-15,0-4 0 0,0 0 0 0,0 0 0 0,0 4 0 16,-9 0 0-16,5 0 0 0,9 0 0 0,-10 0 0 15,-4 0 0-15,9 4 0 0,5 8 0 0,-5-8 0 16,0-8 0-16,0 0 0 0,-4 4 0 0,-5 0 0 16,9 8 0-16,0-8 0 0,0 0 0 0,0-4 0 15,-9 4 0-15,9-4 0 0,-9 4 0 0,9 0 0 16,1-4 0-16,3 4 0 0,-8 4 0 0,8-4 0 16,-13 0 0-16,5 0 0 0,9 4 0 0,-5-4 0 0,-9 0 0 15,4 4 0-15,10 8 0 0,-5 0 0 0,0 0 0 16,5-8 0-16,-5-12 0 15,0 4 0-15,5 0 0 0,-1 4 0 0,-4 0 0 0,1 0 0 0,-1-4 0 0,4 4 0 16,1 0 0-16,-5 4 0 0,0-4 0 0,0 4 0 16,5-4 0-16,0 0 0 0,-5 0 22 0,4 0-1 15,-3 0 0-15,3 0 0 0,-8 0-34 0,8 0-7 16,1-4-2-16,-5 4 0 0,-9 0 22 0,9 0 0 16,5 0 0-16,0 0 0 0,-5 4 0 0,0-4 0 15,0 0 0-15,0 0 0 0,5 0 13 0,-5 4 7 16,-9-4 2-16,13 4 0 0,1 0-34 0,-5-4-8 15,-9 0 0-15,9 8-1 0,5 0 33 0,0-4 8 16,-5-4 0-16,4 5 1 0,-4-5-21 0,1 4 0 0,-1-4 0 16,4 4 0-16,-4-4-12 0,1 4-8 0,-1 0 0 15,0 0-1-15,-9-4 21 0,13 0 0 0,-3-4 0 16,-1 4 0 0,-9 0 0-16,9 4 0 0,0-8 0 0,5 4 0 0,-14 0-9 0,9 0 9 0,0 8 0 0,-9-8 0 15,9-8-90 1,-9 8-11-16,9 0-3 0,-9 0-729 0,0 0-147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6:02.0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0 619 518 0,'0'0'46'0,"0"0"-37"0,0 0-9 0,0 0 0 15,5 13 130-15,-5-13 24 0,4 12 5 0,-4-12 1 16,0 0-47-16,9 12-9 0,5-4-1 0,-14-8-1 15,0 0-4-15,9 8-1 0,0-4 0 0,0 0 0 0,0 0-11 16,-9-4-2-16,0 0-1 0,0 0 0 0,14 0-17 0,0-4-3 16,-1 0-1-16,1 0 0 0,-9-4-20 0,-5 8-4 15,4-4-1-15,1-8 0 0,-5 0-18 0,4-5-4 16,-4 1-1-16,5-4 0 0,-1 0-6 0,-4 0-8 16,-4-1 11-16,4-7-11 0,-5 4 8 15,5-5-8-15,0 1 0 0,5 0 0 0,-5-1 8 16,4 1-8-16,1 4 0 0,4-5 0 0,0 5 0 15,0 4 0-15,5-4 8 0,0 7-8 0,-1-3 24 16,1 4 2-16,-5-4 0 0,5 0 0 0,-5 3-26 0,4-3 0 16,1 8 0-16,-5 0 0 0,5 0 0 0,-1 4 0 15,1-5 0-15,0 5 0 0,-5 0 0 0,0 4 0 16,0 4 0-16,0 4 0 0,0-4 0 0,0 4 0 16,-4 4 0-16,-5-8 0 15,0 0-148-15,0 0-36 0,0 0-6 0,-9 13-795 0</inkml:trace>
  <inkml:trace contextRef="#ctx0" brushRef="#br0" timeOffset="188">59 356 1152 0,'0'0'102'0,"0"0"-82"0,0 0-20 0,9 8 0 15,0-3 240-15,1 3 44 0,3-8 9 0,-4 8 2 16,-9-8-159-16,9 4-32 0,5 0-7 0,-5-4-1 0,-9 0-52 15,9 4-12-15,5 4-1 0,-5-4-1 0,5 0-22 16,-5 0-8-16,5 4 0 0,4-4 9 16,0 0-167-16,0 0-34 0,0 0-6 0,1 4-2 0</inkml:trace>
  <inkml:trace contextRef="#ctx0" brushRef="#br0" timeOffset="486">387 777 1036 0,'-32'4'46'0,"19"-4"10"0,-1 0-45 0,-4 0-11 0,-5 0 0 15,5 0 0-15,-1 0 156 0,10 0 28 16,5 0 7-16,-5-4 1 0,9 4-50 0,0-4-10 0,0 4-1 0,0 0-1 16,0 0-54-16,9-8-10 0,0 4-2 0,5-4-1 15,-1 0-51-15,5 4-12 0,1-4 0 0,-1 0 0 16,-4 0 51-16,-1-1 10 0,1 1 3 0,0 0 0 15,-1-4-52-15,1 0-12 0,-5 4 0 0,0-4 0 16,0 4 0-16,-4-4 0 0,-1-1 0 0,1 1 0 16,-5 4-48-16,-5 0-13 0,5 8-3 15,-4-4 0-15,-5-4 52 0,-1 4 12 0,-3-4 0 0,-1 4 0 16,1 0 0-16,-6 0 0 0,1 0 0 0,0 0 0 16,0 4-165-16,4 0-31 0,0 0-5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5:55.7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132 8 230 0,'0'0'20'0,"0"0"-20"0,0 0 0 0,0 0 0 16,0 0 164-16,0 0 28 0,0 0 5 0,0 0 2 16,0 0-22-16,0 0-4 0,0 0-1 0,0 0 0 15,0 0-42-15,0 0-9 16,0 0-1-16,0 0-1 0,0 0-40 0,0 0-8 0,-9 4-2 0,9-4 0 0,0 0-10 0,0 0-3 16,-5 4 0-16,1 0 0 0,-1 0-15 15,5-4-3-15,-4 8-1 0,4-8 0 0,0 13-9 0,0-5-3 16,0 4 0-16,4 0 0 0,1 0-1 0,-1 4 0 15,-4-4 0-15,5-3 0 16,-5 3-6-16,9 0-2 0,-4-4 0 0,4 4 0 0,-5 4-6 0,5-4-2 16,0 1 0-16,1-1 0 0,-1 0-8 0,4-4 0 15,-4 4 0-15,5-4 0 0,-5-4-9 0,5 0 9 16,0 4 0-16,-1-8 0 0,1 4-9 0,-5-4 9 16,5 4 0-16,-5-4-9 0,4 0 9 0,-4-4 0 31,5 4 0-31,-5-4 0 0,0 4-8 0,0 0 8 0,1-4-8 0,8 0 8 0,0 4 0 0,-4-4-10 15,-10-4 10-15,-4 8 0 16,0 0-10-16,0-12 10 0,5 8-8 0,-1-8 8 0,-8 0-9 0,-5-1 9 16,0 5-10-16,-1 0 10 0,10-4-24 0,-4 4 0 0,-5-4 1 15,0 8 0 1,4 0-8-16,1-4-1 0,-1 4-1 0,0-4 0 0,-4 4 7 16,5-5 2-16,4 9 0 0,0 0 0 0,0 0 10 0,0 0 2 0,-5 0 1 15,-4 4 0-15,0 1 11 0,9-5 0 16,0 0 0-16,-9 8 0 15,0 8 0-15,0 0 0 0,9-4 8 0,-5 8-8 16,1 1 15-16,-1 3-2 0,5 4 0 0,-5 5 0 16,-8-5 11-16,-1 4 3 0,1 1 0 0,-1-1 0 15,0 0-12-15,1 5-3 0,-1-1 0 0,5 5 0 16,4 7-12-16,-4-7 0 0,0-1 8 0,0-7-8 16,-5-5 0-16,5 0 0 0,5 1 8 0,-6-5-8 0,6 0 0 15,-5-8-10-15,4-4 2 0,1 1 0 16,-5-1 8-16,4-4-10 0,5-8 10 0,0 0-10 0,14 12 10 15,-14-12-13-15,-14 4 5 0,0 0 8 0,5-4-17 16,-4-4 4-16,4 0 1 0,4 0 0 16,-4-4-19-16,9 8-3 0,-5-8-1 0,1 0 0 15,-5 0-17-15,9 8-3 0,0-13-1 0,0 1 0 16,0 0 13-16,0 4 3 0,0 8 0 0,4-12 0 16,1 4 28-16,-5 8 12 0,4-8-8 0,1 0 8 15,4 0 0-15,-4 4 0 0,-1-5 0 0,5 5 11 0,0 0 7 16,0 0 2-16,-9 4 0 0,5-8 0 0,0 4 1 0,-5 4 1 15,4-8 0-15,-4 8 0 0,0 0-22 0,9 0 0 0,-9 0 0 16,9 4-12-16,-9-4 50 0,14 8 10 0,-5 0 1 16,0 0 1-16,-9-8-14 0,9 8-2 0,-4 5-1 15,4-1 0-15,-5 0-9 0,1 0-1 0,4-4-1 0,0 4 0 16,-4 0 2-16,4 1 0 0,0-1 0 0,0 0 0 16,0-4-24-16,0 4 0 0,-4-4 0 0,9 4 0 15,-10-4 24-15,10 0 3 0,-5 1 1 0,4-1 0 16,-3-4-28-16,-1 0 0 0,-9-4 0 0,9 4 0 15,0-4 0-15,0 4-20 0,0 0 3 0,0-4-789 16,-9 0-158-16</inkml:trace>
  <inkml:trace contextRef="#ctx0" brushRef="#br0" timeOffset="801">715 1137 518 0,'0'0'46'0,"0"0"-37"0,0 0-9 0,0 0 0 0,0 0 207 0,0 0 39 16,0 0 8-16,0 0 2 15,0 0-123-15,0 0-24 0,0 0-5 0,0 0 0 0,0 0-39 0,4 8-7 16,1-8-2-16,9 8 0 0,-5-4-9 0,0 1-3 16,-9-5 0-16,0 0 0 15,0 0-9-15,0 0-3 0,0 0 0 0,4 0 0 0,5-5-8 0,-9 5-1 16,0 0-1-16,0 0 0 0,5 0-9 0,4-4-1 15,0 4-1-15,-9 0 0 0,9 0-11 0,-9 0 0 16,0 0 9-16,0-8-9 0,0 8 0 0,0 0 0 16,0-8 0-16,0 8 0 0,-4-8 0 0,4 0 0 15,-5 4 0-15,1-4 0 0,-1 0 0 0,-4 4 8 0,4-8-8 16,1 8 0-16,-1-4 0 0,5 8 0 16,0 0 0-16,0 0 0 0,0 0 0 0,-4-9 0 0,-10 1 0 0,10-4 8 15,-6 4-8-15,10 8 0 0,0 0 0 16,0-4 0-16,-4-8 0 0,-5 4-10 0,0 0 10 0,4 0-10 15,1 0 10-15,-1 3-13 0,5 5 5 16,0-8 8-16,-5 0-11 0,5 8 11 0,0 0-8 0,0 0 8 16,0 0 0-16,0-8-8 0,0 0 8 15,0 8 0-15,10-8 0 0,-10 8 0 0,0-8 0 0,0 8 0 16,4-8 0-16,1 4 0 0,-5 4 0 0,4-8 0 16,5 0 0-16,-4 4 0 0,-5 4 0 0,9-5 0 15,0 1 0-15,0 4 0 0,-4-4 0 0,-5 4 0 0,13-4 11 16,-13 4-3-16,5 0 0 0,-5 0 0 0,14 0 6 15,-1 4 1-15,-4 0 0 0,-9-4 0 0,0 0-1 0,14 0 0 16,-5 0 0-16,0 4 0 0,-9-4-14 0,0 0 8 16,0 0-8-16,9 5 0 15,-9-5-56-15,9 4-16 0,-4 4-4 0,-5-8-964 0</inkml:trace>
  <inkml:trace contextRef="#ctx0" brushRef="#br0" timeOffset="1932">1020 1372 856 0,'0'0'38'0,"0"0"8"0,0 0-37 0,0 0-9 0,0 0 0 0,0 0 0 15,0 4 92-15,4 4 16 0,-8-4 3 0,4-4 1 16,0 0-45-16,0 0-9 0,0 8-2 0,0-8 0 16,0 0-12-16,0 0-2 0,0 0-1 0,0 0 0 15,0 0-1-15,0 0-1 0,0 0 0 0,0 0 0 16,0 0 15-16,0 0 3 0,0 0 1 0,0 0 0 0,0 0-31 16,0 0-7-16,0 0 0 0,0 0-1 15,0 0 4-15,0 0 1 0,0 0 0 0,0 0 0 0,0 8-1 0,0-8 0 16,0 0 0-16,0 0 0 0,0 0 1 0,0 0 0 15,0 0 0-15,0 0 0 0,0 0 0 0,0 0 0 16,0 0 0-16,0 0 0 0,0 0-4 0,0 0-1 16,0 0 0-16,0 0 0 0,0 0-5 0,0 0-1 15,0 0 0-15,0 0 0 0,0 0-13 0,0 0 8 16,0 0-8-16,0 0 0 0,0 0 11 0,0 0-11 16,0 0 12-16,0-4-12 0,-5-4 14 0,5 0-4 15,0 4-1-15,0-4 0 16,0 0 0-16,0 0 0 0,0-4 0 0,-4 0 0 0,4-1-9 0,-5 1 10 15,5 0-10-15,0 0 10 0,-4-4-10 0,4 4 0 16,0-1 0-16,0 1 0 0,0 0 0 0,0 4 8 0,4 0-8 16,-4 8 0-1,0-8 8-15,0 8-8 0,0 0 0 0,0 0 8 0,0 0-8 0,0 0-16 0,0 0 4 0,0 0 1 16,0 0-240 0,0 0-48-16</inkml:trace>
  <inkml:trace contextRef="#ctx0" brushRef="#br0" timeOffset="2167">870 1376 172 0,'0'0'8'16,"0"0"1"-16,0 0-9 0,0 0 0 0,0 0 0 0,0 0 0 0,0 0 364 0,9 0 72 15,-5 0 13-15,-4 0 3 0,5-4-259 0,4 0-52 31,-5 0-10-31,6 0-3 0,-1 4-49 0,0-4-11 0,0 4-1 0,0 0-1 0,0 0-38 0,5-4-7 16,-5 4-1-16,0 0-1 0,-4 0-19 0,4 0 8 16,9 0-8-16,-4 4 0 15,-1 0-67-15,-13-4-20 0,0 0-4 0,9 0-1 16,5 0-119-16,0 4-24 0,-5-8-5 0</inkml:trace>
  <inkml:trace contextRef="#ctx0" brushRef="#br0" timeOffset="2482">1293 1465 1267 0,'0'0'56'0,"0"0"12"0,-5-8-55 0,1 4-13 0,-1 0 0 0,5 4 0 16,0 0 105-16,0 0 19 0,-9-8 3 0,5 4 1 15,4 4-38-15,0 0-7 0,-5-12-2 0,1 4 0 16,-6-5-29-16,6 5-7 0,4 8-1 0,0 0 0 0,4-16-21 0,-4 16-5 31,0-16-1-31,0 16 0 0,0-12-17 0,0 12-19 16,10-16 4-16,-10 16 1 0,0-9 14 0,0 9 0 0,9-12 0 0,0 4 0 0,-9 8 0 0,9-12 0 16,-9 12 0-16,14-8 0 0,-14 8 23 0,0 0 7 15,0 0 2-15,9 0 0 31,4-4-52-31,1 4-9 0,-5 4-3 0,-4-4-960 0</inkml:trace>
  <inkml:trace contextRef="#ctx0" brushRef="#br0" timeOffset="2905">1489 1384 1728 0,'0'0'38'0,"0"0"8"0,0 0 2 0,0 0 0 0,0 0-39 0,0 0-9 0,0 0 0 0,0 0 0 16,0 0 53-16,0 0 9 0,0-8 2 0,0-4 0 16,0 4 0-16,0 0 0 0,0 8 0 0,-5-4 0 15,-4 0-52-15,9 4-12 0,0 0 0 0,0 0 0 16,0 0 0-16,-9-4 0 0,0 4 0 0,4 4 0 16,-4 0 0-16,0 0 0 0,0 4 0 0,4-4 0 15,5 4 32-15,-4 4 4 0,-5-4 1 0,4 0 0 16,5-8-59-16,0 8-12 0,-4 5-2 0,4-13-1 0,0 0 37 0,4 12 0 15,-4-12 0-15,0 0 0 0,0 0 0 0,0 0 0 16,9 8 0-16,-9-8 0 0,0 0 0 0,9 0 0 16,-9 0 0-16,14 0 0 0,-5 0 0 0,0 0 0 15,0-8 0-15,-4 0 0 0,4 4 17 0,-4-5 11 16,-1 1 3-16,1 4 0 16,-1-8-50-16,1 4-9 0,-5 8-3 0,4-8 0 0,6 4 31 0,-10 4 0 15,0 0 0-15,0 0 0 0,0 0 0 0,0 0 0 16,0 0 0-16,0 0 0 0,0 0 45 0,0 0 15 15,0 0 4-15,4 0 0 0,-4 0-52 0,9 8-12 16,-4 0 0-16,-5-8 0 0,4 8 0 0,1 4 0 16,-1-4 0-16,-4-8 0 0,0 0 0 0,5 13 0 15,-5 3 0-15,0-4-714 16,-5 0-146-16</inkml:trace>
  <inkml:trace contextRef="#ctx0" brushRef="#br0" timeOffset="3108">1607 1485 1497 0,'0'0'32'0,"0"0"8"0,0 0 0 0,0 0 4 0,0 0-36 0,0 0-8 0,0 0 0 0,0 0 0 16,0 0 104-16,0 0 20 0,0-4 3 0,5-4 1 15,-5 0-52-15,0 0-9 0,0 0-3 0,4-4 0 0,-4 0-51 16,5 4-13-16,-5-5 0 0,4 5 0 15,-4-4-100-15,5 4-22 0,-1 0-5 0,1 0-717 16</inkml:trace>
  <inkml:trace contextRef="#ctx0" brushRef="#br0" timeOffset="3423">1721 1352 403 0,'0'0'17'0,"0"8"5"0,0 0-22 0,0 4 0 15,0-4 0-15,0 4 0 0,0 0 277 0,0 1 51 16,0-1 11-16,-5-4 1 15,5 0-184-15,0-8-38 0,0 0-7 0,0 0-2 0,0 0-50 0,0 0-11 16,0 0-1-16,0 0-1 0,5 12-37 0,-5-12-9 0,0 0 0 0,0 0 0 16,0 0 0-16,5 0 0 0,-1-8 0 0,5 8 0 15,-4-4 0-15,-1-4 0 0,1 0 0 16,-1 0 0-16,1 4 12 0,0 0 0 0,-1 0 0 16,-4-5 0-16,0 9-12 0,0 0 0 0,5-4 0 15,-1-4 8-15,-4 8-8 0,0 0 0 0,9-4 0 0,-4 0 0 16,4 4 0-16,-5-4 0 15,6 4 9-15,-1 0-9 0,0 0 10 0,-5 4-2 0,5 0-8 0,1 0 12 16,-6 4 16-16,5 0 2 0,-4-3 1 0,4 7 0 16,-5-4-3-16,-4 4 0 0,0 0 0 0,0 0 0 0,0 0-20 15,0 0-8-15,0 1 0 0,0-13 0 16,-4 12-117-16,4-12-30 0,0 0-5 16,-9 4-2-16</inkml:trace>
  <inkml:trace contextRef="#ctx0" brushRef="#br0" timeOffset="3596">1625 1202 1900 0,'0'0'42'0,"0"0"9"0,0 0 1 0,0 0 1 0,0 0-42 0,0 0-11 16,0 0 0-16,0 0 0 0,9-4 34 0,-9 4 5 15,0 0 1-15,0 0 0 16,0 0-104-16,0 0-21 0,0 0-4 0</inkml:trace>
  <inkml:trace contextRef="#ctx0" brushRef="#br0" timeOffset="4161">2076 1064 1267 0,'0'0'28'0,"0"0"5"0,0 0 2 0,0 0 1 0,0 0-36 15,0 0 0-15,0 0 0 0,0 0 0 0,0 0 109 0,0 0 15 0,-4 0 4 0,-1 0 0 16,0-8-52-16,1 4-9 0,-5-4-3 0,4 0 0 15,1 0 0-15,-5-4 0 0,4-4 0 0,0-5 0 16,-8 5-51-16,8-4-13 0,1 0 0 0,-5-5 0 16,-1-3 0-16,1 0 0 0,5-5 0 0,4 1 0 15,-5-4 0-15,1-1 0 0,4-3 0 0,-5 3 0 16,5-3 28-16,0 8 2 0,0-9 1 0,5 5 0 16,4 3-50-16,0-3-9 0,-9-5-3 15,4 9 0-15,6-4 76 0,-1 3 15 0,0 1 4 0,4 3 0 0,-3 1-64 16,3 4-15-16,1 0-1 0,-5 3-1 15,0 1 27-15,0 8 6 0,0 8 0 0,0 0 1 0,-4-4-17 16,4 0 0-16,0 4 0 0,0-4 0 16,-4 3-99-16,-1 1-23 0,1-4-5 0,-1 0-513 15,-4 8-102-15</inkml:trace>
  <inkml:trace contextRef="#ctx0" brushRef="#br0" timeOffset="4648">2158 809 1497 0,'5'13'32'0,"-5"-13"8"16,0 0 0-16,9 8 4 0,-5 4-36 0,-4-12-8 0,0 0 0 0,0 0 0 0,9 8 53 0,-9-8 9 16,9-4 2-16,-9 4 0 0,0 0 0 0,5-4 0 15,4 0 0-15,0-4 0 0,-9 8 0 0,5-8 0 16,-1 0 0-16,1-1 0 0,-1-3-52 0,1-4-12 15,-5 4 0-15,0 0 0 0,0-4 54 0,0-1 8 16,0 1 2-16,0-4 0 0,-5 0-52 0,5-5-12 16,0-3 0-16,0 4 0 0,0-4 0 0,0 3 0 15,0-3 0-15,0 4 0 0,0-1 0 0,5 5 0 16,0-8 0-16,-5 8 0 0,4-5 0 0,1 5 0 0,4 4 0 16,-5 0 0-16,1-9 0 0,4 1 0 15,0 4 0-15,0 0 0 0,-4-1 0 0,4 5 0 16,0-8 0-16,0 8 0 0,-4 0 0 0,4 3 0 15,0 1 0-15,0 0 0 0,-5 4 0 0,6 0 0 0,-1 4 0 0,-9 4 0 16,0 0 0-16,0 0 0 0,0 0 0 0,0 0 0 31,0 0-120-31,0 12-28 0,0 0-4 0,0 4-769 0</inkml:trace>
  <inkml:trace contextRef="#ctx0" brushRef="#br0" timeOffset="4837">2213 510 1497 0,'0'0'66'0,"0"0"14"0,9 0-64 0,4 0-16 0,-3 0 0 0,3 4 0 0,1 0 106 15,0 0 18-15,-1 0 3 0,-4-4 1 32,5 0 0-32,0 0 0 0,-1 0 0 0,-4 0 0 0,5 0-103 0,0 0-25 0,-5 0 0 0,4-4 0 15,1 4-46-15,-5 4-14 0,5-4-4 0,-5 0-614 16,0 0-123-16</inkml:trace>
  <inkml:trace contextRef="#ctx0" brushRef="#br0" timeOffset="5166">2659 785 1497 0,'-27'20'32'0,"13"-16"8"0,-4 5 0 0,4-5 4 0,-9 0-36 0,5 0-8 0,-5 8 0 0,5-8 0 15,0 0 104-15,4-4 18 0,-4 4 4 0,4 0 1 16,5 4-50-16,0 0-9 0,0-8-3 0,9 0 0 16,0 0-52-16,0 0-13 0,0 0 0 0,0 0 0 15,0-8 54-15,0 0 8 0,5 0 2 0,-1 4 0 16,5-4-52-16,-4-4-12 0,4 4 0 0,0-1 0 16,5-3 0-16,-5 0-12 0,4 0 3 0,-3-4 0 15,3 4 9-15,-4 0 12 0,5-5-2 0,-10 9-1 16,6 0-9-16,-6 0 0 0,1-4 0 15,-5 0 0-15,0 0 0 0,-5 4-12 0,1-5 2 0,-6 5 1 0,6 0 1 0,-10 0 0 16,5 4 0-16,-4 0 0 16,-1 0-32-16,5 4-5 0,-5 4-2 0,10-4 0 15,4 0-167-15,0 0-34 0,0 0-6 0,-10 16-2 0</inkml:trace>
  <inkml:trace contextRef="#ctx0" brushRef="#br0" timeOffset="5402">2850 805 691 0,'0'0'30'0,"0"0"7"0,9-8-29 0,0-4-8 16,0 4 0-16,1-4 0 16,-1-4 180-16,-5 0 36 0,5-1 6 0,0 1 2 0,0-4-110 0,-4-4-22 0,0-1-4 0,-1-3 0 15,-4-4-38-15,0 3-7 0,0 5-2 0,-4-8 0 16,-1-9-25-16,0 1-6 0,-4-5-1 0,0 5 0 15,0-1-9-15,0-3-12 0,-5-1 2 0,1 5 1 16,-1 3 9-16,0 1 0 0,5 8 0 0,-4-1-582 16,-6 9-114-16</inkml:trace>
  <inkml:trace contextRef="#ctx0" brushRef="#br0" timeOffset="8040">3223 308 1036 0,'-13'0'46'0,"8"0"10"0,5 0-45 0,-4 8-11 0,-5-4 0 0,4 4 0 0,0-8 53 0,1 0 9 16,-5 4 2-16,9 0 0 0,-9-8 51 0,9 4 10 16,0 0 3-16,0 0 0 0,0 0-52 0,0 0-9 15,0 0-3-15,0 0 0 0,-5-4 52 0,5 4 9 16,0 0 3-16,9-8 0 0,-9 8-52 0,9-4-9 16,5 4-3-16,0 0 0 0,4 12 0 0,0-12 0 15,-4-4 0-15,4 4 0 0,9 4 0 0,-4-4 0 16,-5-4 0-16,5 4 0 0,-5 4-56 0,5 0-8 15,-9-4-10-15,4 4 10 0,5 0-8 0,-10 0 8 16,-4-12 0-16,0 8 0 16,1 0-100-16,-1 0-16 0,-9 0-4 0,0 0 0 15,0 0-168-15,0 0-33 0,0 0-7 0,0 0-2 0</inkml:trace>
  <inkml:trace contextRef="#ctx0" brushRef="#br0" timeOffset="8244">3173 486 1926 0,'23'8'85'0,"-14"-8"18"0,0 0-83 0,0 0-20 0,1 0 0 0,3 0 0 15,5 0 164-15,-4 0 29 0,0 0 6 0,4 0 1 16,-4 0-108-16,4-4-22 0,-5 4-4 0,6 0-1 16,-1 4-26-16,0-4-6 0,-4-4-1 0,-1 4 0 31,6 8-51-31,-6-8-10 0,1 0-3 0,0 0 0 0,4-4-69 0,0 0-15 0,-9 0-2 0,5 4-1 15,-1 0-168-15,1-4-33 0,9 0-8 0,-9 0 0 0</inkml:trace>
  <inkml:trace contextRef="#ctx0" brushRef="#br0" timeOffset="8653">4016 243 460 0,'31'-12'20'0,"-21"8"5"0,-10 4-25 0,9-8 0 0,-5 4 0 16,5-5 0-16,-4 5 287 0,-5 4 52 0,0 0 10 0,0-8 3 16,-9 4-236-16,0 4-48 0,-5 4-8 0,0 0-3 15,1-8-33-15,-5 8-6 0,-5 4-2 0,0 5 0 16,-4-9-4-16,-1 4 0 0,6 8-1 0,-6 0 0 16,1 0-11-16,4-4 12 0,5 5-12 0,4 3 12 15,1 0-4-15,-1 4-8 0,5-3 12 0,4-1-4 16,1-4 1-16,4 4 0 0,0 1 0 0,0 3 0 15,9-8 3-15,-5 4 0 16,1-4 0-16,4 1 0 0,5 3 16 0,-5-4 3 16,9-4 1-16,-4-4 0 0,-1-4 16 0,1 0 3 0,0 4 1 0,4-8 0 0,0 0-12 0,0-4-1 15,5 0-1-15,-5-4 0 0,1 0-18 0,-6-4-3 16,5 4-1-16,1-4 0 0,-6-8-16 0,1-1 0 16,0 5 0-16,-5-4 0 0,-14 0 0 0,5-5-14 15,9 1 2-15,-9-4 1 0,0-1 11 0,-4 5 0 16,-5-4 0-16,4 4 0 15,5 3 12 1,-5-3-3-16,1 8 0 0,-1-4 0 16,1 7-34-16,-1 1-7 0,1 4-2 0,-1 4 0 15,-4 0-202-15,9 4-40 0</inkml:trace>
  <inkml:trace contextRef="#ctx0" brushRef="#br0" timeOffset="10114">68 1769 403 0,'0'0'17'0,"0"0"5"0,0 0-22 0,5-4 0 16,-5 4 0-16,0 0 0 0,0 0 151 0,0 0 25 0,0 0 6 0,0 0 1 16,-5-5-84-16,1 1-17 0,4 4-3 0,0 0-1 15,-9-4 34-15,9 4 8 0,0 0 0 0,0 0 1 16,-5 0-8-16,5 0-1 0,0 0-1 0,0 0 0 15,-9 0-20-15,9 0-4 0,0 0-1 0,0 0 0 16,0 0-24-16,0 0-5 0,0 0-1 0,5 13 0 16,-1-1-22-16,1-4-5 0,-1 0-1 0,1 4 0 15,4-4-12-15,-5 4-4 0,6 4 0 0,-6-3 0 16,5-5-12-16,0 4 9 0,5 0-9 0,0-4 8 16,-5 4-8-16,0-4 0 0,4 0 0 0,1 5 0 15,0-9 0-15,-1 4 0 0,1 0 0 0,0-4 0 16,-5 0 0-16,5 0 0 0,-1 4-9 0,1-8 9 0,-1 0 0 15,-3-4-8-15,3 0 8 0,-4 0 0 0,0 0-10 16,1 0 10-16,-1 0-8 16,-5-4 8-16,1 4 11 0,4-5 7 0,-9 1 2 0,4 0 0 15,1 0-39-15,0-4-7 0,-1-4-2 0,-4 4 0 0,5 0 12 16,-5-1 3-16,-5 5 0 0,5 8 0 16,0-12-12-16,0 4-3 0,0 8 0 0,0 0 0 15,0 0 1-15,-9-4 0 0,4-4 0 0,5 8 0 0,0 0 13 0,0 0 2 16,-4 4 1-16,-5-4 0 0,0 8 11 0,0-4 0 15,4 4 10-15,0 4-10 0,1 5 11 0,-5-1-11 16,0 8 12-16,0 4-12 0,-1 1 15 0,1 3-4 0,-4 5-1 16,-1 3 0-16,10 4-2 0,-6-7 0 0,-3-5 0 15,-1 9 0-15,5-1-8 0,-5-3 0 16,5-1 0-16,-4-8 0 0,-1 1 0 0,-4-9 0 0,9 0 0 16,-5 0 0-16,5 1-12 0,0-9 12 0,4 0-10 0,1 0 10 15,4-12-11-15,-5 8 11 0,-4-4-12 0,9-4 12 16,0 0-12-16,0 0 12 15,0 0-12-15,-9 4 12 0,4 0-18 0,-4-4 3 0,5 0 1 0,-5-4 0 16,-1 0-21-16,1 4-4 16,0-8-1-16,0-4 0 0,5 4-18 0,4 8-4 0,0 0-1 0,0 0 0 0,-5-8 35 0,5 8 8 15,0-12 0-15,0 12 1 16,0 0 10-16,9-8 9 0,-4-5-13 0,4 9 5 0,0-4 8 0,-9 8 0 16,0 0 8-16,9-4-8 0,0 0 0 0,0-4 9 15,-9 8-9-15,9-4 0 0,-4 4 17 0,4 0-3 16,0-4-1-16,0 4 0 0,-9 0 9 0,9 4 2 15,0-4 0-15,0 0 0 16,1 4 0-16,-1 4 0 0,0-8 0 0,4 8 0 0,-3-4 8 0,-1 4 1 16,4 1 1-16,-4 3 0 0,1-8 10 0,-1 4 1 15,0 4 1-15,4 0 0 0,1 0-2 0,0-4-1 16,-1 4 0-16,1 1 0 0,0-5-14 0,-1 4-2 16,-4-4-1-16,5 4 0 0,0-4-8 0,-5 4-2 15,0-4 0-15,5 0 0 0,-14-8-16 0,0 0 8 0,9 9-8 16,-9-9 0-1,9 4-73-15,-9-4-22 0,0 0-4 0,0 0-1073 16</inkml:trace>
  <inkml:trace contextRef="#ctx0" brushRef="#br0" timeOffset="10568">779 2602 1357 0,'0'0'60'0,"4"4"12"0,-4-4-57 0,14 8-15 16,-10-4 0-16,5 0 0 0,1 1 129 0,-1-1 23 16,-9-4 5-16,9 4 1 0,0-8-53 0,-9 4-10 15,9 4-3-15,0-4 0 0,5 4-37 0,-14-4-8 16,0 0-2-16,4-4 0 15,1-4-17-15,-5 8-4 0,4-5-1 0,-4 5 0 0,0-8-14 0,0 4-9 16,0-4 12-16,-4 0-12 0,-1-4 8 0,1 0-8 0,-5 4 0 0,4 0 0 16,-4-4 0-16,0-1 0 0,0 5 0 15,4 0 0-15,1-4 31 0,-5 0 2 16,4 0 1-16,5 4 0 16,-5 0-53-16,5 8-10 0,0-8-3 0,0 3 0 0,5-3 32 0,-5 0 0 15,0 4 0-15,5-4 0 0,-5 4 0 0,0 4 0 0,13-4 0 16,-13 4 0-16,5-8 0 0,4 0 0 0,-9 8 0 0,9-4 0 15,-9 4 0-15,4-4 0 0,1-4 0 16,-5 8 0-16,9-4 8 0,-9 4-8 0,0 0 0 0,5-4 0 16,4 0 0-16,-9 4 0 0,9-5 0 0,-9 5 0 15,0 0-29-15,0 0-13 16,0 0-2-16,14 9-1 0,4-1-222 16,-5-4-44-16</inkml:trace>
  <inkml:trace contextRef="#ctx0" brushRef="#br0" timeOffset="10946">1070 2461 518 0,'0'0'46'0,"0"0"-37"15,0 0-9-15,0 12 0 0,0-4 176 0,0 4 34 16,0-4 6-16,4 4 2 0,1 0-58 0,4 1-12 16,9-1-3-16,-13 0 0 0,-10-8-52 0,5 4-10 15,0-8-3-15,-4 12 0 0,4-4-32 0,0-8-6 16,4 8-2-16,-4-8 0 0,0 12 4 0,0-12 1 15,0 0 0-15,0 8 0 0,0-8-45 0,5 13-8 16,-1-5-3-16,-4-8 0 0,0 0 11 0,0 0 16 0,0 0-4 0,0 0-1 16,10 8-1-16,-10-8 0 0,0 0 0 0,0 0 0 15,0 0 35-15,0 0 7 0,0 0 2 16,0 0 0-16,0 0-54 0,0 0-24 0,0 0 1 0,9-4 1 16,-5 0 22-16,1 0 13 15,4 0-1-15,0 0-1 0,-4-5-11 0,4 1 12 0,-5 4-12 0,1-4 12 16,-1 0-12-16,5 0 0 0,-4 0 0 0,4-4 0 15,-4 0 8-15,-1 0-8 0,1 3 8 0,4 1-8 16,-5 0 0-16,1 0 0 0,-1 0 0 0,6 4 0 16,-10 4 0-16,0 0 0 0,0 0 0 0,0 0 0 31,0 0-109-31,0 0-21 0,4 4-4 0,-4-4-906 0</inkml:trace>
  <inkml:trace contextRef="#ctx0" brushRef="#br0" timeOffset="11354">1434 2602 1728 0,'0'0'38'0,"0"0"8"0,0 0 2 0,0 0 0 0,9-4-39 0,-9 4-9 16,0 0 0-16,9 0 0 0,-9 0 104 0,0 0 20 16,0 0 3-16,5-8 1 0,-5 0-103 0,0 8-25 15,0 0 0-15,0-4 0 0,-5 0 56 0,5 4 7 0,-4-4 1 16,-5 0 0-16,4 0-52 0,-4 4-12 0,4-4 0 0,-4 4 0 15,5 0 0-15,4 0 0 16,0 0 0-16,0 0 0 0,-9 4 0 0,9-4 0 0,0 0 0 0,0 0 0 16,-5 12 0-16,5-12 0 0,0 0 0 0,0 0 0 15,0 12-48 1,0-12-13-16,0 0-3 0,0 0 0 0,14 4 103 0,-5 0 20 16,-9-4 4-16,0 0 1 15,9 0-103-15,5 4-20 0,-5 0-4 0,-9-4-1 0,9-4 52 0,-9 4 12 0,9 0 0 0,0-4 0 16,-4-4 0-16,-1 4 0 0,-4 4 0 0,9-4 0 15,-4-4 0-15,-5 8 0 0,0 0 0 0,0 0 0 16,0 0 0-16,0 0 0 0,0 0 0 0,0 0 0 0,0 0 0 16,4 12 0-16,6 0 0 0,-10-4 0 15,4 4 0-15,1-4 0 0,-1 5 0 0,1-1 0 16,-5-12-54-16,0 0-8 0,4 12-2 0,-4-4 0 31,0-8-102-31,0 0-21 0,0 0-4 0,14 12-1 0</inkml:trace>
  <inkml:trace contextRef="#ctx0" brushRef="#br0" timeOffset="11558">1603 2687 1728 0,'0'0'38'0,"0"0"8"0,0 0 2 0,0 0 0 0,0 0-39 0,0-12-9 0,4 4 0 0,1-8 0 16,-5 0 104-16,0-1 20 0,4 1 3 0,-4 0 1 15,5 4-52-15,-5-4-9 0,0 4-3 0,0-1 0 16,4 1-51-16,-4 4-13 0,5-4 0 0,-1 4 0 16,-4-4 0-16,0 0 0 0,5 0 0 0,0-1 0 15,-5-3-48-15,0 8-13 0,4 4-3 0,-4 4-614 16,0 0-123-16</inkml:trace>
  <inkml:trace contextRef="#ctx0" brushRef="#br0" timeOffset="11778">1757 2651 1267 0,'0'0'56'0,"0"0"12"0,0 0-55 16,0 0-13-16,-4-8 0 0,-1 4 0 0,5 4 105 0,0 0 19 15,0-8 3-15,5-1 1 0,-1 1-52 0,-4 8-9 16,0-12-3-16,5 4 0 0,-5-4-51 0,0 4-13 0,0 8 0 16,5-12 0-1,-5 4-48-15,0 0-13 0,0-5-3 0,0 1-477 0,0 4-96 16</inkml:trace>
  <inkml:trace contextRef="#ctx0" brushRef="#br0" timeOffset="11873">1780 2432 1036 0,'0'0'23'0,"0"0"5"0,0 0 0 0,0 0 1 0,0 0-29 0,0 0 0 0,0 0 0 0,0 0 0 15,0 0 0-15,0 0 0 0,0 0 0 0,0 0 0 16</inkml:trace>
  <inkml:trace contextRef="#ctx0" brushRef="#br0" timeOffset="12343">1967 2602 1036 0,'0'0'46'0,"0"0"10"0,0 0-45 0,9-8-11 0,-9 8 0 0,4-8 0 0,-8 0 53 0,8 4 9 16,1-4 2-16,0 0 0 0,-10 0 72 0,5 0 16 16,5 4 2-16,-5 4 1 0,0-9-57 0,-5 5-11 15,0 0-3-15,5 4 0 0,0 0-43 0,0 0-9 16,-9 4-1-16,0 0-1 0,-9-4-30 0,9 4-15 16,-5 5 2-16,5 3 0 0,-4-4 13 0,-1 4 0 15,0-4-10-15,10 4 10 16,-5 0-53-16,9 4-7 0,0-3 0 0,-5-5-1 0,5 0 33 0,0-8 8 15,0 0 0-15,0 0 1 0,0 0 7 0,14 0 2 0,-1 4 0 16,1-8 0-16,-5 0 10 0,5 0 0 0,-1-4 0 16,1 4 0-16,4-5 0 0,-4-3 16 0,-10 0-4 0,10 0-1 15,-5-4 5-15,0 0 2 16,0 4 0-16,1-5 0 0,-1 1-18 0,-5 0 0 0,1 0 0 0,-1 0 0 16,1-5 11-16,-1-3-2 0,6 0 0 0,-6 0 0 15,-4-1-9-15,5 5 8 0,-1 0-8 0,1 4 8 16,-5 8-16-16,4-1-4 0,-4 9-1 0,0 0 0 15,0 0 41-15,0 0 9 0,0 0 2 0,-4 9 0 16,-1-1-11-16,1 4-3 0,-1 4 0 0,5-4 0 16,-4 8-25-16,-1-4 0 0,0 5 0 0,1-1 0 15,4 4 0-15,0-4 0 0,-5 5 0 0,1-5 0 16,4 0 0-16,4 0 0 0,1-3 0 0,-5-1 0 16,4 0 0-16,6 0 0 0,-1-4 0 0,0 0 0 15,0 1-143-15,5-1-33 0,8 4-8 16,-4-8 0-16</inkml:trace>
  <inkml:trace contextRef="#ctx0" brushRef="#br0" timeOffset="12688">2440 2614 1036 0,'0'0'46'0,"0"0"10"0,0 0-45 0,-4-8-11 0,-1 4 0 0,1-4 0 15,-1-4 104-15,1 0 20 0,-1 0 3 0,0-4 1 16,-4 3-52-16,9-7-9 0,-4-4-3 0,-5 4 0 16,4-9 0-16,5-3 0 0,-9 0 0 0,9-5 0 15,-5 5-51-15,5-9-13 0,-4 1 0 0,4 7 0 16,0 1 0-16,4 0 0 0,-4-1 0 0,5 5 0 15,-5-8 0-15,9 3 0 0,-4 1 0 0,4-5 0 0,0 5 0 16,5 4 0-16,-1-1 0 0,1 5 0 0,0 4 34 16,4 4 4-16,-5 4 1 0,6-1 0 0,-6-3-25 0,5 4-5 15,-4 4-1-15,0 0 0 0,-1 0 8 0,-8 4 0 16,4 0 1-16,-9 4 0 16,0 0-65-16,5 0-12 0,4 0-4 0,-9 0-546 15,0 0-110-15</inkml:trace>
  <inkml:trace contextRef="#ctx0" brushRef="#br0" timeOffset="13214">2668 2396 460 0,'0'0'41'0,"0"0"-33"0,0 0-8 0,0 0 0 15,14 8 181-15,-14-8 35 0,0 0 6 0,0 0 2 16,9 8-66-16,-9-8-13 0,0 0-2 0,0 0-1 16,4 8-53-16,-4-8-10 0,14 4-3 0,-10 4 0 15,-4-8-30-15,0 0-6 0,0 0-2 0,14 0 0 16,-5 0-30-16,-9 0-8 0,9-4 0 0,0-4 0 0,-4-4 52 0,4 0 10 15,0 0 2-15,0-4 0 0,-4-1-52 0,4 1-12 16,-4-4 0-16,-1 0 0 0,5-5-11 0,-4 1-5 16,-1-4 0-16,1 4-1 15,-1-1 27-15,1 1 6 0,0-8 0 0,-1 3 1 0,-4-3-17 0,5 4 0 16,-1-1 0-16,1 1 0 0,-1 4 0 0,-4-5-14 16,5 9 2-16,-1-4 1 0,1-1 11 0,-5 1 16 15,5 0-4-15,-1 0-1 0,-4 3-11 0,5 1-12 16,-1 0 2-16,1 4 1 0,-5 0 9 0,4 3 0 15,-4-3 0-15,5 0 8 0,-1 4-8 0,1 4 11 16,-1 0-11-16,6 0 12 0,-6 0-12 0,1 3 10 16,-5 5-10-16,0 0 10 0,0 0-10 0,0 0 0 15,9 0-10-15,0 0 10 0,0 0 19 0,0 5 9 0,0 3 3 16,0 0 0-16,0 4 1 0,-4 0 1 0,0 4 0 0,-1-4 0 31,-4-12-77-31,0 0-16 0,0 12-4 0,0 1-682 0,0-13-137 16</inkml:trace>
  <inkml:trace contextRef="#ctx0" brushRef="#br0" timeOffset="13414">2595 2032 1209 0,'0'0'108'0,"0"0"-87"0,14 4-21 0,4 0 0 15,0 0 109-15,0 0 18 0,-4 4 3 0,0-4 1 0,4-8 13 0,0 4 4 16,0 0 0-16,1-4 0 0,-1 0-73 0,0 0-15 15,0 4-2-15,0 0-1 0,1 0-7 0,-6 0-2 16,6 0 0-16,-1 0 0 0,-5 0-36 0,6 4-12 16,-6-4 0-16,1 4 0 15,0-4-121-15,-1 4-31 0,1-4-7 0,0 8-836 16</inkml:trace>
  <inkml:trace contextRef="#ctx0" brushRef="#br0" timeOffset="13740">3151 2485 633 0,'0'0'28'0,"0"0"6"0,-10 8-34 0,-3 0 0 0,-1 0 0 0,5 0 0 16,-5-8 199-16,5 4 33 0,9-4 6 0,-13 0 2 15,4 0-141-15,-1 0-28 0,10 0-6 0,0 0-1 16,0 0 0-16,0 0 0 0,-13 0 0 0,13 0 0 15,0 0 0-15,0 0 0 0,-5-8 0 0,5 0 0 16,5 4-45-16,-5-4-10 0,9 0-1 0,-5 0-8 16,6-4 0-16,-6 0 0 0,1 3-10 0,4-3 10 15,-5 4 0-15,5-4 15 0,-4 0-1 0,-1-4 0 16,1 4-14-16,0-5 8 0,-1 5-8 0,1-8 0 16,-5 0 0-16,-5 8-21 0,1 0 3 0,-1-1 1 0,-4 1 30 15,0 4 7-15,-5 0 0 0,5 4 1 0,-5 4-33 16,1 0-8-16,4 4 0 0,-5 0-1 0,14-4 21 15,0 0 0-15,-9 4 0 0,9-4-653 16,0 0-127-16</inkml:trace>
  <inkml:trace contextRef="#ctx0" brushRef="#br0" timeOffset="14054">3296 2469 230 0,'14'0'20'0,"-10"0"-20"0,6 0 0 0,-6 0 0 15,5-4 235-15,5 0 42 0,0 0 9 0,-5 0 2 16,4-1-128-16,1-3-26 0,-5 0-5 0,5 0-1 16,-1-8-74-16,-3 0-15 0,-6-8-3 0,10 3-1 15,-5-3-7-15,0-4-2 0,-5-1 0 0,1-3 0 16,0 0-12-16,-1-1-2 0,-4-7-1 0,-4 3 0 15,4-3-11-15,0-1-11 0,-5 1 3 0,0-5 0 16,-4 9 18-16,5 0 4 16,-1-1 1-16,1 1 0 0,-5-1-24 0,4 5-5 15,-4 4-1-15,9 7 0 0,-5 1 15 0,1 8 0 0,-5 0 0 0,4 4 0 16,5 8-156-16,0 0-29 0,-13-4-6 0,13 4-1 0</inkml:trace>
  <inkml:trace contextRef="#ctx0" brushRef="#br0" timeOffset="14605">3966 2287 633 0,'13'4'28'0,"-8"-4"6"0,-1-4-34 0,1 4 0 16,-1 0 0-16,1 0 0 0,0-4 175 0,-1 0 28 15,-4 4 5-15,9-5 2 0,-4 5-118 0,-1-8-23 16,-8 0-5-16,4 0 0 0,0-4-17 0,0 0-3 15,0-4-1-15,4-5 0 0,-8 1-4 0,-1-4-1 16,10 4 0-16,-5-9 0 0,-5 1-19 0,5-4-4 0,0-1-1 16,0 1 0-1,-4 0 5-15,4-1 1 0,0 5 0 0,0-5 0 0,4-3-20 0,-8 0 10 0,8 3-10 16,1 1 8-16,-1 0-8 0,5 3 0 0,-9 5 9 0,0 0-9 16,9 7-17-1,-4 5-8-15,-5 0-2 0,0 8 0 0,0 4 27 0,0 0 0 0,0-8 0 0,0 8-871 16</inkml:trace>
  <inkml:trace contextRef="#ctx0" brushRef="#br0" timeOffset="15029">4298 2048 1296 0,'0'0'28'0,"0"0"7"0,0 0 1 0,0 0 0 0,4-8-36 0,-4 8 0 0,0 0 0 0,0 0 0 0,0-8 52 0,0 0 3 15,0 8 1-15,0 0 0 0,0 0-9 0,-9 0-2 16,0-9 0-16,-4 9 0 0,3-4-24 0,6 8-5 16,-10-4 0-16,5 9-1 15,0-5-15-15,-5 4 9 0,5 8-9 0,-4-4 8 16,4-4 4-16,-1 4 0 0,1 0 0 15,5 5 0-15,-1-5-12 0,1 0-17 0,4-12 4 0,0 0 1 16,4 12 12-16,-4-12 0 0,0 0 0 0,9 4 0 16,0 4 17-16,-9-8 7 0,10 4 0 0,3-4 1 15,1-4-12-15,-5 4-2 0,-9 0-1 0,9-4 0 16,5-4-10-16,-5 0 0 0,0 0 9 0,-5 0-9 16,-4 8 8-16,10-4-8 0,-1-8 8 0,-5 3-8 15,1-3 8-15,4 4-8 0,-5 0 8 0,-4 8-8 16,0 0 19-16,0 0-1 0,0 0 0 0,0 0 0 15,0 0-18-15,0 0 0 0,10 8 0 0,-1 0 0 16,-9-8 0-16,0 8 20 0,4 0-4 0,1 5 0 16,-1 3-16-16,-4-4-17 0,0-12 3 0,0 0 1 0,5 12 25 15,-1 0 6-15,-4 0 1 0,5 1-611 16,-5-13-121-16</inkml:trace>
  <inkml:trace contextRef="#ctx0" brushRef="#br0" timeOffset="15249">4407 2181 460 0,'0'0'20'0,"0"0"5"0,0 0-25 0,0 0 0 16,0-8 0-16,-4 4 0 0,4-4 210 0,4 0 37 0,-4-4 7 16,5 4 2-16,-5-4-139 0,0 0-27 15,4-1-6-15,-4 1 0 0,5 0-37 0,-1 0-7 0,-4 4-2 16,5 0 0-16,-1 4-18 0,1 0-4 0,0-4-1 0,-1 4 0 15,-4 4-7-15,5-4-8 0,-1-1 11 0,5-3-11 32,-4 4-80-32,-5 4-24 0,9 0-4 0</inkml:trace>
  <inkml:trace contextRef="#ctx0" brushRef="#br0" timeOffset="15626">4571 2210 1062 0,'14'0'47'15,"-14"0"9"-15,4 0-44 0,5-4-12 0,-4 4 0 0,-1-4 0 0,-4 0 86 16,5-5 15-16,0 1 3 0,-5 0 1 0,0 8-27 0,0-8-6 16,0 8 0-16,-5-8-1 0,5 0-20 0,0-4-4 15,-9 0-1-15,4 4 0 0,5-5-24 0,-4 5-5 16,-1 0-1-16,1 0 0 0,-1 0-8 0,5 8-8 16,0 0 12-16,0 0-12 0,0 0 11 0,0 0-11 15,-4-4 10-15,4 4-10 0,0 0 16 0,0 0-2 16,0 0-1-16,-5 8 0 0,5-8-13 0,-5 16 0 15,5-4 8-15,0 5-8 0,-4-1 0 0,4 0 0 16,0 4 8-16,4 5-8 0,-4-5 0 0,0 8 0 0,-9 0 0 16,5 1 0-16,-1-1 0 0,1-4 0 0,-5 5 0 15,4-1 0-15,-4-4-11 0,4 5-5 0,-8-1 0 0,4-4-1 16,-5 1 25-16,9-1 6 0,-8-4 1 0,4-4 0 16,0-4-15-16,-1-4 0 0,6 1 0 0,4-9 0 15,0 0-14-15,0 0 1 0,0 0 0 0,0 0 0 31,0 0-19-31,-5-13-4 0,5 1-1 0,5 0 0 0,-1-8-43 16,6 4-9-16,3-4-2 0,-4-1 0 0,5-3-13 16,0 0-4-16</inkml:trace>
  <inkml:trace contextRef="#ctx0" brushRef="#br0" timeOffset="15918">4753 2113 1497 0,'0'0'32'0,"14"-9"8"0,-1 1 0 0,1 0 4 16,-5-4-36-16,5 0-8 0,4 0 0 0,-4 0 0 15,-1-4 44-15,1 3 8 0,-5-3 0 0,5 4 1 0,-5 4-12 0,0-4-2 16,-4 4-1-16,-1-4 0 0,1 4-22 0,-5 8-4 16,0 0 0-16,-9-9-1 0,0 1-11 0,9 8 0 15,-14 0 0-15,-4 0 0 0,4 4 8 0,0 4 0 16,-4 1 0-16,0 7 0 0,-5-4-8 0,9 4 10 16,-4 0-10-16,9 0 10 0,-4 5-10 0,8-5 12 15,5 4-12-15,0 0 12 0,5 1-4 0,-1-1-8 16,1 0 12-16,4-8-4 0,0-4 9 0,4 4 2 0,-8-8 0 15,9 5 0-15,-1-1 11 0,1 0 2 16,-5-4 1-16,5 0 0 0,-5 0-4 0,5 0-1 0,-14-4 0 16,9 0 0-16,4 0-28 0,-4 4-12 0,1 0 1 15,3-8 0 1,-4-4-135-16,5 0-27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19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0 576 0,'0'0'51'0,"0"0"-41"0,0 0-10 16,0 0 0-16,0 0 43 0,0 0 6 0,0 0 2 0,0 0 0 15,0 0 21-15,0 0 4 0,0 0 0 16,0 0 1-16,0 0-10 0,0 0-3 0,0 0 0 16,0 0 0-16,0 0-8 0,0 0-3 0,0 0 0 15,0 0 0-15,0 0-33 16,0 0-8-16,0 0 0 0,0 0-1 0,0 0 16 0,0 0 3 0,0 0 1 16,0 0 0-16,0 0-50 0,0 0-9 0,0 0-3 0,0 0-427 15,-18 8-86-15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2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32 544 1267 0,'0'0'28'0,"0"0"5"0,0 0 2 0,0 0 1 0,0 0-36 0,0 0 0 16,0 0 0-16,0 0 0 0,-5 4 58 0,5-4 5 16,0 0 1-16,0 0 0 15,-9 4 0-15,4-4 0 0,1 0 0 0,4 0 0 0,0 0-12 0,0 0-1 16,0 0-1-16,-5-4 0 0,1-5-29 0,4 5-5 16,0-8-2-16,0 4 0 0,0 0-14 0,0 0 0 15,9 4 0-15,-9-8 0 0,4 4 54 0,5 0 8 16,-4 0 2-16,0-1 0 0,-1 1-52 0,1 0-12 15,-1 0 0-15,1 0 0 0,-1 0 0 0,1 4 0 0,-5-4 0 0,4 4 0 16,-4 4 0-16,0-8 0 16,5 4 0-16,-1 0 0 0,-4 4 0 0,0 0 0 0,0 0 0 0,5-4 0 15,0-1 0-15,4 1 0 16,-5 0 0-16,1 0 0 0,-1 0 54 0,1 0 8 0,-1 4 2 0,1-4 0 16,0-4-52-16,4 4-12 0,0 0 0 0,0 0 0 15,-5-4 0-15,6 8 0 0,-6-4 0 0,1-4 0 16,-1 4 0-16,1 0 0 0,4 0 0 0,-5 0 0 15,6 0 0-15,-10 4 0 0,4 0 0 0,-4 0 0 16,9-5 0-16,-9 5 0 0,0 0 0 0,9 0 0 16,-4-4 0-16,4 4 0 0,-4-4 0 0,4 4 0 15,-5-4 0-15,5 4 0 0,0 0 0 0,0 0 0 16,1 0 0-16,-6-4 0 0,1 4 0 0,4 0 0 16,-5-4 0-16,1 4 0 0,-5 0 0 0,9-4 0 0,-4 0 0 0,-1 4 0 15,-4 0 0-15,9-4 0 0,-4 4 0 0,4-4 0 16,0 4 0-16,0 0 0 0,5-4 0 0,-5 4 0 15,0-4 0-15,0 4 0 0,-9 0 54 0,0 0 8 16,5-4 2-16,4 4 0 0,0-4-52 0,0 4-12 16,-5-4 0-16,-4 4 0 0,0 0 0 0,10 0 0 15,-6 0 0-15,-4 0 0 0,0 0 0 0,0 0 0 16,0 0 0-16,9 0 0 0,-4 0 0 0,4 0 0 0,0 0 0 16,5 0 0-16,-5 0 0 0,0 0 0 15,-9 0 0-15,0 0 0 0,9 0 0 0,5 0 0 0,-1 0 0 0,1 0 0 16,-14 0 0-16,9 0 0 0,-4 0 0 15,-5 0 0-15,4 0 0 0,5 0 0 0,5 0 0 0,-10 0 0 16,-4 0 0-16,0 0 0 0,10 4 0 0,-6-4 0 16,-4 0 0-16,9 0 0 0,-4 4 0 0,4-4 0 15,0 4 0-15,-4-4 0 0,4 4 0 0,4 0 0 16,-4-4 0-16,1 0 0 0,3 4 0 0,1-4 0 16,0 4 54-16,-5-4 8 0,4 0 2 0,1 0 0 15,-5 0-52-15,5 0-12 0,-5 0 0 0,4 0 0 16,1 0 0-16,-5 0 0 0,0 0 0 15,5-4 0-15,-9 4 0 0,8 0 0 0,-4 0 0 0,5 0 0 16,-5 0 0-16,5 0 0 0,-5 0 0 0,0 0 0 0,0 0 0 0,0 0 0 16,5 0 0-16,-5 0 0 0,0 0 0 15,0 0 0-15,5 0 0 0,-5 4 0 0,0 0 0 0,0-4 0 16,-4 4 0-16,4-4 0 0,-9 0 0 0,9 4 0 16,-5-4 0-16,-4 0 0 0,0 0 0 0,10 4 0 15,-1 0 0-15,0 0 0 0,-9-4 0 0,4 0 0 16,5 0 0-16,-4 0 0 0,9 4 0 0,-5 1 0 15,-5-10 0-15,5 5 0 0,0-4 0 0,1 4 0 16,-1-4 0-16,0 0 0 0,4 0 0 0,-3 0 0 16,-1 0 0-16,4 4 0 0,-4 0 0 0,1-4 0 15,3 4 0-15,-4 0 0 0,0-4 0 0,1 4 0 16,-1-4 0-16,0 4 0 16,-5 0 0-16,5-4 0 0,1 4 0 0,-1 0 0 0,-5-4 0 0,5 4 0 0,0 0 0 15,0 0 0-15,1 0 0 0,-1 0 0 0,0 0 0 16,0 0 0-16,0 0 0 0,0 0 0 0,5 0 0 0,-5 0 0 15,5 0 0-15,-5-4 0 0,0 4 0 0,4-4 0 16,-3 0 0-16,-1 4 0 0,0 0 0 0,0-4 0 16,4 4 0-16,-3-4 0 0,-1 4 0 15,0 0 0-15,-9 0 0 0,0-4 0 0,13 0 0 0,-8 0 0 16,9 0 0-16,-5 4 0 0,0-5 0 0,5 1 0 16,-5 0 11-16,0 4 9 0,0-4 1 0,0 0 1 15,0 4-22-15,-4-4 0 0,4 0 0 0,-5 0 0 16,1 4-11-16,-1-4-6 0,5-4-2 0,1 8 0 15,-10 0 19-15,4-4 0 0,5 0 0 0,-4-4 0 16,4 4 0-16,0-4 0 0,0 8 0 0,-4-4 0 0,4 0 12 16,-5 0 5-16,1-5 2 0,4 1 0 0,-4 0-19 0,4 0 0 15,-5 4 0-15,5-4 0 0,-4 0-12 0,-1 4-5 16,6-4-2-16,-6 0 0 0,5 4 19 0,-9-4 0 16,9-1 0-16,-4 5 0 0,-1-4 0 0,-4 8 0 15,0 0 0-15,0 0 0 0,0-4 0 0,0 4 0 16,0 0 0-16,0 0 0 15,0 0 0-15,5-4 0 0,-5 4 0 0,0 0 0 0,0 0 0 0,0 0 0 16,0 0 0-16,9 0 0 0,-4 0 0 0,-5 0 0 16,0 0 0-16,0 0 0 0,0 0 0 0,4 4 0 0,-4 4 0 15,0-8 0-15,9 4 0 0,-4 0 0 0,-1 1 0 16,1 3 0-16,-5-8 8 0,4 12 4 0,6-4 2 0,-6-4 0 16,-4-4-22-16,5 8-5 0,4 0-1 15,0-4 0-15,-5 4 14 0,6 0 0 0,-1-8 0 0,0 8 0 16,0-4 8-16,0 5 5 0,0-5 1 0,0 4 0 15,0-4-14-15,0 0 0 0,1 0 0 0,3 4 0 16,1-8 0-16,-5 4 0 0,0-4 0 16,0 4 0-16,0-4 0 0,0 0 0 0,0 4 0 0,-4-4 0 15,-5 0-11-15,9 0-1 0,-4 0-1 0,4 4 0 16,0-4 13 0,-5 0 0-16,6 0 0 0,-1 0 0 0,-9 0 0 0,4-4 16 0,5 4-3 0,0-4-1 15,1 4-12-15,-6 0 0 0,-4 0 0 0,14 0 0 0,4 0 0 16,-9-4-16-16,-4 4 3 0,8-4 1 0,1 4 12 15,-5 0 0-15,0-4 0 0,-4 4 0 16,4-4 0-16,4 4 0 0,-3 0 0 0,3 0 0 0,-4 0 0 16,-4-4 0-16,9 4 0 0,-1 4 0 15,-4-4 0-15,0 4 0 0,5-4 0 0,-5 4 0 0,-9-4 0 16,14 0 0-16,-1 0 0 0,1 0 0 0,-5 0 0 0,5 0 0 16,-5 0 0-16,5-4 0 0,-1 4 0 0,-4 0 0 15,1 4 0-15,3-4 0 0,-4-4 0 0,0 4 0 16,-9 0 0-16,14 0 0 0,-5 0 0 0,0 0 0 15,0 4 0-15,5-4 0 0,-5-4 0 0,0 4 0 16,5-4 0-16,-5 4 0 0,5 0 0 0,-5 0 0 0,4 4 0 0,-3-4 0 16,3 0 0-16,1 4 0 0,-5 0 0 0,5 0 0 31,-1 0 0-31,1 0 0 0,0-4 0 0,-5 4 0 0,4 0 0 0,-4 0 0 0,5 4 0 16,0-4 0-16,-10 4 0 0,10 1 0 0,-5-1 0 15,0 0 0-15,0 0 0 0,-4 4 0 0,4-4 0 0,-4 4 0 16,4 0 0-1,-5 1 0-15,10-1 0 0,-10 0 0 0,-4 0 0 0,0 0 0 0,0-12 0 0,5 8 0 16,-5-8 8-16,4 8 5 0,-4-8 1 0,5 8 0 16,0 0-22-16,-5-8-5 0,0 0-1 0,0 0 0 15,0 0-245-15,0 0-49 0,0 0-9 16,0 0-3-16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21 806 0,'0'0'36'0,"0"0"7"0,-5-4-35 0,5 4-8 0,0 0 0 0,0 0 0 15,-4-4 84-15,4 4 14 0,0 0 3 0,0 0 1 16,0 0-30-16,0 0-7 0,0-5-1 0,0 5 0 15,0 0-30-15,0 0-6 0,-5-8-2 0,5 8 0 16,0 0 30-16,0 0 7 0,0 0 1 0,0 0 0 16,0 0 0-16,0 0 0 0,0 0 0 0,0 0 0 15,0 0-28-15,5 13-6 0,-5-5-1 0,4 4 0 16,1 0 11-16,-5 0 1 0,0-12 1 0,0 12 0 16,-5 0-6-16,5 0 0 0,0 1-1 0,0 3 0 15,5-4-11-15,4 8-1 0,4-4-1 0,1 5 0 16,-5-1 34-16,-4-4 6 0,-1-4 2 0,1 0 0 0,-5 4-48 15,4 1-8-15,10-1-8 0,-5 0 9 16,0 0 4-16,-4-4 1 0,-1 1 0 16,1-1 0-16,-5-4-3 0,9 4-1 0,-4 0 0 0,-1-4 0 15,-4-8-31-15,5 12-7 0,4-4 0 0,-5 0-1 0,-4-8 53 16,5 9 10-16,4-5 2 0,-9-4 1 0,0 0-29 0,9 8-8 16,-9-8 0-16,0 0 0 0,5 0 0 0,4-4-12 15,-9 4 4-15,4-4 0 0,5-5 8 0,-4 1 0 16,-1 0 0-16,6-4 0 15,-10 4-23-15,4-4-5 0,5 4-2 0,-4 0 0 16,-5-4 30-16,9-1 0 0,-5-3 0 0,-4 0 0 0,5 0 12 0,0 4 8 16,-5 4 1-16,4 0 1 0,-4 4-22 0,0 4 0 15,0 0 0-15,0 0 0 0,0 0-13 0,0 0-7 0,5-9-2 16,-5 9 0-16,0 0 42 0,0 0 8 0,0 0 1 0,0 0 1 16,0 0-30-16,0 0 0 0,0 0 0 0,0 0 0 15,0 0 0-15,9 9 0 0,0 3 0 16,-5-4 0-16,1 0 0 0,4 4 0 0,0 0 0 0,0 0 0 15,-4 4 11-15,4-3-11 0,0-5 12 0,0 4-12 16,0 4 29-16,0-4-1 0,1 4 0 0,-1-4 0 16,0 5-28-16,0-1 0 0,0 0 0 0,0-4 0 31,-4-4-20-31,4 0-9 0,-5 0-3 0,5 1 0 0,0-1 32 0,-4 0 0 0,4 0 0 16,0-4 0-16,-9-4-32 0,0 0 0 0,0 0 0 0,9-4 0 15,0 0 52-15,1 0 11 0,-1 4 1 0,-5-4 1 0,1-4-25 16,-1 0-8-16,5-1 0 0,1-3 0 0,-6 4 0 15,-4-8 0-15,5 0 0 0,-5 0 0 0,0-1 0 0,-5-3 0 16,5-4 0-16,-4 4 0 0,4-5 25 0,0-3 5 16,0 4 1-16,4-5 0 0,-4 5-31 0,0-4 0 15,5 4 0-15,-1-5 0 0,5 9 0 0,-4-4 0 16,4 8 0-16,0-5 0 0,-4 5 0 0,-1 0-21 16,1 4 3-16,-5 4 1 0,0 0 17 0,0 8 0 15,0 0 0-15,0 0 0 0,0 0 0 0,0 0-18 16,-9-4 2-16,-1 0 1 15,1 4-169-15,9 0-35 0,0 0-6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1173 0,'-4'-4'25'0,"4"4"6"0,0 0 1 0,0 0 2 0,0 0-34 0,0 0 0 16,0 0 0-16,0 0 0 16,0 0 84-16,0 0 11 0,0 0 1 0,0 0 1 0,0 0-29 0,0 0-5 0,0 0-2 15,0 0 0-15,0 0-22 0,0 0-5 0,9 0-1 0,-5-8 0 16,-4 4-5-16,10 0 0 0,-6 0-1 0,5-4 0 15,-4-4-27-15,-1-1 8 0,-4 5-8 0,5 0 0 16,-1 0 0-16,-4 8 0 0,5-4 0 0,4 4 0 16,-4-8 24-16,-5 8 5 0,0 0 2 0,9-4 0 15,0 4-19-15,-9 0-3 0,0 0-1 0,0 0 0 16,0 0 14-16,0 0 2 0,0 0 1 0,9 8 0 16,5 0-25-16,-10-4-9 0,-4-4 0 0,9 8 0 15,-4 4 9-15,4-4 16 0,0-3-4 0,0 3-1 16,-9-8-3-16,5 4-8 0,4 0 12 0,0 0-4 15,-9-4-8-15,14 4 12 0,-10 0-12 0,5-8 12 16,5 0 6-16,-10-4 2 16,6 4 0-16,-1 0 0 0,0-5 6 0,0 1 2 0,-5 4 0 0,6 0 0 0,-10 4-4 15,9-8 0-15,0 0 0 0,0 4 0 0,0-4-8 0,0 4-3 16,-4-8 0-16,-1 8 0 0,1-4-13 0,4 4 11 16,-9 4-11-16,4-4 10 0,-4 4-10 0,0 0 0 15,5-5 9-15,-5 5-9 16,0 0-133-16,0 0-31 0,5-4-7 0,4 4-802 15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1087 0,'0'0'28'0,"0"0"1"0,0 0-29 0,0 0 0 16,0 0 0-16,0 0 0 0,0 0 57 0,0 0 6 15,4-5 1-15,1 5 0 0,0-4 51 0,-5 4 10 0,0 0 3 0,0 0 0 0,9 0-27 0,0 0-5 16,-9 0 0-16,0 0-1 15,0 0-50-15,0 0-9 0,0 0-3 0,0 0 0 0,0 0 25 0,0 0 5 16,0 0 1-16,0 0 0 0,0 0 0 0,0 0 0 16,0 0 0-16,0 0 0 0,0 0-52 0,0 0-12 15,0 0 0-15,0 0 0 0,0 0-12 0,0 0-6 16,-9-8-1-16,4-4 0 0,5 4 19 0,0-4 0 16,0 4 8-16,0 0-8 0,0 0 17 0,5 0-2 15,-1 0-1-15,1 3 0 0,-1-3-14 0,5 0 0 16,-4 0 0-16,0 4 0 0,-1-4-8 0,-4 8 8 15,0 0 0-15,0 0 0 0,0-8 0 0,0 8 0 16,0-8 0-16,0 8 0 0,0-8 0 0,5 4 0 16,-5 4 0-16,0 0 0 0,9-8 0 15,0 0 0-15,-5-1 0 0,-4 9 9 0,9-4-9 0,1 0 0 16,-10 4 0-16,9-8 0 0,0 8 0 0,-9 0 0 16,0 0 0-16,0 0-11 0,9-4 11 0,-9 4 0 0,0 0 8 15,0 0-8-15,0 0 0 0,0 0 0 0,0 0 0 0,0 0 0 16,14-4 0-16,-5 8 0 0,0-4 0 0,-5 0 0 15,5 0 0-15,1 4 0 0,-6-4 0 0,5 0 0 16,-9 0 0-16,0 0 0 0,0 0 0 16,0 0 0-16,0 0 0 0,5 0 0 0,-1 4 0 15,5-4 8-15,1 0-8 0,-10 0 0 0,0 0 0 0,0 0 0 0,4 0 0 16,5 0 0-16,-4 0 0 0,-1 0 0 0,1 0 0 16,4 0 0-16,-5 4 0 0,1 0 0 0,-5-4 0 15,5 0 0-15,-1 0 0 0,1 4 0 0,4-4 0 0,-5 4 0 16,5-4 0-16,1 0 0 0,-6 5 0 0,1-5 0 15,4 4 0-15,-5 0 0 0,1 0 0 0,4-4 0 16,5 4 0-16,-5 0 8 0,4-4-8 16,-3 4 0-16,-1-4 0 0,0 0-8 0,-5 4 8 15,-4-4 0-15,0 0 0 0,0 0 0 0,9 4 0 0,-9-4 8 16,0 0-8-16,0 0 11 0,0 0-3 0,0 0 0 16,0 0 0-16,0 0 0 0,0 0-17 0,0 0-4 15,9 4-1-15,1-8 0 0,-10 4 14 0,0 0 0 31,0 0 0-31,4-4 0 0,1 0 0 0,4-4 0 0,-5 4 0 0,1 0 0 0,4-4 0 0,0 3 0 16,-9-3 0-16,5 0 0 0,8 0 9 0,-4 0 5 0,-9 8 1 16,5-8 0-16,0 0-15 0,4 0 0 15,-5 4 0-15,5-4 0 0,-4 4-9 0,-5 4-5 0,0 0-1 0,0 0 0 16,4-8 27-16,-4 8 6 0,0 0 1 0,0-9 0 16,0 9-19-16,10-8 0 0,3 0 0 15,-13 8 0-15,0 0 0 0,-4-4 0 0,4 4 0 16,0-4 0-16,4 0-14 0,-4 4-3 0,0 0-1 0,5-4 0 0,-1 0 31 0,-4 4 7 15,0 0 0-15,0 0 1 0,0 0-21 0,0 0 8 16,0 0-8-16,0 0 0 0,0 0 11 0,0 0-3 16,0 0 0-16,9 8 0 0,-9-8-8 0,5 8 0 15,0 0 0-15,4 4 0 0,-9-12 0 0,4 9 0 16,5-1 0-16,0 0 0 0,-4 0 0 0,-5-8 0 16,9 8 0-16,0-4 0 15,0 0-28-15,-9-4 0 0,0 0-1 0,0 0 0 0,9 0 46 0,0 0 10 16,1 0 1-16,-6 0 1 15,5 0-46-15,-4 0-10 0,4-4-1 0,-9 4-1 16,4-4 29-16,6 0 0 0,-6 0 0 0,-4 4 0 0,9-4 0 0,-9 4 0 16,9-8 0-16,-9 8 0 15,0 0 0-15,9-4 0 0,-9 4 0 0,0 0 0 16,0 0 0-16,5-8 0 0,-5 8 0 0,9-5 0 0,-9 5 0 0,0 0 0 16,5-8 0-16,-5 8 0 0,0 0 0 0,9-4 0 0,-9 4 0 15,9-4 0-15,-9 4 0 0,9-8 0 0,0 8 0 16,-9 0 0-16,9-4 0 0,0 4 0 0,-9 0 0 0,9-4 0 15,-9 4 0-15,14 0 0 0,-14 0 0 0,9 4 0 16,0 0 20-16,5 4 11 0,0 0 1 0,-5 0 1 16,0 5-1-16,0-1-1 0,-5 0 0 15,10 0 0-15,0 4-31 0,-10 0 0 0,5-3 0 0,0-1 0 0,1 4-13 0,-6-4-9 16,-4-4-2-16,0 4 0 16,9-4-12-16,-9-8-4 0,0 0 0 0,0 0 0 15,0 0-17-15,0 0-4 0,5 4-1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1497 0,'0'0'66'0,"0"0"14"16,9 4-64-16,-9-4-16 0,0 0 0 0,0 0 0 0,0 0 55 0,0 0 7 16,0 0 2-16,0 0 0 15,0 0 0-15,0 0 0 0,0 0 0 0,0 0 0 0,-9 8 0 0,9-8 0 16,0 0 0-16,0 0 0 0,0 0-52 15,0 0-12-15,9-8 0 0,-5 0 0 16,6-4 54-16,-6 4 8 0,1-4 2 0,8-1 0 0,6 1 0 0,-1 0 0 16,0-4 0-16,-9 0 0 0,5 0 0 0,-5-5 0 15,5 5 0-15,-1-4 0 16,1 0-52-16,0 0-12 0,-1 3 0 0,-4 1 0 0,5 0 0 0,-5 0 0 0,0 4 0 0,0-1 0 16,-4 5 0-16,4 4 0 0,-5-4 0 15,-4 8 0-15,0 0 0 0,0 0 0 0,0 0 0 0,0 0 0 31,0 0-132-31,0 0-30 0,-9 0-6 0,5 4-584 0,4-4-116 0</inkml:trace>
  <inkml:trace contextRef="#ctx0" brushRef="#br0" timeOffset="267">13 0 1666 0,'0'0'148'0,"0"0"-118"0,0 0-30 0,0 0 0 0,0 0 124 15,-4 8 18-15,4-8 4 0,4 12 1 0,1 1-68 0,0-1-14 16,-1 0-2-16,5 0-1 0,0 0 2 0,5 4 0 16,-9-4 0-16,4 5 0 0,9-5-52 0,0 8-12 15,-4-4 0-15,4 4 0 0,-4-3 54 0,4-1 8 16,-4 4 2-16,-1-4 0 0,-4 0-52 0,5 1-12 15,-5-5 0-15,0 0 0 16,-4 0-48-16,8-4-13 0,-4 4-3 0,1-8-751 0,-10-4-150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3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 1288 0,'0'0'57'0,"0"0"12"0,0 0-55 0,0 0-14 0,0 0 0 0,9 0 0 16,-9 0 100-16,9 0 18 0,0-4 3 0,-9 4 1 16,5-4-46-16,-1-5-10 0,6 1-2 0,-1 0 0 15,4 0-51-15,-4 0-13 0,-4 0 0 0,4 0 0 16,0 0 47-16,5 0 6 0,-5 0 2 0,5 0 0 15,-10-5-37-15,1 1-7 0,-5 12-2 0,0 0 0 0,0 0-9 0,0 0 0 16,0 0 0-16,0 0 0 0,-9 4 0 0,9-4 0 16,9 0 0-16,0 0 0 0,-9 0 33 0,0 0 5 15,4 8 1-15,1 1 0 0,-1-1-11 0,1 0-3 16,0 4 0-16,4 0 0 0,0 0-40 0,0-4-8 16,-5 0-1-16,1 0-1 0,4-4 25 0,0 0 0 15,0-8 0-15,0 4 0 0,1 0 0 0,-1 0 0 16,0-4 9-16,0 0-9 0,0 0 22 0,-4-4-2 15,4 0-1-15,0 0 0 0,-5 0-19 0,5 4 0 16,-4-4 0-16,-1 0 0 0,-4 8 55 0,0 0 7 16,10-4 2-16,-1-4 0 15,0-1-103-15,-9 9-20 0,0 0-4 0,0 0-1 16,0 0-71-16,9 0-14 0,27 5-3 0,-17-1-1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8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1352 576 0,'0'0'12'0,"0"0"4"0,0 0 0 0,0 0 0 0,0 0-16 0,0 0 0 0,0 0 0 0,0 0 0 16,0 0 105-16,0 0 19 15,0 0 3-15,0 0 1 0,0 0 0 0,0 0 0 16,0 0 0-16,0 0 0 0,0 0-52 0,0 0-9 0,0 0-3 16,-4 8 0-16,4-8 0 0,0 0 0 0,0 0 0 15,0 0 0-15,-5 8 0 0,5-8 0 0,0 0 0 16,0 0 0-16,0 0-51 0,0 0-13 0,0 0 0 15,0 0 0-15,0 0 0 0,0 0 0 0,0 0 0 0,0 0 0 16,0 0 54-16,0 0 8 0,0 0 2 0,0 0 0 16,0 0 0-16,0-8 0 0,5 0 0 0,-1 0 0 15,1-4-52-15,4 3-12 0,-5-3 0 0,6-4 0 16,-1 4 54-16,4-8 8 0,-4 8 2 0,5-5 0 16,4 5-35-16,-4-8-6 0,-5 0-2 0,5 0 0 15,-1-1-11-15,1 5-2 0,0-4-8 0,-1 8 12 16,6-4-12-16,-6 3 8 0,-4-3-8 0,0 4 0 0,5 0 0 15,-5 0 8-15,-4 0-8 0,4 0 0 0,-5 3 0 16,10 1 0-16,9 0 8 0,-5 4-8 0,-4 4 0 16,-14 0 0-16,-14-4 0 0,0 4 0 15,1-4-47-15,4 4-2 0,-1 0-1 16,-3 0 0-16,-10 0-101 0,9 4-20 0,14-4-4 16,-9 0-552-16,-9 4-110 0</inkml:trace>
  <inkml:trace contextRef="#ctx0" brushRef="#br0" timeOffset="400">4 878 288 0,'0'0'25'0,"0"0"-25"0,0 0 0 0,0 0 0 15,0 0 132-15,0 0 20 0,0 0 5 0,0 0 1 16,0 0-34-16,0 0-6 0,-9 4-2 0,9-4 0 16,0 0-12-16,0 0-2 0,0 0-1 0,0 0 0 15,0 0-5-15,5 8 0 0,-5-8-1 0,0 13 0 16,9-9-24-16,-5 8-5 0,1-4-1 0,4 0 0 16,-4 4-1-16,-1 0 0 0,5 0 0 0,0 5 0 0,0-5-11 15,1 4-2-15,-1 4-1 0,9 4 0 0,0 1-19 0,0-5-4 16,-4 4-1-16,4 0 0 0,0 1-6 15,5-1-2-15,0 0 0 0,0 1 0 0,-10-5 7 0,6 4 2 16,8-4 0-16,5-3 0 0,4-1-27 0,-9 0 0 16,-17-4 0-16,3 0 0 0,10-4 0 15,-9 0 0-15,-14-8 0 0,0 0 0 0,0 0 0 0,0 0 0 16,4 13 0-16,-4-13 0 0,0 0 0 0,0 0 0 16,9 4 0-16,-9-4 0 15,0 0-148-15,0 0-36 0,0 0-6 0,0 0-2 0</inkml:trace>
  <inkml:trace contextRef="#ctx0" brushRef="#br0" timeOffset="1302">4 579 230 0,'0'0'20'0,"0"0"-20"0,0 0 0 0,0 0 0 15,-4 8 184-15,4-8 32 0,0 0 6 0,0 12 2 16,0-12-77-16,0 12-15 0,0-12-4 0,0 0 0 16,0 8-52-16,0-8-12 0,0 0-1 0,0 0-1 15,0 0-4-15,0 0-1 0,0 0 0 0,0 0 0 16,0 0 13-16,0 0 2 0,0 0 1 0,0 0 0 0,0 0-58 15,0 0-15-15,0 0 0 0,0 0 0 16,0 0 54-16,9-4 8 0,0 0 2 0,0 0 0 16,0 0-52-16,-4-4-12 0,4 4 0 0,-5-4 0 0,5 0 0 15,-4 0 0-15,4 0 0 0,0-1 0 0,-4-3 28 16,4 4 4-16,-5 0 0 0,1 4 0 0,-5 4-46 0,0 0-9 16,0 0-1-16,0 0-1 0,0 0 25 0,0 0 0 15,9 8 0-15,-9-8 11 0,0 0-11 0,0 0-17 16,0 0 4-16,0 0 1 0,9 8 12 0,-9-8 0 15,5 12 0-15,-5-12 0 0,9 13 0 0,-5-1 0 16,-4-12 0-16,10 8 0 0,-6 4 48 0,-4-12 13 16,9 8 3-16,0 4 0 0,-4-4-64 0,4 4-24 15,-4-3 0-15,4-1 1 0,-5 0 23 0,5 0 10 16,-4 4-1-16,4 0 0 0,0-4 1 0,5 4 0 16,-1-4 0-16,6 9 0 0,-6-9-10 0,1 4 10 0,-10-8-10 15,-4-4 10-15,0 0-2 0,10 8-8 0,-1-4 12 16,4 0-4-16,-4-4 3 0,1-4 0 0,-10 4 0 0,9-4 0 15,0-4 5-15,0 0 0 0,-5 0 1 0,1 0 0 16,4-5 4-16,0 1 1 0,0-4 0 16,0 4 0-16,0-4-9 0,-4 0-1 0,4 3-1 0,0-3 0 15,0 0-11-15,5 4 0 0,-5 0 0 0,0 4 8 16,0-8-8-16,-9 16 0 0,0 0 0 0,9-5 8 16,5 1-8-16,-14 4 0 0,0 0 0 0,0 0 0 15,0 0 0-15,0 0-17 0,0 0 2 0,0 0 1 16,0 0-135-16,0 0-27 0,0 0-6 0,0 0-909 15</inkml:trace>
  <inkml:trace contextRef="#ctx0" brushRef="#br0" timeOffset="1782">778 834 230 0,'0'0'10'0,"0"0"2"0,0 0-12 0,0 0 0 0,0 0 0 0,0 0 0 16,0 0 264-16,0 0 49 0,0 0 11 0,0 0 1 16,0 0-175-16,0 0-35 0,0 0-7 0,0 0-2 15,0 0 5-15,0 0 1 0,0 8 0 16,0 4 0-16,0-4-46 0,0 4-9 0,0 0-1 0,0 5-1 16,-4-5 3-16,4 8 1 0,4 0 0 0,-4 4 0 0,-4 1-36 0,4-1-7 15,4 0-2-15,-4 5 0 0,-4-5 22 0,4 4 5 16,4-8 1-16,-4 5 0 15,-4-5-16-15,4 0-3 0,4 0-1 0,-4 1 0 16,0-5-22-16,0 0 0 0,0 0 0 0,0 0 0 0,5-3 0 0,-5-13 0 16,0 0 0-16,0 12 0 15,0-12-98-15,0 0-24 0,0 0-5 0,0 0-1 16,0 0-51-16,0 0-10 0,0 0-3 0,9-8 0 16,-5 0-51-16,-4-5-10 0,5 5-3 0,-5-4 0 0</inkml:trace>
  <inkml:trace contextRef="#ctx0" brushRef="#br0" timeOffset="2590">765 1073 518 0,'0'0'46'0,"0"0"-37"0,0 0-9 0,0 0 0 16,0 0 129-16,4 0 24 0,-4 0 5 0,5 0 1 15,-5 0-47-15,0 0-8 0,0 0-3 0,9 0 0 16,0 4-20-16,-9-4-4 0,0 0-1 0,9 4 0 0,-4-8-32 0,-5 4-8 15,9 4 0-15,4-4-1 0,-4 4 7 16,5-4 2-16,0 0 0 0,4 4 0 0,-4-4 0 0,4 4 0 16,5-4 0-16,-1 4 0 0,1 0-10 0,0-4-2 15,-5 0 0-15,5 4 0 0,4-4 4 0,1 4 1 16,-1-4 0-16,5 0 0 0,-10 0-29 0,6 0-8 16,-5 0 0-16,4 0 0 0,-4-4 0 0,-1 4 0 15,1 0 0-15,0 0 0 0,-5-4 52 0,5 4 10 16,0 4 2-16,-5-4 0 0,5 0-52 0,-1 4-12 15,-3-4 0-15,8 4 0 0,-4-4 0 0,4 4 0 16,-4 0 0-16,9-4 0 0,-5 4 0 0,0-4 0 16,5 4 0-16,0-4 0 0,-9 4 0 0,4-4 0 0,-4 0 0 15,4 0 0 1,-4 0 0-16,4 0 0 0,-4 0 0 0,0 0 0 0,4 4 0 0,-4-4 0 0,0 4 0 16,-1-4 0-16,1 4 0 0,-5 0 0 31,1-4 0-31,-1 0 0 0,0 0 54 0,0 0 8 0,0 4 2 15,1-4 0-15,-6 0-52 0,6 0-12 0,-6 0 0 0,1 0 0 16,-1 0 0-16,-3 0 0 0,3 0 0 0,-4 0 0 16,0-4 0-16,1 4 0 0,-10 0 0 0,9-4 0 15,0 4 0-15,-9 0 0 0,0 0 0 0,0 0 0 16,0 0-20-16,0-8-8 0,0 4 0 16,0-8-1-16,-5 4 46 0,-4-4 10 0,5 0 1 0,-10 0 1 15,0-1-52-15,1 1-10 0,-1 0-3 0,0 0 0 0,-4 0 36 16,0 0 0-16,4 0 0 0,-4-1 0 15,4 1 0-15,-4 0 0 0,0 4 0 0,0-4 0 16,4 8 0-16,0-4 0 0,1 0 0 0,4 4 0 16,0 0 24-16,4 0 9 0,5 4 2 0,0 0 0 15,0 0-49-15,0 0-10 0,0 0-1 0,0 0-1 0,0 0 26 0,0 0 0 16,0 0 0-16,0 0 0 16,14 4 23-16,-1 4 0 0,1-4 0 0,4 0 0 0,-4 4-31 0,-1 0-7 15,6 0-1-15,-6 4 0 0,1-4 16 0,0 4 0 0,-1-3 0 0,1 3 0 16,0 0 0-16,-5 0 0 0,4 4 0 0,-4-4 0 15,1 0 0-15,-1 1 0 16,-5 3 0-16,5 0 0 0,-9 0 0 0,0 0 0 0,0 5 0 16,-4-1 0-16,-1 0 0 0,1-4 0 0,-10 0 0 0,5 5 0 15,-5 3 0-15,1-4 0 0,-1-4 0 0,0 5 0 16,1-5 0-16,-1-4 0 0,0 0 0 0,5 0 0 16,0 0 0-16,5-4 0 0,-1-4 0 0,5-4 0 15,0 0 0-15,0 0 0 0,0 0 0 0,0 0 0 0,0 0 0 0,0 0 0 16,0 0 8-16,0 0-8 0,0 0 0 0,0 0 0 15,0 0 0-15,0 0 0 16,0 0-51-16,0-4-10 0,0-4-3 0,-5 0-736 16,5 4-148-16</inkml:trace>
  <inkml:trace contextRef="#ctx0" brushRef="#br0" timeOffset="3784">2741 656 806 0,'0'0'36'0,"0"0"7"0,0 0-35 0,0 0-8 0,0 0 0 0,9-8 0 16,-9 0 104-16,4-5 20 0,1 9 3 0,-5-4 1 15,0 0-52-15,0 8-9 0,0 0-3 0,0 0 0 16,4-4 32-16,-4 4 5 0,0-8 2 0,0 8 0 0,0 0-63 15,5-8-12-15,-5 0-2 0,0 8-1 0,0 0 15 0,0 0 2 16,0 0 1-16,0 0 0 0,0 0-18 0,0 0-3 16,0 0-1-16,0 0 0 0,9 12 86 0,-9 0 17 15,5 8 3-15,-1-3 1 0,1-1-103 0,-1 4-25 16,-4 0 0-16,5 4 0 0,4 1 56 0,-5-1 7 16,1 4 1-16,-1 1 0 0,6-1-52 0,-6 4-12 15,1 1 0-15,-1-1 0 0,1 0 0 0,-1-3 0 16,1 3 0-16,4 1 0 0,-4-1 0 0,-5-8 0 15,4 1 0-15,1-5 0 0,-1-4 24 16,1 0 3-16,-1 0 0 0,1-4 0 0,-1 1-27 0,6-5 0 0,-10-8 0 16,4 4 0-16,5 0 0 0,-9-4 0 15,9 0 0-15,-9 0 0 0,9 0 0 0,-4-4 0 0,4 0 0 0,0-4 0 16,-4-1 0-16,4 1-9 0,0 0 9 0,0-4-13 16,0 0-5-16,0 0-1 0,0-4 0 0,0-5 0 15,-4 1 19-15,4 0 0 0,-4 4 0 0,-1-4 0 16,1 3 0-16,4 1 0 0,-9 0 0 0,4 4 0 15,1 0 0-15,-5 4 0 0,0 8 0 0,0 0 0 16,0 0 0-16,0 0 0 0,0 0 0 0,0 0 0 16,0 0 0-16,0 0 0 0,0 0 0 0,9 8 0 15,-4 0 0-15,4 4 0 0,-5 4 0 0,10 0 0 16,-5 1 0-16,5 7 0 0,-10-8 0 0,10 4 0 16,0 0 0-16,-1 1 0 15,-4-1 0-15,0 0 0 0,5 0 17 0,-5 1 7 0,0-9 2 0,-4 0 0 0,-5 4-26 16,9-4 0-16,-4-4 0 0,-5-8 0 0,0 0 0 0,9 12 0 15,0-3 0-15,-9-9 8 0,0 0-8 16,0 0-12-16,9 8 2 0,-9-8 1 0,0 0 9 0,0 0 12 16,14-4-2-16,-5 0-1 0,4 0-9 0,-8-1 0 15,4-3 0-15,-4-4 0 16,4-4-12-16,-5 0 12 0,5 4-12 0,-4-9 12 0,-1-3-22 0,5-4 3 16,-4 0 1-16,4-1 0 0,-4 1 27 0,-1-9 6 15,1 5 1-15,-1 0 0 0,5-5-16 0,-4 1 0 16,0-1 0-16,-1-3 0 0,1 0-10 0,-1 3-5 15,1 1-1-15,-1-1 0 0,1-3 26 0,4 7 5 16,-4 1 1-16,-1 0 0 0,1-1-26 0,-1 5-5 16,1 0-1-16,-5 7 0 0,4 1 16 0,-4 8 0 0,5 0 0 0,-5 4 0 15,0 4 0-15,0 4 0 0,0 0 0 0,-5-4 0 16,-4 0-105 0,0 4-19-16,-5 4-3 0,1-4-1 0,-1 0-108 15,0 4-21-15,-17 0-5 0,8-4-1 0</inkml:trace>
  <inkml:trace contextRef="#ctx0" brushRef="#br0" timeOffset="4365">2690 170 403 0,'0'0'36'0,"0"0"-36"16,0 0 0-16,0 0 0 15,10 8 199-15,-10-8 33 0,0 0 6 0,0 0 2 0,4 8-90 0,5-4-18 0,-9-4-3 0,9 4-1 16,-9-4-51-16,9 4-10 0,-9-4-3 0,14 4 0 15,-14-4 0-15,9 0-1 0,0-4 0 0,0 0 0 16,1-4 1-16,-1 4 1 0,0-4 0 0,0 0 0 16,0 0-52-16,0 4-13 15,5-4 0-15,-5 4 0 0,0-8 54 0,5-1 8 16,-5 1 2-16,0 4 0 0,0 0-52 0,0 4-12 0,0-4 0 0,-9 8 0 16,5 0 0-16,-5 0 0 0,0 0 0 0,13 4 0 15,-4 0 0-15,-9-4 0 0,5 8 0 0,4 0 0 0,0 4-11 0,-4 1-5 16,-1-1 0-16,1 4-1 15,4 0 27-15,-4 0 6 0,-1-4 0 0,5 1 1 0,-4 3-17 16,4-4 0-16,-5-4 0 0,5 0 0 0,-4 0 0 16,0 0-17-16,8-8 3 0,1 4 1 0,0-4 13 15,-1-4 0-15,-4 0 0 0,14-4 10 0,-5 0 4 16,1 0 1-16,-6-4 0 0,10 0 0 0,0-1 6 16,-5 1 2-16,-4-4 0 0,4 0 0 0,-5 0-23 15,6 4 9-15,-6-1-9 0,-4-3 0 0,1 4 11 0,3-4-11 16,-4 0 10-16,-4 0-10 0,4 3 0 0,0 1 0 15,-9 4 0 1,9 0 0 0,-9 4-33-16,0 4 0 0,0 0 0 0,0 0 0 15,0 0 41-15,0 0 9 0,0 0 2 0,0 0 0 16,0 0-143-16,0 0-29 0,0 0-6 0,9 8-550 0,0 4-111 16</inkml:trace>
  <inkml:trace contextRef="#ctx0" brushRef="#br0" timeOffset="4857">3851 1275 1364 0,'10'4'30'0,"-6"0"6"0,-4 0 2 0,0 0 0 0,-4 0-30 0,4 4-8 16,0-4 0-16,0 0 0 0,0-4 90 0,4 0 17 0,-4 0 3 0,0 0 1 16,5-4-14-16,4 0-2 15,0-4-1-15,0 0 0 0,5-4-16 0,-1 0-3 0,1-4-1 0,4-5 0 16,0 1 3-16,5 0 1 0,-5-4 0 0,5-5 0 16,-5 1-44-16,5 4-9 0,-5-5-1 0,0 5-1 15,-4 0-7-15,0-1-2 0,-1 1 0 0,6 4 0 16,-10 0-14-16,4 4 9 0,-3-1-9 0,3 5 8 15,-4 0-8-15,0-4 0 0,5 0 9 0,-9 4-9 16,4-1 0-16,0 5 0 0,-5 0 0 0,1 0 8 16,-5 4 8-16,0 4 3 0,0 0 0 0,0 0 0 15,-9 0-220-15,0 0-44 0,-5 0-9 0,-4 8-770 16</inkml:trace>
  <inkml:trace contextRef="#ctx0" brushRef="#br0" timeOffset="5109">3810 789 1497 0,'0'0'66'0,"0"0"14"0,0 0-64 0,0 0-16 15,10 8 0-15,-10-8 0 0,9 8 106 0,4 1 18 16,-4 3 3-16,5 0 1 0,-5 0 0 0,5 0 0 16,-5 0 0-16,5 8 0 0,4 1-52 0,0-1-9 15,-4 0-3-15,-1 0 0 0,6 5-13 0,3-5-3 0,-3 4-1 0,-1 0 0 16,0 1-29-16,-4-5-6 0,4 0 0 0,0 0-1 15,0-3-11-15,0 3 0 0,-4-4 0 0,0 4 0 16,-1-4 0-16,-3-3-12 0,-1 3 0 0,0-4 1 16,0-4-38-16,-9-8-8 15,4 8-2-15,-4-8 0 0,0 0-178 0,0 0-36 16,0 0-7-16,0 0-2 0</inkml:trace>
  <inkml:trace contextRef="#ctx0" brushRef="#br0" timeOffset="5641">3678 457 1267 0,'0'4'28'0,"0"-4"5"0,5-4 2 0,4 0 1 0,-4 4-36 0,-1 0 0 16,1-4 0-16,-5 4 0 0,0 0 109 0,0 0 15 0,0 0 4 16,4 4 0-16,-4-4-59 0,5 8-11 0,-1 5-2 0,1-5-1 15,0 4 7-15,-1-4 2 0,1 0 0 0,-1 4 0 16,1-4-44-16,-1 0-9 0,5 0-2 0,0 1 0 16,-4-1 30-16,-5-8 5 0,14 0 2 0,-1 0 0 15,1 0-22-15,4 0-5 0,0 0-1 0,1-4 0 16,-6 0-18-16,1-9 0 0,4 5 0 0,-4 0 0 15,-1-4 24-15,1 4 2 0,0-4 0 0,-1-4 0 16,1 3-42-16,-5 5-8 0,5-4-1 0,-5 4-1 16,0 0 46-16,-4 0 10 0,4 0 2 0,-9 8 0 15,0 0 0-15,4-4 0 0,-4 4 0 0,0 0 0 16,0 0-32-16,0 0 0 0,9 4 0 0,-4 0 0 16,4 4 0-16,-4 0 0 0,-1 4 0 0,5 0 0 15,-4 1-10-15,4 3-8 0,-9-16-2 0,4 8 0 0,6 4 32 16,-1-4 7-16,0 4 1 0,0-4 0 0,0-4-32 0,0-4-7 15,0 0-1-15,0 0 0 0,-4 0 32 16,9-4 7-16,-5-8 1 0,0 4 0 0,0 8-20 16,-5-8 0-16,10-4 0 0,-9 4 0 0,4-4-15 0,-5 3-6 15,5 1-2-15,-4 4 0 0,-5 4 23 0,9 0 0 16,-9 0-9-16,0 0 9 16,0 0-94-16,0 0-15 0,5-4-3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19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0 576 0,'0'0'51'0,"0"0"-41"0,0 0-10 16,0 0 0-16,0 0 43 0,0 0 6 0,0 0 2 0,0 0 0 15,0 0 21-15,0 0 4 0,0 0 0 16,0 0 1-16,0 0-10 0,0 0-3 0,0 0 0 16,0 0 0-16,0 0-8 0,0 0-3 0,0 0 0 15,0 0 0-15,0 0-33 16,0 0-8-16,0 0 0 0,0 0-1 0,0 0 16 0,0 0 3 0,0 0 1 16,0 0 0-16,0 0-50 0,0 0-9 0,0 0-3 0,0 0-427 15,-18 8-86-15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2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32 544 1267 0,'0'0'28'0,"0"0"5"0,0 0 2 0,0 0 1 0,0 0-36 0,0 0 0 16,0 0 0-16,0 0 0 0,-5 4 58 0,5-4 5 16,0 0 1-16,0 0 0 15,-9 4 0-15,4-4 0 0,1 0 0 0,4 0 0 0,0 0-12 0,0 0-1 16,0 0-1-16,-5-4 0 0,1-5-29 0,4 5-5 16,0-8-2-16,0 4 0 0,0 0-14 0,0 0 0 15,9 4 0-15,-9-8 0 0,4 4 54 0,5 0 8 16,-4 0 2-16,0-1 0 0,-1 1-52 0,1 0-12 15,-1 0 0-15,1 0 0 0,-1 0 0 0,1 4 0 0,-5-4 0 0,4 4 0 16,-4 4 0-16,0-8 0 16,5 4 0-16,-1 0 0 0,-4 4 0 0,0 0 0 0,0 0 0 0,5-4 0 15,0-1 0-15,4 1 0 16,-5 0 0-16,1 0 0 0,-1 0 54 0,1 0 8 0,-1 4 2 0,1-4 0 16,0-4-52-16,4 4-12 0,0 0 0 0,0 0 0 15,-5-4 0-15,6 8 0 0,-6-4 0 0,1-4 0 16,-1 4 0-16,1 0 0 0,4 0 0 0,-5 0 0 15,6 0 0-15,-10 4 0 0,4 0 0 0,-4 0 0 16,9-5 0-16,-9 5 0 0,0 0 0 0,9 0 0 16,-4-4 0-16,4 4 0 0,-4-4 0 0,4 4 0 15,-5-4 0-15,5 4 0 0,0 0 0 0,0 0 0 16,1 0 0-16,-6-4 0 0,1 4 0 0,4 0 0 16,-5-4 0-16,1 4 0 0,-5 0 0 0,9-4 0 0,-4 0 0 0,-1 4 0 15,-4 0 0-15,9-4 0 0,-4 4 0 0,4-4 0 16,0 4 0-16,0 0 0 0,5-4 0 0,-5 4 0 15,0-4 0-15,0 4 0 0,-9 0 54 0,0 0 8 16,5-4 2-16,4 4 0 0,0-4-52 0,0 4-12 16,-5-4 0-16,-4 4 0 0,0 0 0 0,10 0 0 15,-6 0 0-15,-4 0 0 0,0 0 0 0,0 0 0 16,0 0 0-16,9 0 0 0,-4 0 0 0,4 0 0 0,0 0 0 16,5 0 0-16,-5 0 0 0,0 0 0 15,-9 0 0-15,0 0 0 0,9 0 0 0,5 0 0 0,-1 0 0 0,1 0 0 16,-14 0 0-16,9 0 0 0,-4 0 0 15,-5 0 0-15,4 0 0 0,5 0 0 0,5 0 0 0,-10 0 0 16,-4 0 0-16,0 0 0 0,10 4 0 0,-6-4 0 16,-4 0 0-16,9 0 0 0,-4 4 0 0,4-4 0 15,0 4 0-15,-4-4 0 0,4 4 0 0,4 0 0 16,-4-4 0-16,1 0 0 0,3 4 0 0,1-4 0 16,0 4 54-16,-5-4 8 0,4 0 2 0,1 0 0 15,-5 0-52-15,5 0-12 0,-5 0 0 0,4 0 0 16,1 0 0-16,-5 0 0 0,0 0 0 15,5-4 0-15,-9 4 0 0,8 0 0 0,-4 0 0 0,5 0 0 16,-5 0 0-16,5 0 0 0,-5 0 0 0,0 0 0 0,0 0 0 0,0 0 0 16,5 0 0-16,-5 0 0 0,0 0 0 15,0 0 0-15,5 0 0 0,-5 4 0 0,0 0 0 0,0-4 0 16,-4 4 0-16,4-4 0 0,-9 0 0 0,9 4 0 16,-5-4 0-16,-4 0 0 0,0 0 0 0,10 4 0 15,-1 0 0-15,0 0 0 0,-9-4 0 0,4 0 0 16,5 0 0-16,-4 0 0 0,9 4 0 0,-5 1 0 15,-5-10 0-15,5 5 0 0,0-4 0 0,1 4 0 16,-1-4 0-16,0 0 0 0,4 0 0 0,-3 0 0 16,-1 0 0-16,4 4 0 0,-4 0 0 0,1-4 0 15,3 4 0-15,-4 0 0 0,0-4 0 0,1 4 0 16,-1-4 0-16,0 4 0 16,-5 0 0-16,5-4 0 0,1 4 0 0,-1 0 0 0,-5-4 0 0,5 4 0 0,0 0 0 15,0 0 0-15,1 0 0 0,-1 0 0 0,0 0 0 16,0 0 0-16,0 0 0 0,0 0 0 0,5 0 0 0,-5 0 0 15,5 0 0-15,-5-4 0 0,0 4 0 0,4-4 0 16,-3 0 0-16,-1 4 0 0,0 0 0 0,0-4 0 16,4 4 0-16,-3-4 0 0,-1 4 0 15,0 0 0-15,-9 0 0 0,0-4 0 0,13 0 0 0,-8 0 0 16,9 0 0-16,-5 4 0 0,0-5 0 0,5 1 0 16,-5 0 11-16,0 4 9 0,0-4 1 0,0 0 1 15,0 4-22-15,-4-4 0 0,4 0 0 0,-5 0 0 16,1 4-11-16,-1-4-6 0,5-4-2 0,1 8 0 15,-10 0 19-15,4-4 0 0,5 0 0 0,-4-4 0 16,4 4 0-16,0-4 0 0,0 8 0 0,-4-4 0 0,4 0 12 16,-5 0 5-16,1-5 2 0,4 1 0 0,-4 0-19 0,4 0 0 15,-5 4 0-15,5-4 0 0,-4 0-12 0,-1 4-5 16,6-4-2-16,-6 0 0 0,5 4 19 0,-9-4 0 16,9-1 0-16,-4 5 0 0,-1-4 0 0,-4 8 0 15,0 0 0-15,0 0 0 0,0-4 0 0,0 4 0 16,0 0 0-16,0 0 0 15,0 0 0-15,5-4 0 0,-5 4 0 0,0 0 0 0,0 0 0 0,0 0 0 16,0 0 0-16,9 0 0 0,-4 0 0 0,-5 0 0 16,0 0 0-16,0 0 0 0,0 0 0 0,4 4 0 0,-4 4 0 15,0-8 0-15,9 4 0 0,-4 0 0 0,-1 1 0 16,1 3 0-16,-5-8 8 0,4 12 4 0,6-4 2 0,-6-4 0 16,-4-4-22-16,5 8-5 0,4 0-1 15,0-4 0-15,-5 4 14 0,6 0 0 0,-1-8 0 0,0 8 0 16,0-4 8-16,0 5 5 0,0-5 1 0,0 4 0 15,0-4-14-15,0 0 0 0,1 0 0 0,3 4 0 16,1-8 0-16,-5 4 0 0,0-4 0 16,0 4 0-16,0-4 0 0,0 0 0 0,0 4 0 0,-4-4 0 15,-5 0-11-15,9 0-1 0,-4 0-1 0,4 4 0 16,0-4 13 0,-5 0 0-16,6 0 0 0,-1 0 0 0,-9 0 0 0,4-4 16 0,5 4-3 0,0-4-1 15,1 4-12-15,-6 0 0 0,-4 0 0 0,14 0 0 0,4 0 0 16,-9-4-16-16,-4 4 3 0,8-4 1 0,1 4 12 15,-5 0 0-15,0-4 0 0,-4 4 0 16,4-4 0-16,4 4 0 0,-3 0 0 0,3 0 0 0,-4 0 0 16,-4-4 0-16,9 4 0 0,-1 4 0 15,-4-4 0-15,0 4 0 0,5-4 0 0,-5 4 0 0,-9-4 0 16,14 0 0-16,-1 0 0 0,1 0 0 0,-5 0 0 0,5 0 0 16,-5 0 0-16,5-4 0 0,-1 4 0 0,-4 0 0 15,1 4 0-15,3-4 0 0,-4-4 0 0,0 4 0 16,-9 0 0-16,14 0 0 0,-5 0 0 0,0 0 0 15,0 4 0-15,5-4 0 0,-5-4 0 0,0 4 0 16,5-4 0-16,-5 4 0 0,5 0 0 0,-5 0 0 0,4 4 0 0,-3-4 0 16,3 0 0-16,1 4 0 0,-5 0 0 0,5 0 0 31,-1 0 0-31,1 0 0 0,0-4 0 0,-5 4 0 0,4 0 0 0,-4 0 0 0,5 4 0 16,0-4 0-16,-10 4 0 0,10 1 0 0,-5-1 0 15,0 0 0-15,0 0 0 0,-4 4 0 0,4-4 0 0,-4 4 0 16,4 0 0-1,-5 1 0-15,10-1 0 0,-10 0 0 0,-4 0 0 0,0 0 0 0,0-12 0 0,5 8 0 16,-5-8 8-16,4 8 5 0,-4-8 1 0,5 8 0 16,0 0-22-16,-5-8-5 0,0 0-1 0,0 0 0 15,0 0-245-15,0 0-49 0,0 0-9 16,0 0-3-16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21 806 0,'0'0'36'0,"0"0"7"0,-5-4-35 0,5 4-8 0,0 0 0 0,0 0 0 15,-4-4 84-15,4 4 14 0,0 0 3 0,0 0 1 16,0 0-30-16,0 0-7 0,0-5-1 0,0 5 0 15,0 0-30-15,0 0-6 0,-5-8-2 0,5 8 0 16,0 0 30-16,0 0 7 0,0 0 1 0,0 0 0 16,0 0 0-16,0 0 0 0,0 0 0 0,0 0 0 15,0 0-28-15,5 13-6 0,-5-5-1 0,4 4 0 16,1 0 11-16,-5 0 1 0,0-12 1 0,0 12 0 16,-5 0-6-16,5 0 0 0,0 1-1 0,0 3 0 15,5-4-11-15,4 8-1 0,4-4-1 0,1 5 0 16,-5-1 34-16,-4-4 6 0,-1-4 2 0,1 0 0 0,-5 4-48 15,4 1-8-15,10-1-8 0,-5 0 9 16,0 0 4-16,-4-4 1 0,-1 1 0 16,1-1 0-16,-5-4-3 0,9 4-1 0,-4 0 0 0,-1-4 0 15,-4-8-31-15,5 12-7 0,4-4 0 0,-5 0-1 0,-4-8 53 16,5 9 10-16,4-5 2 0,-9-4 1 0,0 0-29 0,9 8-8 16,-9-8 0-16,0 0 0 0,5 0 0 0,4-4-12 15,-9 4 4-15,4-4 0 0,5-5 8 0,-4 1 0 16,-1 0 0-16,6-4 0 15,-10 4-23-15,4-4-5 0,5 4-2 0,-4 0 0 16,-5-4 30-16,9-1 0 0,-5-3 0 0,-4 0 0 0,5 0 12 0,0 4 8 16,-5 4 1-16,4 0 1 0,-4 4-22 0,0 4 0 15,0 0 0-15,0 0 0 0,0 0-13 0,0 0-7 0,5-9-2 16,-5 9 0-16,0 0 42 0,0 0 8 0,0 0 1 0,0 0 1 16,0 0-30-16,0 0 0 0,0 0 0 0,0 0 0 15,0 0 0-15,9 9 0 0,0 3 0 16,-5-4 0-16,1 0 0 0,4 4 0 0,0 0 0 0,0 0 0 15,-4 4 11-15,4-3-11 0,0-5 12 0,0 4-12 16,0 4 29-16,0-4-1 0,1 4 0 0,-1-4 0 16,0 5-28-16,0-1 0 0,0 0 0 0,0-4 0 31,-4-4-20-31,4 0-9 0,-5 0-3 0,5 1 0 0,0-1 32 0,-4 0 0 0,4 0 0 16,0-4 0-16,-9-4-32 0,0 0 0 0,0 0 0 0,9-4 0 15,0 0 52-15,1 0 11 0,-1 4 1 0,-5-4 1 0,1-4-25 16,-1 0-8-16,5-1 0 0,1-3 0 0,-6 4 0 15,-4-8 0-15,5 0 0 0,-5 0 0 0,0-1 0 0,-5-3 0 16,5-4 0-16,-4 4 0 0,4-5 25 0,0-3 5 16,0 4 1-16,4-5 0 0,-4 5-31 0,0-4 0 15,5 4 0-15,-1-5 0 0,5 9 0 0,-4-4 0 16,4 8 0-16,0-5 0 0,-4 5 0 0,-1 0-21 16,1 4 3-16,-5 4 1 0,0 0 17 0,0 8 0 15,0 0 0-15,0 0 0 0,0 0 0 0,0 0-18 16,-9-4 2-16,-1 0 1 15,1 4-169-15,9 0-35 0,0 0-6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1173 0,'-4'-4'25'0,"4"4"6"0,0 0 1 0,0 0 2 0,0 0-34 0,0 0 0 16,0 0 0-16,0 0 0 16,0 0 84-16,0 0 11 0,0 0 1 0,0 0 1 0,0 0-29 0,0 0-5 0,0 0-2 15,0 0 0-15,0 0-22 0,0 0-5 0,9 0-1 0,-5-8 0 16,-4 4-5-16,10 0 0 0,-6 0-1 0,5-4 0 15,-4-4-27-15,-1-1 8 0,-4 5-8 0,5 0 0 16,-1 0 0-16,-4 8 0 0,5-4 0 0,4 4 0 16,-4-8 24-16,-5 8 5 0,0 0 2 0,9-4 0 15,0 4-19-15,-9 0-3 0,0 0-1 0,0 0 0 16,0 0 14-16,0 0 2 0,0 0 1 0,9 8 0 16,5 0-25-16,-10-4-9 0,-4-4 0 0,9 8 0 15,-4 4 9-15,4-4 16 0,0-3-4 0,0 3-1 16,-9-8-3-16,5 4-8 0,4 0 12 0,0 0-4 15,-9-4-8-15,14 4 12 0,-10 0-12 0,5-8 12 16,5 0 6-16,-10-4 2 16,6 4 0-16,-1 0 0 0,0-5 6 0,0 1 2 0,-5 4 0 0,6 0 0 0,-10 4-4 15,9-8 0-15,0 0 0 0,0 4 0 0,0-4-8 0,0 4-3 16,-4-8 0-16,-1 8 0 0,1-4-13 0,4 4 11 16,-9 4-11-16,4-4 10 0,-4 4-10 0,0 0 0 15,5-5 9-15,-5 5-9 16,0 0-133-16,0 0-31 0,5-4-7 0,4 4-802 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1087 0,'0'0'28'0,"0"0"1"0,0 0-29 0,0 0 0 16,0 0 0-16,0 0 0 0,0 0 57 0,0 0 6 15,4-5 1-15,1 5 0 0,0-4 51 0,-5 4 10 0,0 0 3 0,0 0 0 0,9 0-27 0,0 0-5 16,-9 0 0-16,0 0-1 15,0 0-50-15,0 0-9 0,0 0-3 0,0 0 0 0,0 0 25 0,0 0 5 16,0 0 1-16,0 0 0 0,0 0 0 0,0 0 0 16,0 0 0-16,0 0 0 0,0 0-52 0,0 0-12 15,0 0 0-15,0 0 0 0,0 0-12 0,0 0-6 16,-9-8-1-16,4-4 0 0,5 4 19 0,0-4 0 16,0 4 8-16,0 0-8 0,0 0 17 0,5 0-2 15,-1 0-1-15,1 3 0 0,-1-3-14 0,5 0 0 16,-4 0 0-16,0 4 0 0,-1-4-8 0,-4 8 8 15,0 0 0-15,0 0 0 0,0-8 0 0,0 8 0 16,0-8 0-16,0 8 0 0,0-8 0 0,5 4 0 16,-5 4 0-16,0 0 0 0,9-8 0 15,0 0 0-15,-5-1 0 0,-4 9 9 0,9-4-9 0,1 0 0 16,-10 4 0-16,9-8 0 0,0 8 0 0,-9 0 0 16,0 0 0-16,0 0-11 0,9-4 11 0,-9 4 0 0,0 0 8 15,0 0-8-15,0 0 0 0,0 0 0 0,0 0 0 0,0 0 0 16,14-4 0-16,-5 8 0 0,0-4 0 0,-5 0 0 15,5 0 0-15,1 4 0 0,-6-4 0 0,5 0 0 16,-9 0 0-16,0 0 0 0,0 0 0 16,0 0 0-16,0 0 0 0,5 0 0 0,-1 4 0 15,5-4 8-15,1 0-8 0,-10 0 0 0,0 0 0 0,0 0 0 0,4 0 0 16,5 0 0-16,-4 0 0 0,-1 0 0 0,1 0 0 16,4 0 0-16,-5 4 0 0,1 0 0 0,-5-4 0 15,5 0 0-15,-1 0 0 0,1 4 0 0,4-4 0 0,-5 4 0 16,5-4 0-16,1 0 0 0,-6 5 0 0,1-5 0 15,4 4 0-15,-5 0 0 0,1 0 0 0,4-4 0 16,5 4 0-16,-5 0 8 0,4-4-8 16,-3 4 0-16,-1-4 0 0,0 0-8 0,-5 4 8 15,-4-4 0-15,0 0 0 0,0 0 0 0,9 4 0 0,-9-4 8 16,0 0-8-16,0 0 11 0,0 0-3 0,0 0 0 16,0 0 0-16,0 0 0 0,0 0-17 0,0 0-4 15,9 4-1-15,1-8 0 0,-10 4 14 0,0 0 0 31,0 0 0-31,4-4 0 0,1 0 0 0,4-4 0 0,-5 4 0 0,1 0 0 0,4-4 0 0,0 3 0 16,-9-3 0-16,5 0 0 0,8 0 9 0,-4 0 5 0,-9 8 1 16,5-8 0-16,0 0-15 0,4 0 0 15,-5 4 0-15,5-4 0 0,-4 4-9 0,-5 4-5 0,0 0-1 0,0 0 0 16,4-8 27-16,-4 8 6 0,0 0 1 0,0-9 0 16,0 9-19-16,10-8 0 0,3 0 0 15,-13 8 0-15,0 0 0 0,-4-4 0 0,4 4 0 16,0-4 0-16,4 0-14 0,-4 4-3 0,0 0-1 0,5-4 0 0,-1 0 31 0,-4 4 7 15,0 0 0-15,0 0 1 0,0 0-21 0,0 0 8 16,0 0-8-16,0 0 0 0,0 0 11 0,0 0-3 16,0 0 0-16,9 8 0 0,-9-8-8 0,5 8 0 15,0 0 0-15,4 4 0 0,-9-12 0 0,4 9 0 16,5-1 0-16,0 0 0 0,-4 0 0 0,-5-8 0 16,9 8 0-16,0-4 0 15,0 0-28-15,-9-4 0 0,0 0-1 0,0 0 0 0,9 0 46 0,0 0 10 16,1 0 1-16,-6 0 1 15,5 0-46-15,-4 0-10 0,4-4-1 0,-9 4-1 16,4-4 29-16,6 0 0 0,-6 0 0 0,-4 4 0 0,9-4 0 0,-9 4 0 16,9-8 0-16,-9 8 0 15,0 0 0-15,9-4 0 0,-9 4 0 0,0 0 0 16,0 0 0-16,5-8 0 0,-5 8 0 0,9-5 0 0,-9 5 0 0,0 0 0 16,5-8 0-16,-5 8 0 0,0 0 0 0,9-4 0 0,-9 4 0 15,9-4 0-15,-9 4 0 0,9-8 0 0,0 8 0 16,-9 0 0-16,9-4 0 0,0 4 0 0,-9 0 0 0,9-4 0 15,-9 4 0-15,14 0 0 0,-14 0 0 0,9 4 0 16,0 0 20-16,5 4 11 0,0 0 1 0,-5 0 1 16,0 5-1-16,0-1-1 0,-5 0 0 15,10 0 0-15,0 4-31 0,-10 0 0 0,5-3 0 0,0-1 0 0,1 4-13 0,-6-4-9 16,-4-4-2-16,0 4 0 16,9-4-12-16,-9-8-4 0,0 0 0 0,0 0 0 15,0 0-17-15,0 0-4 0,5 4-1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1497 0,'0'0'66'0,"0"0"14"16,9 4-64-16,-9-4-16 0,0 0 0 0,0 0 0 0,0 0 55 0,0 0 7 16,0 0 2-16,0 0 0 15,0 0 0-15,0 0 0 0,0 0 0 0,0 0 0 0,-9 8 0 0,9-8 0 16,0 0 0-16,0 0 0 0,0 0-52 15,0 0-12-15,9-8 0 0,-5 0 0 16,6-4 54-16,-6 4 8 0,1-4 2 0,8-1 0 0,6 1 0 0,-1 0 0 16,0-4 0-16,-9 0 0 0,5 0 0 0,-5-5 0 15,5 5 0-15,-1-4 0 16,1 0-52-16,0 0-12 0,-1 3 0 0,-4 1 0 0,5 0 0 0,-5 0 0 0,0 4 0 0,0-1 0 16,-4 5 0-16,4 4 0 0,-5-4 0 15,-4 8 0-15,0 0 0 0,0 0 0 0,0 0 0 0,0 0 0 31,0 0-132-31,0 0-30 0,-9 0-6 0,5 4-584 0,4-4-116 0</inkml:trace>
  <inkml:trace contextRef="#ctx0" brushRef="#br0" timeOffset="267">13 0 1666 0,'0'0'148'0,"0"0"-118"0,0 0-30 0,0 0 0 0,0 0 124 15,-4 8 18-15,4-8 4 0,4 12 1 0,1 1-68 0,0-1-14 16,-1 0-2-16,5 0-1 0,0 0 2 0,5 4 0 16,-9-4 0-16,4 5 0 0,9-5-52 0,0 8-12 15,-4-4 0-15,4 4 0 0,-4-3 54 0,4-1 8 16,-4 4 2-16,-1-4 0 0,-4 0-52 0,5 1-12 15,-5-5 0-15,0 0 0 16,-4 0-48-16,8-4-13 0,-4 4-3 0,1-8-751 0,-10-4-150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3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 1288 0,'0'0'57'0,"0"0"12"0,0 0-55 0,0 0-14 0,0 0 0 0,9 0 0 16,-9 0 100-16,9 0 18 0,0-4 3 0,-9 4 1 16,5-4-46-16,-1-5-10 0,6 1-2 0,-1 0 0 15,4 0-51-15,-4 0-13 0,-4 0 0 0,4 0 0 16,0 0 47-16,5 0 6 0,-5 0 2 0,5 0 0 15,-10-5-37-15,1 1-7 0,-5 12-2 0,0 0 0 0,0 0-9 0,0 0 0 16,0 0 0-16,0 0 0 0,-9 4 0 0,9-4 0 16,9 0 0-16,0 0 0 0,-9 0 33 0,0 0 5 15,4 8 1-15,1 1 0 0,-1-1-11 0,1 0-3 16,0 4 0-16,4 0 0 0,0 0-40 0,0-4-8 16,-5 0-1-16,1 0-1 0,4-4 25 0,0 0 0 15,0-8 0-15,0 4 0 0,1 0 0 0,-1 0 0 16,0-4 9-16,0 0-9 0,0 0 22 0,-4-4-2 15,4 0-1-15,0 0 0 0,-5 0-19 0,5 4 0 16,-4-4 0-16,-1 0 0 0,-4 8 55 0,0 0 7 16,10-4 2-16,-1-4 0 15,0-1-103-15,-9 9-20 0,0 0-4 0,0 0-1 16,0 0-71-16,9 0-14 0,27 5-3 0,-17-1-1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864 607 9540,'0'0'7102,"-32"0"-6589,-198 0 892,159 0-772,1 3 0,-1 3 0,1 3 0,-82 22 0,112-20-454,21-4-142,0-2 0,-1 0-1,1-1 1,-30 1-1,47-5 850,5-3-790,19-16-14,-1 1-1,43-25 0,-1 0-29,9-12 136,104-102-1,-150 131-139,-2-2 0,-1 0 0,-1-2 0,-2 0-1,-1-2 1,28-61 0,-45 86-63,1 0 0,-1 0 0,0 1 0,-1-1-1,0 0 1,0-1 0,0 1 0,-1-9 0,0 16 11,-1-1 0,1 1 0,0-1-1,0 1 1,0-1 0,-1 1 0,1-1 0,0 1 0,0-1-1,-1 1 1,1 0 0,-1-1 0,1 1 0,0-1 0,-1 1 0,1 0-1,-1-1 1,1 1 0,0 0 0,-1 0 0,1-1 0,-1 1 0,1 0-1,-1 0 1,1 0 0,-1 0 0,0-1 0,1 1 0,-1 0 0,1 0-1,-1 0 1,0 0 0,-24 0-8,16 0-18,-56-2-169,42 0 136,0 1-1,-1 0 1,1 2 0,0 1-1,0 1 1,-42 10-1,40 3 3,25-15 29,-1-1-1,1 1 0,0-1 1,-1 1-1,1 0 0,0-1 1,-1 1-1,1 0 0,0-1 1,0 1-1,0 0 0,-1-1 1,1 1-1,0 0 0,0-1 1,0 1-1,0 0 0,0 0 1,1-1-1,-1 1 0,0 0 1,0-1-1,1 2 0,0 0-323,0 0 0,1-1 0,-1 1-1,1 0 1,0-1 0,-1 1 0,1 0 0,0-1-1,0 0 1,0 0 0,0 1 0,0-1 0,0 0-1,1-1 1,-1 1 0,0 0 0,3 0 0,8 2-4956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8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1352 576 0,'0'0'12'0,"0"0"4"0,0 0 0 0,0 0 0 0,0 0-16 0,0 0 0 0,0 0 0 0,0 0 0 16,0 0 105-16,0 0 19 15,0 0 3-15,0 0 1 0,0 0 0 0,0 0 0 16,0 0 0-16,0 0 0 0,0 0-52 0,0 0-9 0,0 0-3 16,-4 8 0-16,4-8 0 0,0 0 0 0,0 0 0 15,0 0 0-15,-5 8 0 0,5-8 0 0,0 0 0 16,0 0 0-16,0 0-51 0,0 0-13 0,0 0 0 15,0 0 0-15,0 0 0 0,0 0 0 0,0 0 0 0,0 0 0 16,0 0 54-16,0 0 8 0,0 0 2 0,0 0 0 16,0 0 0-16,0-8 0 0,5 0 0 0,-1 0 0 15,1-4-52-15,4 3-12 0,-5-3 0 0,6-4 0 16,-1 4 54-16,4-8 8 0,-4 8 2 0,5-5 0 16,4 5-35-16,-4-8-6 0,-5 0-2 0,5 0 0 15,-1-1-11-15,1 5-2 0,0-4-8 0,-1 8 12 16,6-4-12-16,-6 3 8 0,-4-3-8 0,0 4 0 0,5 0 0 15,-5 0 8-15,-4 0-8 0,4 0 0 0,-5 3 0 16,10 1 0-16,9 0 8 0,-5 4-8 0,-4 4 0 16,-14 0 0-16,-14-4 0 0,0 4 0 15,1-4-47-15,4 4-2 0,-1 0-1 16,-3 0 0-16,-10 0-101 0,9 4-20 0,14-4-4 16,-9 0-552-16,-9 4-110 0</inkml:trace>
  <inkml:trace contextRef="#ctx0" brushRef="#br0" timeOffset="400">4 878 288 0,'0'0'25'0,"0"0"-25"0,0 0 0 0,0 0 0 15,0 0 132-15,0 0 20 0,0 0 5 0,0 0 1 16,0 0-34-16,0 0-6 0,-9 4-2 0,9-4 0 16,0 0-12-16,0 0-2 0,0 0-1 0,0 0 0 15,0 0-5-15,5 8 0 0,-5-8-1 0,0 13 0 16,9-9-24-16,-5 8-5 0,1-4-1 0,4 0 0 16,-4 4-1-16,-1 0 0 0,5 0 0 0,0 5 0 0,0-5-11 15,1 4-2-15,-1 4-1 0,9 4 0 0,0 1-19 0,0-5-4 16,-4 4-1-16,4 0 0 0,0 1-6 15,5-1-2-15,0 0 0 0,0 1 0 0,-10-5 7 0,6 4 2 16,8-4 0-16,5-3 0 0,4-1-27 0,-9 0 0 16,-17-4 0-16,3 0 0 0,10-4 0 15,-9 0 0-15,-14-8 0 0,0 0 0 0,0 0 0 0,0 0 0 16,4 13 0-16,-4-13 0 0,0 0 0 0,0 0 0 16,9 4 0-16,-9-4 0 15,0 0-148-15,0 0-36 0,0 0-6 0,0 0-2 0</inkml:trace>
  <inkml:trace contextRef="#ctx0" brushRef="#br0" timeOffset="1302">4 579 230 0,'0'0'20'0,"0"0"-20"0,0 0 0 0,0 0 0 15,-4 8 184-15,4-8 32 0,0 0 6 0,0 12 2 16,0-12-77-16,0 12-15 0,0-12-4 0,0 0 0 16,0 8-52-16,0-8-12 0,0 0-1 0,0 0-1 15,0 0-4-15,0 0-1 0,0 0 0 0,0 0 0 16,0 0 13-16,0 0 2 0,0 0 1 0,0 0 0 0,0 0-58 15,0 0-15-15,0 0 0 0,0 0 0 16,0 0 54-16,9-4 8 0,0 0 2 0,0 0 0 16,0 0-52-16,-4-4-12 0,4 4 0 0,-5-4 0 0,5 0 0 15,-4 0 0-15,4 0 0 0,0-1 0 0,-4-3 28 16,4 4 4-16,-5 0 0 0,1 4 0 0,-5 4-46 0,0 0-9 16,0 0-1-16,0 0-1 0,0 0 25 0,0 0 0 15,9 8 0-15,-9-8 11 0,0 0-11 0,0 0-17 16,0 0 4-16,0 0 1 0,9 8 12 0,-9-8 0 15,5 12 0-15,-5-12 0 0,9 13 0 0,-5-1 0 16,-4-12 0-16,10 8 0 0,-6 4 48 0,-4-12 13 16,9 8 3-16,0 4 0 0,-4-4-64 0,4 4-24 15,-4-3 0-15,4-1 1 0,-5 0 23 0,5 0 10 16,-4 4-1-16,4 0 0 0,0-4 1 0,5 4 0 16,-1-4 0-16,6 9 0 0,-6-9-10 0,1 4 10 0,-10-8-10 15,-4-4 10-15,0 0-2 0,10 8-8 0,-1-4 12 16,4 0-4-16,-4-4 3 0,1-4 0 0,-10 4 0 0,9-4 0 15,0-4 5-15,0 0 0 0,-5 0 1 0,1 0 0 16,4-5 4-16,0 1 1 0,0-4 0 16,0 4 0-16,0-4-9 0,-4 0-1 0,4 3-1 0,0-3 0 15,0 0-11-15,5 4 0 0,-5 0 0 0,0 4 8 16,0-8-8-16,-9 16 0 0,0 0 0 0,9-5 8 16,5 1-8-16,-14 4 0 0,0 0 0 0,0 0 0 15,0 0 0-15,0 0-17 0,0 0 2 0,0 0 1 16,0 0-135-16,0 0-27 0,0 0-6 0,0 0-909 15</inkml:trace>
  <inkml:trace contextRef="#ctx0" brushRef="#br0" timeOffset="1782">778 834 230 0,'0'0'10'0,"0"0"2"0,0 0-12 0,0 0 0 0,0 0 0 0,0 0 0 16,0 0 264-16,0 0 49 0,0 0 11 0,0 0 1 16,0 0-175-16,0 0-35 0,0 0-7 0,0 0-2 15,0 0 5-15,0 0 1 0,0 8 0 16,0 4 0-16,0-4-46 0,0 4-9 0,0 0-1 0,0 5-1 16,-4-5 3-16,4 8 1 0,4 0 0 0,-4 4 0 0,-4 1-36 0,4-1-7 15,4 0-2-15,-4 5 0 0,-4-5 22 0,4 4 5 16,4-8 1-16,-4 5 0 15,-4-5-16-15,4 0-3 0,4 0-1 0,-4 1 0 16,0-5-22-16,0 0 0 0,0 0 0 0,0 0 0 0,5-3 0 0,-5-13 0 16,0 0 0-16,0 12 0 15,0-12-98-15,0 0-24 0,0 0-5 0,0 0-1 16,0 0-51-16,0 0-10 0,0 0-3 0,9-8 0 16,-5 0-51-16,-4-5-10 0,5 5-3 0,-5-4 0 0</inkml:trace>
  <inkml:trace contextRef="#ctx0" brushRef="#br0" timeOffset="2590">765 1073 518 0,'0'0'46'0,"0"0"-37"0,0 0-9 0,0 0 0 16,0 0 129-16,4 0 24 0,-4 0 5 0,5 0 1 15,-5 0-47-15,0 0-8 0,0 0-3 0,9 0 0 16,0 4-20-16,-9-4-4 0,0 0-1 0,9 4 0 0,-4-8-32 0,-5 4-8 15,9 4 0-15,4-4-1 0,-4 4 7 16,5-4 2-16,0 0 0 0,4 4 0 0,-4-4 0 0,4 4 0 16,5-4 0-16,-1 4 0 0,1 0-10 0,0-4-2 15,-5 0 0-15,5 4 0 0,4-4 4 0,1 4 1 16,-1-4 0-16,5 0 0 0,-10 0-29 0,6 0-8 16,-5 0 0-16,4 0 0 0,-4-4 0 0,-1 4 0 15,1 0 0-15,0 0 0 0,-5-4 52 0,5 4 10 16,0 4 2-16,-5-4 0 0,5 0-52 0,-1 4-12 15,-3-4 0-15,8 4 0 0,-4-4 0 0,4 4 0 16,-4 0 0-16,9-4 0 0,-5 4 0 0,0-4 0 16,5 4 0-16,0-4 0 0,-9 4 0 0,4-4 0 0,-4 0 0 15,4 0 0 1,-4 0 0-16,4 0 0 0,-4 0 0 0,0 0 0 0,4 4 0 0,-4-4 0 0,0 4 0 16,-1-4 0-16,1 4 0 0,-5 0 0 31,1-4 0-31,-1 0 0 0,0 0 54 0,0 0 8 0,0 4 2 15,1-4 0-15,-6 0-52 0,6 0-12 0,-6 0 0 0,1 0 0 16,-1 0 0-16,-3 0 0 0,3 0 0 0,-4 0 0 16,0-4 0-16,1 4 0 0,-10 0 0 0,9-4 0 15,0 4 0-15,-9 0 0 0,0 0 0 0,0 0 0 16,0 0-20-16,0-8-8 0,0 4 0 16,0-8-1-16,-5 4 46 0,-4-4 10 0,5 0 1 0,-10 0 1 15,0-1-52-15,1 1-10 0,-1 0-3 0,0 0 0 0,-4 0 36 16,0 0 0-16,4 0 0 0,-4-1 0 15,4 1 0-15,-4 0 0 0,0 4 0 0,0-4 0 16,4 8 0-16,0-4 0 0,1 0 0 0,4 4 0 16,0 0 24-16,4 0 9 0,5 4 2 0,0 0 0 15,0 0-49-15,0 0-10 0,0 0-1 0,0 0-1 0,0 0 26 0,0 0 0 16,0 0 0-16,0 0 0 16,14 4 23-16,-1 4 0 0,1-4 0 0,4 0 0 0,-4 4-31 0,-1 0-7 15,6 0-1-15,-6 4 0 0,1-4 16 0,0 4 0 0,-1-3 0 0,1 3 0 16,0 0 0-16,-5 0 0 0,4 4 0 0,-4-4 0 15,1 0 0-15,-1 1 0 16,-5 3 0-16,5 0 0 0,-9 0 0 0,0 0 0 0,0 5 0 16,-4-1 0-16,-1 0 0 0,1-4 0 0,-10 0 0 0,5 5 0 15,-5 3 0-15,1-4 0 0,-1-4 0 0,0 5 0 16,1-5 0-16,-1-4 0 0,0 0 0 0,5 0 0 16,0 0 0-16,5-4 0 0,-1-4 0 0,5-4 0 15,0 0 0-15,0 0 0 0,0 0 0 0,0 0 0 0,0 0 0 0,0 0 0 16,0 0 8-16,0 0-8 0,0 0 0 0,0 0 0 15,0 0 0-15,0 0 0 16,0 0-51-16,0-4-10 0,0-4-3 0,-5 0-736 16,5 4-148-16</inkml:trace>
  <inkml:trace contextRef="#ctx0" brushRef="#br0" timeOffset="3784">2741 656 806 0,'0'0'36'0,"0"0"7"0,0 0-35 0,0 0-8 0,0 0 0 0,9-8 0 16,-9 0 104-16,4-5 20 0,1 9 3 0,-5-4 1 15,0 0-52-15,0 8-9 0,0 0-3 0,0 0 0 16,4-4 32-16,-4 4 5 0,0-8 2 0,0 8 0 0,0 0-63 15,5-8-12-15,-5 0-2 0,0 8-1 0,0 0 15 0,0 0 2 16,0 0 1-16,0 0 0 0,0 0-18 0,0 0-3 16,0 0-1-16,0 0 0 0,9 12 86 0,-9 0 17 15,5 8 3-15,-1-3 1 0,1-1-103 0,-1 4-25 16,-4 0 0-16,5 4 0 0,4 1 56 0,-5-1 7 16,1 4 1-16,-1 1 0 0,6-1-52 0,-6 4-12 15,1 1 0-15,-1-1 0 0,1 0 0 0,-1-3 0 16,1 3 0-16,4 1 0 0,-4-1 0 0,-5-8 0 15,4 1 0-15,1-5 0 0,-1-4 24 16,1 0 3-16,-1 0 0 0,1-4 0 0,-1 1-27 0,6-5 0 0,-10-8 0 16,4 4 0-16,5 0 0 0,-9-4 0 15,9 0 0-15,-9 0 0 0,9 0 0 0,-4-4 0 0,4 0 0 0,0-4 0 16,-4-1 0-16,4 1-9 0,0 0 9 0,0-4-13 16,0 0-5-16,0 0-1 0,0-4 0 0,0-5 0 15,-4 1 19-15,4 0 0 0,-4 4 0 0,-1-4 0 16,1 3 0-16,4 1 0 0,-9 0 0 0,4 4 0 15,1 0 0-15,-5 4 0 0,0 8 0 0,0 0 0 16,0 0 0-16,0 0 0 0,0 0 0 0,0 0 0 16,0 0 0-16,0 0 0 0,0 0 0 0,9 8 0 15,-4 0 0-15,4 4 0 0,-5 4 0 0,10 0 0 16,-5 1 0-16,5 7 0 0,-10-8 0 0,10 4 0 16,0 0 0-16,-1 1 0 15,-4-1 0-15,0 0 0 0,5 0 17 0,-5 1 7 0,0-9 2 0,-4 0 0 0,-5 4-26 16,9-4 0-16,-4-4 0 0,-5-8 0 0,0 0 0 0,9 12 0 15,0-3 0-15,-9-9 8 0,0 0-8 16,0 0-12-16,9 8 2 0,-9-8 1 0,0 0 9 0,0 0 12 16,14-4-2-16,-5 0-1 0,4 0-9 0,-8-1 0 15,4-3 0-15,-4-4 0 16,4-4-12-16,-5 0 12 0,5 4-12 0,-4-9 12 0,-1-3-22 0,5-4 3 16,-4 0 1-16,4-1 0 0,-4 1 27 0,-1-9 6 15,1 5 1-15,-1 0 0 0,5-5-16 0,-4 1 0 16,0-1 0-16,-1-3 0 0,1 0-10 0,-1 3-5 15,1 1-1-15,-1-1 0 0,1-3 26 0,4 7 5 16,-4 1 1-16,-1 0 0 0,1-1-26 0,-1 5-5 16,1 0-1-16,-5 7 0 0,4 1 16 0,-4 8 0 0,5 0 0 0,-5 4 0 15,0 4 0-15,0 4 0 0,0 0 0 0,-5-4 0 16,-4 0-105 0,0 4-19-16,-5 4-3 0,1-4-1 0,-1 0-108 15,0 4-21-15,-17 0-5 0,8-4-1 0</inkml:trace>
  <inkml:trace contextRef="#ctx0" brushRef="#br0" timeOffset="4365">2690 170 403 0,'0'0'36'0,"0"0"-36"16,0 0 0-16,0 0 0 15,10 8 199-15,-10-8 33 0,0 0 6 0,0 0 2 0,4 8-90 0,5-4-18 0,-9-4-3 0,9 4-1 16,-9-4-51-16,9 4-10 0,-9-4-3 0,14 4 0 15,-14-4 0-15,9 0-1 0,0-4 0 0,0 0 0 16,1-4 1-16,-1 4 1 0,0-4 0 0,0 0 0 16,0 0-52-16,0 4-13 15,5-4 0-15,-5 4 0 0,0-8 54 0,5-1 8 16,-5 1 2-16,0 4 0 0,0 0-52 0,0 4-12 0,0-4 0 0,-9 8 0 16,5 0 0-16,-5 0 0 0,0 0 0 0,13 4 0 15,-4 0 0-15,-9-4 0 0,5 8 0 0,4 0 0 0,0 4-11 0,-4 1-5 16,-1-1 0-16,1 4-1 15,4 0 27-15,-4 0 6 0,-1-4 0 0,5 1 1 0,-4 3-17 16,4-4 0-16,-5-4 0 0,5 0 0 0,-4 0 0 16,0 0-17-16,8-8 3 0,1 4 1 0,0-4 13 15,-1-4 0-15,-4 0 0 0,14-4 10 0,-5 0 4 16,1 0 1-16,-6-4 0 0,10 0 0 0,0-1 6 16,-5 1 2-16,-4-4 0 0,4 0 0 0,-5 0-23 15,6 4 9-15,-6-1-9 0,-4-3 0 0,1 4 11 0,3-4-11 16,-4 0 10-16,-4 0-10 0,4 3 0 0,0 1 0 15,-9 4 0 1,9 0 0 0,-9 4-33-16,0 4 0 0,0 0 0 0,0 0 0 15,0 0 41-15,0 0 9 0,0 0 2 0,0 0 0 16,0 0-143-16,0 0-29 0,0 0-6 0,9 8-550 0,0 4-111 16</inkml:trace>
  <inkml:trace contextRef="#ctx0" brushRef="#br0" timeOffset="4857">3851 1275 1364 0,'10'4'30'0,"-6"0"6"0,-4 0 2 0,0 0 0 0,-4 0-30 0,4 4-8 16,0-4 0-16,0 0 0 0,0-4 90 0,4 0 17 0,-4 0 3 0,0 0 1 16,5-4-14-16,4 0-2 15,0-4-1-15,0 0 0 0,5-4-16 0,-1 0-3 0,1-4-1 0,4-5 0 16,0 1 3-16,5 0 1 0,-5-4 0 0,5-5 0 16,-5 1-44-16,5 4-9 0,-5-5-1 0,0 5-1 15,-4 0-7-15,0-1-2 0,-1 1 0 0,6 4 0 16,-10 0-14-16,4 4 9 0,-3-1-9 0,3 5 8 15,-4 0-8-15,0-4 0 0,5 0 9 0,-9 4-9 16,4-1 0-16,0 5 0 0,-5 0 0 0,1 0 8 16,-5 4 8-16,0 4 3 0,0 0 0 0,0 0 0 15,-9 0-220-15,0 0-44 0,-5 0-9 0,-4 8-770 16</inkml:trace>
  <inkml:trace contextRef="#ctx0" brushRef="#br0" timeOffset="5109">3810 789 1497 0,'0'0'66'0,"0"0"14"0,0 0-64 0,0 0-16 15,10 8 0-15,-10-8 0 0,9 8 106 0,4 1 18 16,-4 3 3-16,5 0 1 0,-5 0 0 0,5 0 0 16,-5 0 0-16,5 8 0 0,4 1-52 0,0-1-9 15,-4 0-3-15,-1 0 0 0,6 5-13 0,3-5-3 0,-3 4-1 0,-1 0 0 16,0 1-29-16,-4-5-6 0,4 0 0 0,0 0-1 15,0-3-11-15,0 3 0 0,-4-4 0 0,0 4 0 16,-1-4 0-16,-3-3-12 0,-1 3 0 0,0-4 1 16,0-4-38-16,-9-8-8 15,4 8-2-15,-4-8 0 0,0 0-178 0,0 0-36 16,0 0-7-16,0 0-2 0</inkml:trace>
  <inkml:trace contextRef="#ctx0" brushRef="#br0" timeOffset="5641">3678 457 1267 0,'0'4'28'0,"0"-4"5"0,5-4 2 0,4 0 1 0,-4 4-36 0,-1 0 0 16,1-4 0-16,-5 4 0 0,0 0 109 0,0 0 15 0,0 0 4 16,4 4 0-16,-4-4-59 0,5 8-11 0,-1 5-2 0,1-5-1 15,0 4 7-15,-1-4 2 0,1 0 0 0,-1 4 0 16,1-4-44-16,-1 0-9 0,5 0-2 0,0 1 0 16,-4-1 30-16,-5-8 5 0,14 0 2 0,-1 0 0 15,1 0-22-15,4 0-5 0,0 0-1 0,1-4 0 16,-6 0-18-16,1-9 0 0,4 5 0 0,-4 0 0 15,-1-4 24-15,1 4 2 0,0-4 0 0,-1-4 0 16,1 3-42-16,-5 5-8 0,5-4-1 0,-5 4-1 16,0 0 46-16,-4 0 10 0,4 0 2 0,-9 8 0 15,0 0 0-15,4-4 0 0,-4 4 0 0,0 0 0 16,0 0-32-16,0 0 0 0,9 4 0 0,-4 0 0 16,4 4 0-16,-4 0 0 0,-1 4 0 0,5 0 0 15,-4 1-10-15,4 3-8 0,-9-16-2 0,4 8 0 0,6 4 32 16,-1-4 7-16,0 4 1 0,0-4 0 0,0-4-32 0,0-4-7 15,0 0-1-15,0 0 0 0,-4 0 32 16,9-4 7-16,-5-8 1 0,0 4 0 0,0 8-20 16,-5-8 0-16,10-4 0 0,-9 4 0 0,4-4-15 0,-5 3-6 15,5 1-2-15,-4 4 0 0,-5 4 23 0,9 0 0 16,-9 0-9-16,0 0 9 16,0 0-94-16,0 0-15 0,5-4-3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19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0 576 0,'0'0'51'0,"0"0"-41"0,0 0-10 16,0 0 0-16,0 0 43 0,0 0 6 0,0 0 2 0,0 0 0 15,0 0 21-15,0 0 4 0,0 0 0 16,0 0 1-16,0 0-10 0,0 0-3 0,0 0 0 16,0 0 0-16,0 0-8 0,0 0-3 0,0 0 0 15,0 0 0-15,0 0-33 16,0 0-8-16,0 0 0 0,0 0-1 0,0 0 16 0,0 0 3 0,0 0 1 16,0 0 0-16,0 0-50 0,0 0-9 0,0 0-3 0,0 0-427 15,-18 8-86-15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2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32 544 1267 0,'0'0'28'0,"0"0"5"0,0 0 2 0,0 0 1 0,0 0-36 0,0 0 0 16,0 0 0-16,0 0 0 0,-5 4 58 0,5-4 5 16,0 0 1-16,0 0 0 15,-9 4 0-15,4-4 0 0,1 0 0 0,4 0 0 0,0 0-12 0,0 0-1 16,0 0-1-16,-5-4 0 0,1-5-29 0,4 5-5 16,0-8-2-16,0 4 0 0,0 0-14 0,0 0 0 15,9 4 0-15,-9-8 0 0,4 4 54 0,5 0 8 16,-4 0 2-16,0-1 0 0,-1 1-52 0,1 0-12 15,-1 0 0-15,1 0 0 0,-1 0 0 0,1 4 0 0,-5-4 0 0,4 4 0 16,-4 4 0-16,0-8 0 16,5 4 0-16,-1 0 0 0,-4 4 0 0,0 0 0 0,0 0 0 0,5-4 0 15,0-1 0-15,4 1 0 16,-5 0 0-16,1 0 0 0,-1 0 54 0,1 0 8 0,-1 4 2 0,1-4 0 16,0-4-52-16,4 4-12 0,0 0 0 0,0 0 0 15,-5-4 0-15,6 8 0 0,-6-4 0 0,1-4 0 16,-1 4 0-16,1 0 0 0,4 0 0 0,-5 0 0 15,6 0 0-15,-10 4 0 0,4 0 0 0,-4 0 0 16,9-5 0-16,-9 5 0 0,0 0 0 0,9 0 0 16,-4-4 0-16,4 4 0 0,-4-4 0 0,4 4 0 15,-5-4 0-15,5 4 0 0,0 0 0 0,0 0 0 16,1 0 0-16,-6-4 0 0,1 4 0 0,4 0 0 16,-5-4 0-16,1 4 0 0,-5 0 0 0,9-4 0 0,-4 0 0 0,-1 4 0 15,-4 0 0-15,9-4 0 0,-4 4 0 0,4-4 0 16,0 4 0-16,0 0 0 0,5-4 0 0,-5 4 0 15,0-4 0-15,0 4 0 0,-9 0 54 0,0 0 8 16,5-4 2-16,4 4 0 0,0-4-52 0,0 4-12 16,-5-4 0-16,-4 4 0 0,0 0 0 0,10 0 0 15,-6 0 0-15,-4 0 0 0,0 0 0 0,0 0 0 16,0 0 0-16,9 0 0 0,-4 0 0 0,4 0 0 0,0 0 0 16,5 0 0-16,-5 0 0 0,0 0 0 15,-9 0 0-15,0 0 0 0,9 0 0 0,5 0 0 0,-1 0 0 0,1 0 0 16,-14 0 0-16,9 0 0 0,-4 0 0 15,-5 0 0-15,4 0 0 0,5 0 0 0,5 0 0 0,-10 0 0 16,-4 0 0-16,0 0 0 0,10 4 0 0,-6-4 0 16,-4 0 0-16,9 0 0 0,-4 4 0 0,4-4 0 15,0 4 0-15,-4-4 0 0,4 4 0 0,4 0 0 16,-4-4 0-16,1 0 0 0,3 4 0 0,1-4 0 16,0 4 54-16,-5-4 8 0,4 0 2 0,1 0 0 15,-5 0-52-15,5 0-12 0,-5 0 0 0,4 0 0 16,1 0 0-16,-5 0 0 0,0 0 0 15,5-4 0-15,-9 4 0 0,8 0 0 0,-4 0 0 0,5 0 0 16,-5 0 0-16,5 0 0 0,-5 0 0 0,0 0 0 0,0 0 0 0,0 0 0 16,5 0 0-16,-5 0 0 0,0 0 0 15,0 0 0-15,5 0 0 0,-5 4 0 0,0 0 0 0,0-4 0 16,-4 4 0-16,4-4 0 0,-9 0 0 0,9 4 0 16,-5-4 0-16,-4 0 0 0,0 0 0 0,10 4 0 15,-1 0 0-15,0 0 0 0,-9-4 0 0,4 0 0 16,5 0 0-16,-4 0 0 0,9 4 0 0,-5 1 0 15,-5-10 0-15,5 5 0 0,0-4 0 0,1 4 0 16,-1-4 0-16,0 0 0 0,4 0 0 0,-3 0 0 16,-1 0 0-16,4 4 0 0,-4 0 0 0,1-4 0 15,3 4 0-15,-4 0 0 0,0-4 0 0,1 4 0 16,-1-4 0-16,0 4 0 16,-5 0 0-16,5-4 0 0,1 4 0 0,-1 0 0 0,-5-4 0 0,5 4 0 0,0 0 0 15,0 0 0-15,1 0 0 0,-1 0 0 0,0 0 0 16,0 0 0-16,0 0 0 0,0 0 0 0,5 0 0 0,-5 0 0 15,5 0 0-15,-5-4 0 0,0 4 0 0,4-4 0 16,-3 0 0-16,-1 4 0 0,0 0 0 0,0-4 0 16,4 4 0-16,-3-4 0 0,-1 4 0 15,0 0 0-15,-9 0 0 0,0-4 0 0,13 0 0 0,-8 0 0 16,9 0 0-16,-5 4 0 0,0-5 0 0,5 1 0 16,-5 0 11-16,0 4 9 0,0-4 1 0,0 0 1 15,0 4-22-15,-4-4 0 0,4 0 0 0,-5 0 0 16,1 4-11-16,-1-4-6 0,5-4-2 0,1 8 0 15,-10 0 19-15,4-4 0 0,5 0 0 0,-4-4 0 16,4 4 0-16,0-4 0 0,0 8 0 0,-4-4 0 0,4 0 12 16,-5 0 5-16,1-5 2 0,4 1 0 0,-4 0-19 0,4 0 0 15,-5 4 0-15,5-4 0 0,-4 0-12 0,-1 4-5 16,6-4-2-16,-6 0 0 0,5 4 19 0,-9-4 0 16,9-1 0-16,-4 5 0 0,-1-4 0 0,-4 8 0 15,0 0 0-15,0 0 0 0,0-4 0 0,0 4 0 16,0 0 0-16,0 0 0 15,0 0 0-15,5-4 0 0,-5 4 0 0,0 0 0 0,0 0 0 0,0 0 0 16,0 0 0-16,9 0 0 0,-4 0 0 0,-5 0 0 16,0 0 0-16,0 0 0 0,0 0 0 0,4 4 0 0,-4 4 0 15,0-8 0-15,9 4 0 0,-4 0 0 0,-1 1 0 16,1 3 0-16,-5-8 8 0,4 12 4 0,6-4 2 0,-6-4 0 16,-4-4-22-16,5 8-5 0,4 0-1 15,0-4 0-15,-5 4 14 0,6 0 0 0,-1-8 0 0,0 8 0 16,0-4 8-16,0 5 5 0,0-5 1 0,0 4 0 15,0-4-14-15,0 0 0 0,1 0 0 0,3 4 0 16,1-8 0-16,-5 4 0 0,0-4 0 16,0 4 0-16,0-4 0 0,0 0 0 0,0 4 0 0,-4-4 0 15,-5 0-11-15,9 0-1 0,-4 0-1 0,4 4 0 16,0-4 13 0,-5 0 0-16,6 0 0 0,-1 0 0 0,-9 0 0 0,4-4 16 0,5 4-3 0,0-4-1 15,1 4-12-15,-6 0 0 0,-4 0 0 0,14 0 0 0,4 0 0 16,-9-4-16-16,-4 4 3 0,8-4 1 0,1 4 12 15,-5 0 0-15,0-4 0 0,-4 4 0 16,4-4 0-16,4 4 0 0,-3 0 0 0,3 0 0 0,-4 0 0 16,-4-4 0-16,9 4 0 0,-1 4 0 15,-4-4 0-15,0 4 0 0,5-4 0 0,-5 4 0 0,-9-4 0 16,14 0 0-16,-1 0 0 0,1 0 0 0,-5 0 0 0,5 0 0 16,-5 0 0-16,5-4 0 0,-1 4 0 0,-4 0 0 15,1 4 0-15,3-4 0 0,-4-4 0 0,0 4 0 16,-9 0 0-16,14 0 0 0,-5 0 0 0,0 0 0 15,0 4 0-15,5-4 0 0,-5-4 0 0,0 4 0 16,5-4 0-16,-5 4 0 0,5 0 0 0,-5 0 0 0,4 4 0 0,-3-4 0 16,3 0 0-16,1 4 0 0,-5 0 0 0,5 0 0 31,-1 0 0-31,1 0 0 0,0-4 0 0,-5 4 0 0,4 0 0 0,-4 0 0 0,5 4 0 16,0-4 0-16,-10 4 0 0,10 1 0 0,-5-1 0 15,0 0 0-15,0 0 0 0,-4 4 0 0,4-4 0 0,-4 4 0 16,4 0 0-1,-5 1 0-15,10-1 0 0,-10 0 0 0,-4 0 0 0,0 0 0 0,0-12 0 0,5 8 0 16,-5-8 8-16,4 8 5 0,-4-8 1 0,5 8 0 16,0 0-22-16,-5-8-5 0,0 0-1 0,0 0 0 15,0 0-245-15,0 0-49 0,0 0-9 16,0 0-3-16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21 806 0,'0'0'36'0,"0"0"7"0,-5-4-35 0,5 4-8 0,0 0 0 0,0 0 0 15,-4-4 84-15,4 4 14 0,0 0 3 0,0 0 1 16,0 0-30-16,0 0-7 0,0-5-1 0,0 5 0 15,0 0-30-15,0 0-6 0,-5-8-2 0,5 8 0 16,0 0 30-16,0 0 7 0,0 0 1 0,0 0 0 16,0 0 0-16,0 0 0 0,0 0 0 0,0 0 0 15,0 0-28-15,5 13-6 0,-5-5-1 0,4 4 0 16,1 0 11-16,-5 0 1 0,0-12 1 0,0 12 0 16,-5 0-6-16,5 0 0 0,0 1-1 0,0 3 0 15,5-4-11-15,4 8-1 0,4-4-1 0,1 5 0 16,-5-1 34-16,-4-4 6 0,-1-4 2 0,1 0 0 0,-5 4-48 15,4 1-8-15,10-1-8 0,-5 0 9 16,0 0 4-16,-4-4 1 0,-1 1 0 16,1-1 0-16,-5-4-3 0,9 4-1 0,-4 0 0 0,-1-4 0 15,-4-8-31-15,5 12-7 0,4-4 0 0,-5 0-1 0,-4-8 53 16,5 9 10-16,4-5 2 0,-9-4 1 0,0 0-29 0,9 8-8 16,-9-8 0-16,0 0 0 0,5 0 0 0,4-4-12 15,-9 4 4-15,4-4 0 0,5-5 8 0,-4 1 0 16,-1 0 0-16,6-4 0 15,-10 4-23-15,4-4-5 0,5 4-2 0,-4 0 0 16,-5-4 30-16,9-1 0 0,-5-3 0 0,-4 0 0 0,5 0 12 0,0 4 8 16,-5 4 1-16,4 0 1 0,-4 4-22 0,0 4 0 15,0 0 0-15,0 0 0 0,0 0-13 0,0 0-7 0,5-9-2 16,-5 9 0-16,0 0 42 0,0 0 8 0,0 0 1 0,0 0 1 16,0 0-30-16,0 0 0 0,0 0 0 0,0 0 0 15,0 0 0-15,9 9 0 0,0 3 0 16,-5-4 0-16,1 0 0 0,4 4 0 0,0 0 0 0,0 0 0 15,-4 4 11-15,4-3-11 0,0-5 12 0,0 4-12 16,0 4 29-16,0-4-1 0,1 4 0 0,-1-4 0 16,0 5-28-16,0-1 0 0,0 0 0 0,0-4 0 31,-4-4-20-31,4 0-9 0,-5 0-3 0,5 1 0 0,0-1 32 0,-4 0 0 0,4 0 0 16,0-4 0-16,-9-4-32 0,0 0 0 0,0 0 0 0,9-4 0 15,0 0 52-15,1 0 11 0,-1 4 1 0,-5-4 1 0,1-4-25 16,-1 0-8-16,5-1 0 0,1-3 0 0,-6 4 0 15,-4-8 0-15,5 0 0 0,-5 0 0 0,0-1 0 0,-5-3 0 16,5-4 0-16,-4 4 0 0,4-5 25 0,0-3 5 16,0 4 1-16,4-5 0 0,-4 5-31 0,0-4 0 15,5 4 0-15,-1-5 0 0,5 9 0 0,-4-4 0 16,4 8 0-16,0-5 0 0,-4 5 0 0,-1 0-21 16,1 4 3-16,-5 4 1 0,0 0 17 0,0 8 0 15,0 0 0-15,0 0 0 0,0 0 0 0,0 0-18 16,-9-4 2-16,-1 0 1 15,1 4-169-15,9 0-35 0,0 0-6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1173 0,'-4'-4'25'0,"4"4"6"0,0 0 1 0,0 0 2 0,0 0-34 0,0 0 0 16,0 0 0-16,0 0 0 16,0 0 84-16,0 0 11 0,0 0 1 0,0 0 1 0,0 0-29 0,0 0-5 0,0 0-2 15,0 0 0-15,0 0-22 0,0 0-5 0,9 0-1 0,-5-8 0 16,-4 4-5-16,10 0 0 0,-6 0-1 0,5-4 0 15,-4-4-27-15,-1-1 8 0,-4 5-8 0,5 0 0 16,-1 0 0-16,-4 8 0 0,5-4 0 0,4 4 0 16,-4-8 24-16,-5 8 5 0,0 0 2 0,9-4 0 15,0 4-19-15,-9 0-3 0,0 0-1 0,0 0 0 16,0 0 14-16,0 0 2 0,0 0 1 0,9 8 0 16,5 0-25-16,-10-4-9 0,-4-4 0 0,9 8 0 15,-4 4 9-15,4-4 16 0,0-3-4 0,0 3-1 16,-9-8-3-16,5 4-8 0,4 0 12 0,0 0-4 15,-9-4-8-15,14 4 12 0,-10 0-12 0,5-8 12 16,5 0 6-16,-10-4 2 16,6 4 0-16,-1 0 0 0,0-5 6 0,0 1 2 0,-5 4 0 0,6 0 0 0,-10 4-4 15,9-8 0-15,0 0 0 0,0 4 0 0,0-4-8 0,0 4-3 16,-4-8 0-16,-1 8 0 0,1-4-13 0,4 4 11 16,-9 4-11-16,4-4 10 0,-4 4-10 0,0 0 0 15,5-5 9-15,-5 5-9 16,0 0-133-16,0 0-31 0,5-4-7 0,4 4-802 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1087 0,'0'0'28'0,"0"0"1"0,0 0-29 0,0 0 0 16,0 0 0-16,0 0 0 0,0 0 57 0,0 0 6 15,4-5 1-15,1 5 0 0,0-4 51 0,-5 4 10 0,0 0 3 0,0 0 0 0,9 0-27 0,0 0-5 16,-9 0 0-16,0 0-1 15,0 0-50-15,0 0-9 0,0 0-3 0,0 0 0 0,0 0 25 0,0 0 5 16,0 0 1-16,0 0 0 0,0 0 0 0,0 0 0 16,0 0 0-16,0 0 0 0,0 0-52 0,0 0-12 15,0 0 0-15,0 0 0 0,0 0-12 0,0 0-6 16,-9-8-1-16,4-4 0 0,5 4 19 0,0-4 0 16,0 4 8-16,0 0-8 0,0 0 17 0,5 0-2 15,-1 0-1-15,1 3 0 0,-1-3-14 0,5 0 0 16,-4 0 0-16,0 4 0 0,-1-4-8 0,-4 8 8 15,0 0 0-15,0 0 0 0,0-8 0 0,0 8 0 16,0-8 0-16,0 8 0 0,0-8 0 0,5 4 0 16,-5 4 0-16,0 0 0 0,9-8 0 15,0 0 0-15,-5-1 0 0,-4 9 9 0,9-4-9 0,1 0 0 16,-10 4 0-16,9-8 0 0,0 8 0 0,-9 0 0 16,0 0 0-16,0 0-11 0,9-4 11 0,-9 4 0 0,0 0 8 15,0 0-8-15,0 0 0 0,0 0 0 0,0 0 0 0,0 0 0 16,14-4 0-16,-5 8 0 0,0-4 0 0,-5 0 0 15,5 0 0-15,1 4 0 0,-6-4 0 0,5 0 0 16,-9 0 0-16,0 0 0 0,0 0 0 16,0 0 0-16,0 0 0 0,5 0 0 0,-1 4 0 15,5-4 8-15,1 0-8 0,-10 0 0 0,0 0 0 0,0 0 0 0,4 0 0 16,5 0 0-16,-4 0 0 0,-1 0 0 0,1 0 0 16,4 0 0-16,-5 4 0 0,1 0 0 0,-5-4 0 15,5 0 0-15,-1 0 0 0,1 4 0 0,4-4 0 0,-5 4 0 16,5-4 0-16,1 0 0 0,-6 5 0 0,1-5 0 15,4 4 0-15,-5 0 0 0,1 0 0 0,4-4 0 16,5 4 0-16,-5 0 8 0,4-4-8 16,-3 4 0-16,-1-4 0 0,0 0-8 0,-5 4 8 15,-4-4 0-15,0 0 0 0,0 0 0 0,9 4 0 0,-9-4 8 16,0 0-8-16,0 0 11 0,0 0-3 0,0 0 0 16,0 0 0-16,0 0 0 0,0 0-17 0,0 0-4 15,9 4-1-15,1-8 0 0,-10 4 14 0,0 0 0 31,0 0 0-31,4-4 0 0,1 0 0 0,4-4 0 0,-5 4 0 0,1 0 0 0,4-4 0 0,0 3 0 16,-9-3 0-16,5 0 0 0,8 0 9 0,-4 0 5 0,-9 8 1 16,5-8 0-16,0 0-15 0,4 0 0 15,-5 4 0-15,5-4 0 0,-4 4-9 0,-5 4-5 0,0 0-1 0,0 0 0 16,4-8 27-16,-4 8 6 0,0 0 1 0,0-9 0 16,0 9-19-16,10-8 0 0,3 0 0 15,-13 8 0-15,0 0 0 0,-4-4 0 0,4 4 0 16,0-4 0-16,4 0-14 0,-4 4-3 0,0 0-1 0,5-4 0 0,-1 0 31 0,-4 4 7 15,0 0 0-15,0 0 1 0,0 0-21 0,0 0 8 16,0 0-8-16,0 0 0 0,0 0 11 0,0 0-3 16,0 0 0-16,9 8 0 0,-9-8-8 0,5 8 0 15,0 0 0-15,4 4 0 0,-9-12 0 0,4 9 0 16,5-1 0-16,0 0 0 0,-4 0 0 0,-5-8 0 16,9 8 0-16,0-4 0 15,0 0-28-15,-9-4 0 0,0 0-1 0,0 0 0 0,9 0 46 0,0 0 10 16,1 0 1-16,-6 0 1 15,5 0-46-15,-4 0-10 0,4-4-1 0,-9 4-1 16,4-4 29-16,6 0 0 0,-6 0 0 0,-4 4 0 0,9-4 0 0,-9 4 0 16,9-8 0-16,-9 8 0 15,0 0 0-15,9-4 0 0,-9 4 0 0,0 0 0 16,0 0 0-16,5-8 0 0,-5 8 0 0,9-5 0 0,-9 5 0 0,0 0 0 16,5-8 0-16,-5 8 0 0,0 0 0 0,9-4 0 0,-9 4 0 15,9-4 0-15,-9 4 0 0,9-8 0 0,0 8 0 16,-9 0 0-16,9-4 0 0,0 4 0 0,-9 0 0 0,9-4 0 15,-9 4 0-15,14 0 0 0,-14 0 0 0,9 4 0 16,0 0 20-16,5 4 11 0,0 0 1 0,-5 0 1 16,0 5-1-16,0-1-1 0,-5 0 0 15,10 0 0-15,0 4-31 0,-10 0 0 0,5-3 0 0,0-1 0 0,1 4-13 0,-6-4-9 16,-4-4-2-16,0 4 0 16,9-4-12-16,-9-8-4 0,0 0 0 0,0 0 0 15,0 0-17-15,0 0-4 0,5 4-1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1497 0,'0'0'66'0,"0"0"14"16,9 4-64-16,-9-4-16 0,0 0 0 0,0 0 0 0,0 0 55 0,0 0 7 16,0 0 2-16,0 0 0 15,0 0 0-15,0 0 0 0,0 0 0 0,0 0 0 0,-9 8 0 0,9-8 0 16,0 0 0-16,0 0 0 0,0 0-52 15,0 0-12-15,9-8 0 0,-5 0 0 16,6-4 54-16,-6 4 8 0,1-4 2 0,8-1 0 0,6 1 0 0,-1 0 0 16,0-4 0-16,-9 0 0 0,5 0 0 0,-5-5 0 15,5 5 0-15,-1-4 0 16,1 0-52-16,0 0-12 0,-1 3 0 0,-4 1 0 0,5 0 0 0,-5 0 0 0,0 4 0 0,0-1 0 16,-4 5 0-16,4 4 0 0,-5-4 0 15,-4 8 0-15,0 0 0 0,0 0 0 0,0 0 0 0,0 0 0 31,0 0-132-31,0 0-30 0,-9 0-6 0,5 4-584 0,4-4-116 0</inkml:trace>
  <inkml:trace contextRef="#ctx0" brushRef="#br0" timeOffset="267">13 0 1666 0,'0'0'148'0,"0"0"-118"0,0 0-30 0,0 0 0 0,0 0 124 15,-4 8 18-15,4-8 4 0,4 12 1 0,1 1-68 0,0-1-14 16,-1 0-2-16,5 0-1 0,0 0 2 0,5 4 0 16,-9-4 0-16,4 5 0 0,9-5-52 0,0 8-12 15,-4-4 0-15,4 4 0 0,-4-3 54 0,4-1 8 16,-4 4 2-16,-1-4 0 0,-4 0-52 0,5 1-12 15,-5-5 0-15,0 0 0 16,-4 0-48-16,8-4-13 0,-4 4-3 0,1-8-751 0,-10-4-150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3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 1288 0,'0'0'57'0,"0"0"12"0,0 0-55 0,0 0-14 0,0 0 0 0,9 0 0 16,-9 0 100-16,9 0 18 0,0-4 3 0,-9 4 1 16,5-4-46-16,-1-5-10 0,6 1-2 0,-1 0 0 15,4 0-51-15,-4 0-13 0,-4 0 0 0,4 0 0 16,0 0 47-16,5 0 6 0,-5 0 2 0,5 0 0 15,-10-5-37-15,1 1-7 0,-5 12-2 0,0 0 0 0,0 0-9 0,0 0 0 16,0 0 0-16,0 0 0 0,-9 4 0 0,9-4 0 16,9 0 0-16,0 0 0 0,-9 0 33 0,0 0 5 15,4 8 1-15,1 1 0 0,-1-1-11 0,1 0-3 16,0 4 0-16,4 0 0 0,0 0-40 0,0-4-8 16,-5 0-1-16,1 0-1 0,4-4 25 0,0 0 0 15,0-8 0-15,0 4 0 0,1 0 0 0,-1 0 0 16,0-4 9-16,0 0-9 0,0 0 22 0,-4-4-2 15,4 0-1-15,0 0 0 0,-5 0-19 0,5 4 0 16,-4-4 0-16,-1 0 0 0,-4 8 55 0,0 0 7 16,10-4 2-16,-1-4 0 15,0-1-103-15,-9 9-20 0,0 0-4 0,0 0-1 16,0 0-71-16,9 0-14 0,27 5-3 0,-17-1-1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8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1352 576 0,'0'0'12'0,"0"0"4"0,0 0 0 0,0 0 0 0,0 0-16 0,0 0 0 0,0 0 0 0,0 0 0 16,0 0 105-16,0 0 19 15,0 0 3-15,0 0 1 0,0 0 0 0,0 0 0 16,0 0 0-16,0 0 0 0,0 0-52 0,0 0-9 0,0 0-3 16,-4 8 0-16,4-8 0 0,0 0 0 0,0 0 0 15,0 0 0-15,-5 8 0 0,5-8 0 0,0 0 0 16,0 0 0-16,0 0-51 0,0 0-13 0,0 0 0 15,0 0 0-15,0 0 0 0,0 0 0 0,0 0 0 0,0 0 0 16,0 0 54-16,0 0 8 0,0 0 2 0,0 0 0 16,0 0 0-16,0-8 0 0,5 0 0 0,-1 0 0 15,1-4-52-15,4 3-12 0,-5-3 0 0,6-4 0 16,-1 4 54-16,4-8 8 0,-4 8 2 0,5-5 0 16,4 5-35-16,-4-8-6 0,-5 0-2 0,5 0 0 15,-1-1-11-15,1 5-2 0,0-4-8 0,-1 8 12 16,6-4-12-16,-6 3 8 0,-4-3-8 0,0 4 0 0,5 0 0 15,-5 0 8-15,-4 0-8 0,4 0 0 0,-5 3 0 16,10 1 0-16,9 0 8 0,-5 4-8 0,-4 4 0 16,-14 0 0-16,-14-4 0 0,0 4 0 15,1-4-47-15,4 4-2 0,-1 0-1 16,-3 0 0-16,-10 0-101 0,9 4-20 0,14-4-4 16,-9 0-552-16,-9 4-110 0</inkml:trace>
  <inkml:trace contextRef="#ctx0" brushRef="#br0" timeOffset="400">4 878 288 0,'0'0'25'0,"0"0"-25"0,0 0 0 0,0 0 0 15,0 0 132-15,0 0 20 0,0 0 5 0,0 0 1 16,0 0-34-16,0 0-6 0,-9 4-2 0,9-4 0 16,0 0-12-16,0 0-2 0,0 0-1 0,0 0 0 15,0 0-5-15,5 8 0 0,-5-8-1 0,0 13 0 16,9-9-24-16,-5 8-5 0,1-4-1 0,4 0 0 16,-4 4-1-16,-1 0 0 0,5 0 0 0,0 5 0 0,0-5-11 15,1 4-2-15,-1 4-1 0,9 4 0 0,0 1-19 0,0-5-4 16,-4 4-1-16,4 0 0 0,0 1-6 15,5-1-2-15,0 0 0 0,0 1 0 0,-10-5 7 0,6 4 2 16,8-4 0-16,5-3 0 0,4-1-27 0,-9 0 0 16,-17-4 0-16,3 0 0 0,10-4 0 15,-9 0 0-15,-14-8 0 0,0 0 0 0,0 0 0 0,0 0 0 16,4 13 0-16,-4-13 0 0,0 0 0 0,0 0 0 16,9 4 0-16,-9-4 0 15,0 0-148-15,0 0-36 0,0 0-6 0,0 0-2 0</inkml:trace>
  <inkml:trace contextRef="#ctx0" brushRef="#br0" timeOffset="1302">4 579 230 0,'0'0'20'0,"0"0"-20"0,0 0 0 0,0 0 0 15,-4 8 184-15,4-8 32 0,0 0 6 0,0 12 2 16,0-12-77-16,0 12-15 0,0-12-4 0,0 0 0 16,0 8-52-16,0-8-12 0,0 0-1 0,0 0-1 15,0 0-4-15,0 0-1 0,0 0 0 0,0 0 0 16,0 0 13-16,0 0 2 0,0 0 1 0,0 0 0 0,0 0-58 15,0 0-15-15,0 0 0 0,0 0 0 16,0 0 54-16,9-4 8 0,0 0 2 0,0 0 0 16,0 0-52-16,-4-4-12 0,4 4 0 0,-5-4 0 0,5 0 0 15,-4 0 0-15,4 0 0 0,0-1 0 0,-4-3 28 16,4 4 4-16,-5 0 0 0,1 4 0 0,-5 4-46 0,0 0-9 16,0 0-1-16,0 0-1 0,0 0 25 0,0 0 0 15,9 8 0-15,-9-8 11 0,0 0-11 0,0 0-17 16,0 0 4-16,0 0 1 0,9 8 12 0,-9-8 0 15,5 12 0-15,-5-12 0 0,9 13 0 0,-5-1 0 16,-4-12 0-16,10 8 0 0,-6 4 48 0,-4-12 13 16,9 8 3-16,0 4 0 0,-4-4-64 0,4 4-24 15,-4-3 0-15,4-1 1 0,-5 0 23 0,5 0 10 16,-4 4-1-16,4 0 0 0,0-4 1 0,5 4 0 16,-1-4 0-16,6 9 0 0,-6-9-10 0,1 4 10 0,-10-8-10 15,-4-4 10-15,0 0-2 0,10 8-8 0,-1-4 12 16,4 0-4-16,-4-4 3 0,1-4 0 0,-10 4 0 0,9-4 0 15,0-4 5-15,0 0 0 0,-5 0 1 0,1 0 0 16,4-5 4-16,0 1 1 0,0-4 0 16,0 4 0-16,0-4-9 0,-4 0-1 0,4 3-1 0,0-3 0 15,0 0-11-15,5 4 0 0,-5 0 0 0,0 4 8 16,0-8-8-16,-9 16 0 0,0 0 0 0,9-5 8 16,5 1-8-16,-14 4 0 0,0 0 0 0,0 0 0 15,0 0 0-15,0 0-17 0,0 0 2 0,0 0 1 16,0 0-135-16,0 0-27 0,0 0-6 0,0 0-909 15</inkml:trace>
  <inkml:trace contextRef="#ctx0" brushRef="#br0" timeOffset="1782">778 834 230 0,'0'0'10'0,"0"0"2"0,0 0-12 0,0 0 0 0,0 0 0 0,0 0 0 16,0 0 264-16,0 0 49 0,0 0 11 0,0 0 1 16,0 0-175-16,0 0-35 0,0 0-7 0,0 0-2 15,0 0 5-15,0 0 1 0,0 8 0 16,0 4 0-16,0-4-46 0,0 4-9 0,0 0-1 0,0 5-1 16,-4-5 3-16,4 8 1 0,4 0 0 0,-4 4 0 0,-4 1-36 0,4-1-7 15,4 0-2-15,-4 5 0 0,-4-5 22 0,4 4 5 16,4-8 1-16,-4 5 0 15,-4-5-16-15,4 0-3 0,4 0-1 0,-4 1 0 16,0-5-22-16,0 0 0 0,0 0 0 0,0 0 0 0,5-3 0 0,-5-13 0 16,0 0 0-16,0 12 0 15,0-12-98-15,0 0-24 0,0 0-5 0,0 0-1 16,0 0-51-16,0 0-10 0,0 0-3 0,9-8 0 16,-5 0-51-16,-4-5-10 0,5 5-3 0,-5-4 0 0</inkml:trace>
  <inkml:trace contextRef="#ctx0" brushRef="#br0" timeOffset="2590">765 1073 518 0,'0'0'46'0,"0"0"-37"0,0 0-9 0,0 0 0 16,0 0 129-16,4 0 24 0,-4 0 5 0,5 0 1 15,-5 0-47-15,0 0-8 0,0 0-3 0,9 0 0 16,0 4-20-16,-9-4-4 0,0 0-1 0,9 4 0 0,-4-8-32 0,-5 4-8 15,9 4 0-15,4-4-1 0,-4 4 7 16,5-4 2-16,0 0 0 0,4 4 0 0,-4-4 0 0,4 4 0 16,5-4 0-16,-1 4 0 0,1 0-10 0,0-4-2 15,-5 0 0-15,5 4 0 0,4-4 4 0,1 4 1 16,-1-4 0-16,5 0 0 0,-10 0-29 0,6 0-8 16,-5 0 0-16,4 0 0 0,-4-4 0 0,-1 4 0 15,1 0 0-15,0 0 0 0,-5-4 52 0,5 4 10 16,0 4 2-16,-5-4 0 0,5 0-52 0,-1 4-12 15,-3-4 0-15,8 4 0 0,-4-4 0 0,4 4 0 16,-4 0 0-16,9-4 0 0,-5 4 0 0,0-4 0 16,5 4 0-16,0-4 0 0,-9 4 0 0,4-4 0 0,-4 0 0 15,4 0 0 1,-4 0 0-16,4 0 0 0,-4 0 0 0,0 0 0 0,4 4 0 0,-4-4 0 0,0 4 0 16,-1-4 0-16,1 4 0 0,-5 0 0 31,1-4 0-31,-1 0 0 0,0 0 54 0,0 0 8 0,0 4 2 15,1-4 0-15,-6 0-52 0,6 0-12 0,-6 0 0 0,1 0 0 16,-1 0 0-16,-3 0 0 0,3 0 0 0,-4 0 0 16,0-4 0-16,1 4 0 0,-10 0 0 0,9-4 0 15,0 4 0-15,-9 0 0 0,0 0 0 0,0 0 0 16,0 0-20-16,0-8-8 0,0 4 0 16,0-8-1-16,-5 4 46 0,-4-4 10 0,5 0 1 0,-10 0 1 15,0-1-52-15,1 1-10 0,-1 0-3 0,0 0 0 0,-4 0 36 16,0 0 0-16,4 0 0 0,-4-1 0 15,4 1 0-15,-4 0 0 0,0 4 0 0,0-4 0 16,4 8 0-16,0-4 0 0,1 0 0 0,4 4 0 16,0 0 24-16,4 0 9 0,5 4 2 0,0 0 0 15,0 0-49-15,0 0-10 0,0 0-1 0,0 0-1 0,0 0 26 0,0 0 0 16,0 0 0-16,0 0 0 16,14 4 23-16,-1 4 0 0,1-4 0 0,4 0 0 0,-4 4-31 0,-1 0-7 15,6 0-1-15,-6 4 0 0,1-4 16 0,0 4 0 0,-1-3 0 0,1 3 0 16,0 0 0-16,-5 0 0 0,4 4 0 0,-4-4 0 15,1 0 0-15,-1 1 0 16,-5 3 0-16,5 0 0 0,-9 0 0 0,0 0 0 0,0 5 0 16,-4-1 0-16,-1 0 0 0,1-4 0 0,-10 0 0 0,5 5 0 15,-5 3 0-15,1-4 0 0,-1-4 0 0,0 5 0 16,1-5 0-16,-1-4 0 0,0 0 0 0,5 0 0 16,0 0 0-16,5-4 0 0,-1-4 0 0,5-4 0 15,0 0 0-15,0 0 0 0,0 0 0 0,0 0 0 0,0 0 0 0,0 0 0 16,0 0 8-16,0 0-8 0,0 0 0 0,0 0 0 15,0 0 0-15,0 0 0 16,0 0-51-16,0-4-10 0,0-4-3 0,-5 0-736 16,5 4-148-16</inkml:trace>
  <inkml:trace contextRef="#ctx0" brushRef="#br0" timeOffset="3784">2741 656 806 0,'0'0'36'0,"0"0"7"0,0 0-35 0,0 0-8 0,0 0 0 0,9-8 0 16,-9 0 104-16,4-5 20 0,1 9 3 0,-5-4 1 15,0 0-52-15,0 8-9 0,0 0-3 0,0 0 0 16,4-4 32-16,-4 4 5 0,0-8 2 0,0 8 0 0,0 0-63 15,5-8-12-15,-5 0-2 0,0 8-1 0,0 0 15 0,0 0 2 16,0 0 1-16,0 0 0 0,0 0-18 0,0 0-3 16,0 0-1-16,0 0 0 0,9 12 86 0,-9 0 17 15,5 8 3-15,-1-3 1 0,1-1-103 0,-1 4-25 16,-4 0 0-16,5 4 0 0,4 1 56 0,-5-1 7 16,1 4 1-16,-1 1 0 0,6-1-52 0,-6 4-12 15,1 1 0-15,-1-1 0 0,1 0 0 0,-1-3 0 16,1 3 0-16,4 1 0 0,-4-1 0 0,-5-8 0 15,4 1 0-15,1-5 0 0,-1-4 24 16,1 0 3-16,-1 0 0 0,1-4 0 0,-1 1-27 0,6-5 0 0,-10-8 0 16,4 4 0-16,5 0 0 0,-9-4 0 15,9 0 0-15,-9 0 0 0,9 0 0 0,-4-4 0 0,4 0 0 0,0-4 0 16,-4-1 0-16,4 1-9 0,0 0 9 0,0-4-13 16,0 0-5-16,0 0-1 0,0-4 0 0,0-5 0 15,-4 1 19-15,4 0 0 0,-4 4 0 0,-1-4 0 16,1 3 0-16,4 1 0 0,-9 0 0 0,4 4 0 15,1 0 0-15,-5 4 0 0,0 8 0 0,0 0 0 16,0 0 0-16,0 0 0 0,0 0 0 0,0 0 0 16,0 0 0-16,0 0 0 0,0 0 0 0,9 8 0 15,-4 0 0-15,4 4 0 0,-5 4 0 0,10 0 0 16,-5 1 0-16,5 7 0 0,-10-8 0 0,10 4 0 16,0 0 0-16,-1 1 0 15,-4-1 0-15,0 0 0 0,5 0 17 0,-5 1 7 0,0-9 2 0,-4 0 0 0,-5 4-26 16,9-4 0-16,-4-4 0 0,-5-8 0 0,0 0 0 0,9 12 0 15,0-3 0-15,-9-9 8 0,0 0-8 16,0 0-12-16,9 8 2 0,-9-8 1 0,0 0 9 0,0 0 12 16,14-4-2-16,-5 0-1 0,4 0-9 0,-8-1 0 15,4-3 0-15,-4-4 0 16,4-4-12-16,-5 0 12 0,5 4-12 0,-4-9 12 0,-1-3-22 0,5-4 3 16,-4 0 1-16,4-1 0 0,-4 1 27 0,-1-9 6 15,1 5 1-15,-1 0 0 0,5-5-16 0,-4 1 0 16,0-1 0-16,-1-3 0 0,1 0-10 0,-1 3-5 15,1 1-1-15,-1-1 0 0,1-3 26 0,4 7 5 16,-4 1 1-16,-1 0 0 0,1-1-26 0,-1 5-5 16,1 0-1-16,-5 7 0 0,4 1 16 0,-4 8 0 0,5 0 0 0,-5 4 0 15,0 4 0-15,0 4 0 0,0 0 0 0,-5-4 0 16,-4 0-105 0,0 4-19-16,-5 4-3 0,1-4-1 0,-1 0-108 15,0 4-21-15,-17 0-5 0,8-4-1 0</inkml:trace>
  <inkml:trace contextRef="#ctx0" brushRef="#br0" timeOffset="4365">2690 170 403 0,'0'0'36'0,"0"0"-36"16,0 0 0-16,0 0 0 15,10 8 199-15,-10-8 33 0,0 0 6 0,0 0 2 0,4 8-90 0,5-4-18 0,-9-4-3 0,9 4-1 16,-9-4-51-16,9 4-10 0,-9-4-3 0,14 4 0 15,-14-4 0-15,9 0-1 0,0-4 0 0,0 0 0 16,1-4 1-16,-1 4 1 0,0-4 0 0,0 0 0 16,0 0-52-16,0 4-13 15,5-4 0-15,-5 4 0 0,0-8 54 0,5-1 8 16,-5 1 2-16,0 4 0 0,0 0-52 0,0 4-12 0,0-4 0 0,-9 8 0 16,5 0 0-16,-5 0 0 0,0 0 0 0,13 4 0 15,-4 0 0-15,-9-4 0 0,5 8 0 0,4 0 0 0,0 4-11 0,-4 1-5 16,-1-1 0-16,1 4-1 15,4 0 27-15,-4 0 6 0,-1-4 0 0,5 1 1 0,-4 3-17 16,4-4 0-16,-5-4 0 0,5 0 0 0,-4 0 0 16,0 0-17-16,8-8 3 0,1 4 1 0,0-4 13 15,-1-4 0-15,-4 0 0 0,14-4 10 0,-5 0 4 16,1 0 1-16,-6-4 0 0,10 0 0 0,0-1 6 16,-5 1 2-16,-4-4 0 0,4 0 0 0,-5 0-23 15,6 4 9-15,-6-1-9 0,-4-3 0 0,1 4 11 0,3-4-11 16,-4 0 10-16,-4 0-10 0,4 3 0 0,0 1 0 15,-9 4 0 1,9 0 0 0,-9 4-33-16,0 4 0 0,0 0 0 0,0 0 0 15,0 0 41-15,0 0 9 0,0 0 2 0,0 0 0 16,0 0-143-16,0 0-29 0,0 0-6 0,9 8-550 0,0 4-111 16</inkml:trace>
  <inkml:trace contextRef="#ctx0" brushRef="#br0" timeOffset="4857">3851 1275 1364 0,'10'4'30'0,"-6"0"6"0,-4 0 2 0,0 0 0 0,-4 0-30 0,4 4-8 16,0-4 0-16,0 0 0 0,0-4 90 0,4 0 17 0,-4 0 3 0,0 0 1 16,5-4-14-16,4 0-2 15,0-4-1-15,0 0 0 0,5-4-16 0,-1 0-3 0,1-4-1 0,4-5 0 16,0 1 3-16,5 0 1 0,-5-4 0 0,5-5 0 16,-5 1-44-16,5 4-9 0,-5-5-1 0,0 5-1 15,-4 0-7-15,0-1-2 0,-1 1 0 0,6 4 0 16,-10 0-14-16,4 4 9 0,-3-1-9 0,3 5 8 15,-4 0-8-15,0-4 0 0,5 0 9 0,-9 4-9 16,4-1 0-16,0 5 0 0,-5 0 0 0,1 0 8 16,-5 4 8-16,0 4 3 0,0 0 0 0,0 0 0 15,-9 0-220-15,0 0-44 0,-5 0-9 0,-4 8-770 16</inkml:trace>
  <inkml:trace contextRef="#ctx0" brushRef="#br0" timeOffset="5109">3810 789 1497 0,'0'0'66'0,"0"0"14"0,0 0-64 0,0 0-16 15,10 8 0-15,-10-8 0 0,9 8 106 0,4 1 18 16,-4 3 3-16,5 0 1 0,-5 0 0 0,5 0 0 16,-5 0 0-16,5 8 0 0,4 1-52 0,0-1-9 15,-4 0-3-15,-1 0 0 0,6 5-13 0,3-5-3 0,-3 4-1 0,-1 0 0 16,0 1-29-16,-4-5-6 0,4 0 0 0,0 0-1 15,0-3-11-15,0 3 0 0,-4-4 0 0,0 4 0 16,-1-4 0-16,-3-3-12 0,-1 3 0 0,0-4 1 16,0-4-38-16,-9-8-8 15,4 8-2-15,-4-8 0 0,0 0-178 0,0 0-36 16,0 0-7-16,0 0-2 0</inkml:trace>
  <inkml:trace contextRef="#ctx0" brushRef="#br0" timeOffset="5641">3678 457 1267 0,'0'4'28'0,"0"-4"5"0,5-4 2 0,4 0 1 0,-4 4-36 0,-1 0 0 16,1-4 0-16,-5 4 0 0,0 0 109 0,0 0 15 0,0 0 4 16,4 4 0-16,-4-4-59 0,5 8-11 0,-1 5-2 0,1-5-1 15,0 4 7-15,-1-4 2 0,1 0 0 0,-1 4 0 16,1-4-44-16,-1 0-9 0,5 0-2 0,0 1 0 16,-4-1 30-16,-5-8 5 0,14 0 2 0,-1 0 0 15,1 0-22-15,4 0-5 0,0 0-1 0,1-4 0 16,-6 0-18-16,1-9 0 0,4 5 0 0,-4 0 0 15,-1-4 24-15,1 4 2 0,0-4 0 0,-1-4 0 16,1 3-42-16,-5 5-8 0,5-4-1 0,-5 4-1 16,0 0 46-16,-4 0 10 0,4 0 2 0,-9 8 0 15,0 0 0-15,4-4 0 0,-4 4 0 0,0 0 0 16,0 0-32-16,0 0 0 0,9 4 0 0,-4 0 0 16,4 4 0-16,-4 0 0 0,-1 4 0 0,5 0 0 15,-4 1-10-15,4 3-8 0,-9-16-2 0,4 8 0 0,6 4 32 16,-1-4 7-16,0 4 1 0,0-4 0 0,0-4-32 0,0-4-7 15,0 0-1-15,0 0 0 0,-4 0 32 16,9-4 7-16,-5-8 1 0,0 4 0 0,0 8-20 16,-5-8 0-16,10-4 0 0,-9 4 0 0,4-4-15 0,-5 3-6 15,5 1-2-15,-4 4 0 0,-5 4 23 0,9 0 0 16,-9 0-9-16,0 0 9 16,0 0-94-16,0 0-15 0,5-4-3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5.8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1363 162 403 0,'-5'0'36'0,"5"0"-36"16,0 0 0-16,0 0 0 0,0 0 231 0,0 0 39 0,0 0 8 0,0 0 2 15,0 0-152-15,0 0-31 0,-9 8-5 16,9-8-2-16,-5 4-23 0,5-4-5 0,-9 4-1 0,9-4 0 0,0 0-61 16,-4 0 0-1,-5 0-16-15,9 0 3 0,0 0 25 0,0 0 6 0,0 0 1 0,-9 0 0 0,-10 0 5 0,6 0 0 16,-1 0 1-16,0 0 0 0,5 0 0 0,0 4 0 15,0-4 0-15,-5 9 0 0,5-5-12 0,0 0-2 16,5 0-1-16,-5 0 0 0,-1 0-10 0,6 4 0 16,-5 0 0-16,4 0 0 0,-4 0 0 0,9-8 12 15,0 0-2-15,-4 4 0 16,-6 0-10-16,6 0 0 0,-5 4 0 0,4 0 8 0,1 1-8 0,-1-1 0 16,5-8 0-16,0 0 0 0,0 0 8 0,-4 8-8 15,4 0 12-15,-5 0-4 0,5 4-8 0,0-12 0 16,0 0 0-16,0 0 0 0,0 0 0 0,0 8 0 0,0 8 0 15,0-3 8-15,0-13 2 0,-5 8 0 0,5 4 0 16,0 0 0-16,-4-4 18 16,4-8 4-16,-5 8 1 15,1 0 0-15,4-8-33 0,4 12-12 0,-4 4 0 16,0 1 0-16,0-5-3 0,0-4 0 0,0 4 0 0,5-4 0 16,-5 0 35-16,-5 4 8 0,5-4 0 15,0-8 1-15,0 9-19 0,0-9-10 0,5 8 10 0,-5-8-10 16,0 0 0-16,0 8 0 0,0-8-11 0,0 12 11 15,0-12 19-15,0 0 11 0,0 8 2 0,0-8 1 16,0 0-17-16,0 0-3 0,0 0-1 0,0 0 0 16,0 0 0-16,0 0-1 0,9 4 0 0,-4 8 0 0,-1-4-11 15,-4-8 12-15,0 0-12 0,0 0 12 0,0 0-4 16,0 0-8-16,0 0 12 0,5 8-4 0,-1 5 0 16,-4-13-8-16,0 0 12 0,5 8-4 0,-5 0-8 15,0-8 12-15,4 8-12 0,-4-8 12 0,0 0-12 16,5 8 8-16,-5 0-8 0,0-8 8 0,0 0-8 15,0 0 8-15,4 12-8 0,-4-12 8 0,0 0-8 0,-4 12 0 16,4-12 0-16,0 8 8 0,-5 0-8 0,5-8 0 16,-9 9 0-16,5-1-11 0,4-8 11 0,-5 8 0 15,-4-4 10-15,0 0-10 0,0 0 0 0,0 0 0 16,0 4 0-16,9-8 0 0,0 0 0 0,-5 8 0 16,-9 0 0-16,1-4 0 0,4-4 0 0,0 0 0 15,4 0 0-15,5 0 0 0,-9 4 0 0,4 4 0 16,-4-4 0-16,9-4 0 0,-4 9 0 0,4-9 0 0,-5 4 0 15,5-4 0-15,0 0 0 0,0 0 0 0,-9 8 0 16,9-8 0-16,0 0 0 0,0 4 0 0,0-4 0 16,0 0 0-16,0 0 0 0,0 0 0 0,-5 12 0 0,5-4 0 15,0-4 0-15,0-4 8 0,0 0-8 16,5 8 0-16,0 0 0 0,-1-4 0 16,1 0 0-16,-1 4 0 0,5-4 0 0,0 0 0 0,-9-4 0 0,10 5 0 15,3-1 0-15,1 0 0 0,-14-4 0 0,4 8 0 16,10-4 0-16,-5-4 0 0,-9 0 0 0,0 0 0 15,0 0 0-15,0 0 0 0,0 0 0 0,5 8 0 0,-5-4 9 16,4 4-9-16,-4-8 8 0,0 0-8 0,0 0 0 16,0 0 0-16,0 0 0 0,-4 4 0 0,-1 0 0 15,5 4 0-15,0 0 0 0,-4 4 0 0,-5-3 0 16,-1-1 0-16,6 0 0 0,-5 0 0 0,0 0 0 0,0 0 0 16,-1-4 0-16,6 8 0 0,-1 4 0 15,1-4 0-15,-5 5 0 0,0-1 0 0,-1 0 0 0,-3 0 0 16,4-4 0-16,4 5 0 0,1-1 0 15,-6 0 0-15,6 0 0 0,-5 0 0 0,0-4 0 0,0 9 0 16,0-5 0-16,-1 8 0 0,1-4 0 0,5 5 8 16,-1-1-8-16,5 0 0 0,-9 5 8 0,0-5-8 15,0-4 0-15,4 4 8 0,5-7-8 16,-4 3 0-16,-1-8 9 0,5 8-9 0,0 0 21 0,5-3 0 0,-1-5 0 16,1 4 0-16,-5 0-21 0,4 0 0 15,1-4 0-15,0 1 0 0,-1-1 0 0,5 0 0 0,-4 0 0 16,8 0 0-16,-3 0 0 0,3-4 0 0,1 5 0 15,-5-1 0-15,5-4 0 0,-5-4 0 0,0 0 0 16,4 0 0-16,-3 0 56 0,3 0 6 0,1 0 2 16,0 0 0-16,4-4-52 0,-5 8-12 0,1-4 0 15,0 4 0-15,-1-4-48 16,-4 0-13-16,1 0-3 0,-1 1 0 0,0-1-153 16,-5-4-31-16,10 0-7 0,-14 0-1 0</inkml:trace>
  <inkml:trace contextRef="#ctx0" brushRef="#br0" timeOffset="1334">61 1048 1138 0,'-5'-4'11'0,"5"4"-11"0,9-4 0 0,5 4 0 0,-5 4 156 0,-9-4 28 16,0 0 7-16,-9 4 1 0,-9 1-103 0,4-1-20 0,5-4-4 15,0 0-1-15,9 0 6 0,0 0 1 0,13 0 0 0,-13 0 0 16,-18 4-11-16,4-4-3 16,14 0 0-16,0 0 0 0,10-4-45 0,-10 4-12 0,0 0 0 0,-10-9 0 15,1 1 0-15,9-4 0 0,0 4 0 0,9 0 0 0,1 4 0 16,8-4 10-16,0-4-10 0,-4 0 10 16,-10 0-10-16,-8-1 0 0,-5 1-10 0,-1 4 10 0,1 0 0 0,5 4 0 15,-1-4 11-15,5-4-3 0,-4 0-8 0,8 4-10 16,-4-5 10-16,5 5-13 0,-5 4-1 0,0-4 0 15,0 8 0-15,4-8 0 0,1 0 22 0,-5 8 5 16,0 0 1-16,0 0 0 0,4-4-14 0,-4 4 0 16,5-4 0-16,-5 4 0 0,5-8 12 0,-1 0 0 15,-4 8 0-15,0 0 0 0,0 0-12 0,14-4 0 16,-1 4 0-16,-13 0 0 0,0 0 18 0,0 0 1 16,0 0 0-16,0 0 0 15,14 0-38-15,-14 0-7 0,0 0-2 0,0 0 0 0,0 0 28 0,0 0 16 0,0 0-3 0,18 8 0 16,1 4-23-16,-6-4-5 0,-13-8-1 0,0 16 0 15,9-4 54-15,-9-12 10 0,0 0 3 0,5 16 0 16,-5 1-31-16,4-5-5 0,1 4-2 0,-5-4 0 16,0-12 24-16,4 12 5 0,-4-12 1 15,5 16 0-15,-10-3-43 0,1-5 0 0,-1-4 0 16,1 8 0-16,-1 0 0 0,5-8 8 0,-4-4 0 0,4 0 0 16,0 0-8-16,0 0 0 15,0 0-12-15,0 0 12 0,0 0-11 0,0-8 11 0,-5 0-8 0,5 4 8 16,0 4 0-16,0 0-8 0,0-8 8 0,5 0 0 15,-5 0 0-15,4-1 0 0,-4 5 0 0,5-4 0 0,8-4 0 16,-3 0 0-16,-10 4 0 0,-5-4 0 16,5 0 0-16,5 0 0 0,-1-1 0 0,1 1 0 0,-1 0 0 15,1 4 0-15,-1 0 0 0,5 0 0 0,-4-4 0 16,4 8-13-16,-4-4 1 0,-5 8 1 16,9-5-13-16,0-3-2 0,-5 4-1 0,-4 4 0 15,0 0 43-15,0 0 8 0,14-8 1 0,-14 8 1 0,0 0-18 0,0 0-8 16,0 0 0-16,9-4 8 15,-9 4-8-15,0 0 0 0,14 4 0 0,-14-4 0 0,0 0 0 0,0 0 12 16,0 0-2-16,14 12 0 0,-1-4-10 0,-8 5 0 16,-1-5 0-16,-4 8 8 0,0 0 0 0,0 0 0 15,0 0 0-15,0 5 0 0,5-1 10 0,-1 0 2 16,1-4 0-16,-1 1 0 0,-4-1-20 0,0-4 0 16,-4 0 0-16,-5 0 0 0,9-4 0 0,0 4 0 15,0 1 0-15,0-5 0 0,0-8 0 0,0 8 0 16,0-8 0-16,0 0 0 0,9 8 0 0,-9-8 0 0,0 0 0 15,0 0 0-15,0 0 0 0,0 0 0 16,0 0 0-16,4-8 0 16,6 4-262-16,-10 4-46 0,9-12-10 0,-9 12-2 0</inkml:trace>
  <inkml:trace contextRef="#ctx0" brushRef="#br0" timeOffset="3034">1836 8 172 0,'5'-8'16'0,"-5"8"-16"0,0 0 0 0,0 0 0 0,0 0 81 16,0 0 14-16,0 0 2 0,0 0 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2897,'0'0'16656,"21"18"-15501,69 59-280,-83-71-742,0 0-1,1-1 0,-1 0 0,1 0 1,0 0-1,0-1 0,1-1 1,-1 1-1,1-1 0,0-1 1,11 2-1,4 2 70,0-2-42,0 0-1,0-1 0,1-2 0,-1 0 0,48-6 0,-63 3-147,-1 0 0,1-1 0,-1 0 0,0-1 0,0 0 0,-1 0 0,1 0 0,-1-1 0,0 0 0,0-1 0,0 0 0,-1 0 0,0 0 0,10-13 0,3-6 3,0-1 0,25-49 0,-34 56-19,-1-2 0,0 1 0,-2-2 1,0 1-1,6-39 0,-8 14-70,0-80 0,-4 119 66,1 0 0,-1 1 0,1-1 0,0 1 1,1 0-1,0 0 0,0 0 0,0 0 0,1 0 0,-1 0 1,1 1-1,1 0 0,-1 0 0,1 0 0,0 0 0,7-4 1,6-6 19,1 0 0,0 2-1,31-16 1,-41 25 0,1 0 0,0 0-1,0 1 1,1 1-1,-1 0 1,0 0-1,14 0 1,81 3 70,-50 0-54,-14-2 6,37 0 68,-73 1-100,1 1-1,-1 0 1,0 0-1,0 0 0,0 1 1,0 0-1,0 0 1,0 0-1,-1 0 1,1 1-1,-1 0 1,5 3-1,45 33-3829,-51-33 246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2.0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3338 403 0,'0'0'17'0,"0"0"5"0,0 0-22 15,0 0 0-15,0 0 0 0,0 0 0 0,0 0 149 0,0 0 26 16,0 0 5-16,0 0 0 0,0 0-100 0,0 0-21 15,0 0-4-15,0 0-1 0,0 0 1 0,0 0 0 16,0 0 0-16,0 0 0 0,0 0 0 0,0 0 0 16,-5-8 0-16,5 8 0 0,0 0 2 0,-4-4 1 0,-1 0 0 15,1-4 0-15,-1 4-13 0,0 4-2 16,1-8-1-16,-1 0 0 0,1 4-6 0,-1-4-2 16,1 0 0-16,-1 4 0 0,1-4-10 0,-1-1-1 0,0 5-1 0,1-4 0 15,-1-4 0-15,5 0 0 0,-9 0 0 0,5 0 0 16,-1-4-8-16,5-1-2 0,-4-3 0 0,-1 8 0 15,0-4-3-15,5 0-1 0,-4-1 0 16,-1 1 0-16,5 0-8 0,-4 0 12 0,-1 0-12 16,5 4 12-16,-4-5-4 0,-1 5 0 0,5 0 0 15,-4-4 0-15,4 0 0 0,0 8-8 0,-5-5 12 0,5 1-4 16,-5-4-8-16,5 8 12 0,-4-4-12 0,4 0 12 16,-5 0-12-16,1-5 10 0,4 5-10 0,-5-4 10 15,1 4-10-15,4 0 8 0,-5 0-8 0,5 4 8 16,0 0 5-16,0-1 1 0,-4 5 0 0,4-4 0 15,-5-4-2-15,5 4 0 0,0 0 0 0,-5-4 0 0,5 4 0 16,0 0-1-16,0 8 0 16,0-8 0-16,-4-1-2 0,4-3 0 0,0 4 0 0,0 0 0 0,0 8-9 15,0-4 8-15,-5-8-8 0,5 4 8 0,0-4-8 0,0 4 0 16,0 0 0-16,0-5 0 0,0 5 0 0,0 0 8 16,5 0-8-16,-5-4 0 0,0 4 0 15,4-4 0-15,1 8 8 0,-5-4-8 0,5-1 0 0,-5 1 12 16,0 0-12-16,4 0 12 0,-4 8-12 0,0-8 10 15,0 0-10-15,0-4 10 0,0 4-24 0,0 4-5 16,0-4-1-16,0 0 0 0,0-1 37 0,5 5 7 16,-5-4 2-16,0 8 0 0,0 0-26 0,0-8 8 0,0 0-8 15,0 0 0-15,0 8 0 0,0-4 0 16,0 0 0-16,0-4 0 0,0-4 0 0,0 4 0 16,0 4 8-16,0-5-8 0,0 1 0 0,0-4 0 0,0 0 0 15,-5 4 0-15,5 0 0 16,5 0 0-16,-5 0 0 0,0 4 0 0,0 0 0 0,0-4 0 0,4-1 0 0,-4 5 0 15,-4-8 10-15,4 4-10 0,0 4 12 0,0-4-12 16,0 0 0-16,4 0 0 0,-4 4 0 0,5 0 0 16,-5-4 20-16,0 0 9 0,0 3 3 0,0-3 0 15,0 0-32-15,4 4-12 0,-4-8 1 0,0 12 0 16,0 0-4-16,5-8-1 0,-1 0 0 0,-4 0 0 16,5 0 16-16,-5 0 0 0,5-5 0 0,-5 1 0 0,0 12 0 15,4-8 0-15,-4-4 0 0,5 4 0 0,-1 0 11 16,-4 0-11-16,5-8 10 0,-5 4-10 0,0 3 0 0,0-3 0 15,4 4 0-15,1 0 0 16,-1 0 16-16,-4 4 4 0,5-4 1 0,4 4 0 0,-9-4-32 16,5-4-6-16,-1-5-2 0,-4 5 0 0,9 0 19 0,-9 0 0 15,5-4 0-15,-5 4 0 0,0-1 16 0,4 1 1 16,1 4 0-16,0 0 0 0,-5-4-17 0,4 4-17 16,1 4 3-16,-5-4 1 0,4-4 21 0,1 8 4 15,-5 4 0-15,4-8 1 0,1-5-13 0,-1 5-12 16,6-4 3-16,-6 4 0 0,5 4 9 0,-4-4 0 15,-1 0 0-15,-4 0 0 0,0-4 0 0,5 3 8 16,-5 1-8-16,4-4 0 16,1 8 0-16,-5 0 0 0,9-4 0 0,-9 8 8 0,0 0-8 0,0 0 8 0,5-4-8 0,-5 4 8 31,0 0-28-31,0 0-6 0,0 0-1 0,0 0-810 0,0 0-163 0</inkml:trace>
  <inkml:trace contextRef="#ctx0" brushRef="#br0" timeOffset="1776">4221 3229 1036 0,'0'0'23'0,"0"0"5"0,0 0 0 15,0 0 1-15,0 0-29 0,0 0 0 0,0 0 0 0,0 0 0 0,0 0 57 0,0 0 6 16,0 0 1-16,0 0 0 0,0 0 0 0,0 0 0 16,0 0 0-16,0 0 0 0,0 0 0 0,0 0 0 15,9 0 0-15,-9 0 0 0,0 0 0 0,0 0 0 16,9-8 0-16,-4 4 0 0,-5 4-52 0,4-8-12 16,1 4 0-16,4-4 0 0,-5-4 54 0,-4 4 8 15,5 0 2-15,-1-5 0 0,1-3-52 0,0 4-12 16,-1 0 0-16,1 0 0 0,-1 0 0 0,-4-1 0 15,5-3 0-15,-1 0 0 0,-4-4 54 0,5 0 8 16,-5-1 2-16,4 1 0 0,1 0-52 0,-5 0-12 0,0-5 0 16,5 5 0-16,-5 0 0 0,0-4 0 0,0 3 0 15,0-3 0-15,4 4 0 0,-4 0 0 16,0-1 0-16,0 1 0 0,0 0 0 0,0 4 0 0,0-4 0 0,0-1 0 16,0 5 0-16,0 0 0 0,5-4 0 15,-5 4 0-15,0-5 0 0,0 1 0 0,0 4 0 0,0 0 0 16,0-5 54-16,0 9 8 0,0-4 2 0,0 0 0 15,0 0-52-15,-5-5-12 0,5 5 0 0,0 4 0 16,0-8 0-16,-4 8 0 0,4-4 0 0,0-1 0 16,0 1 0-16,-5 0 0 0,5 0 0 0,0 0 0 15,0 4 0-15,0-5 0 0,0 5 0 0,0 0 0 0,0-4 0 16,0 4 0-16,0-4 0 0,0 3 0 0,0-3 0 16,0 4 0-16,0 0 0 0,-5 0 0 0,5-4 0 15,0 3 0-15,-4 5 0 0,4-4 0 0,-5-4 0 16,1 4 0-16,-1 0 0 0,5 4 0 0,-9-4 0 0,5-1 0 15,-1-3 0-15,0 4 0 0,1 0 0 0,-1-4 0 16,1 4 0-16,-1-5 0 0,1 5 0 0,-1-4 0 16,5 4 0-16,-4-4 0 0,-1 0 0 0,1 3 0 15,4 1 0-15,-5 0 0 0,5 0 0 0,-5-4 0 16,-4 4 0-16,0 0 0 0,0-9 0 0,0 9 0 0,0-4 0 16,0 4 0-16,-5-4 0 0,0 3 0 0,1 1 0 0,-1 0 0 15,0 0 0-15,1 0 0 0,-1 4 0 16,1 0 0-16,-1 0 0 0,5 0 0 0,-9-1 0 0,8 1 0 15,-3 4 0-15,8-4 0 0,-4 4 0 16,5-4 0-16,4 4 0 0,0 4 0 0,-5-4 0 0,5 4 0 16,0-12 0-16,0 12 0 0,5-8 0 0,-5 4 0 15,-5-4 32-15,5 8 4 0,-5-4 1 0,1-1 0 16,-5-3-26-16,9 8-11 0,0 0 8 0,-9 0-8 16,-5 0-69-16,5 4-19 15,-5 0-4-15,5-4-1059 0</inkml:trace>
  <inkml:trace contextRef="#ctx0" brushRef="#br0" timeOffset="12973">219 1343 957 0,'0'0'42'0,"0"0"10"16,0 0-42-16,0 0-10 0,0 0 0 0,0 0 0 0,-9 8 84 0,4-4 16 16,5-4 2-16,0 0 1 0,-4 0-31 0,4 0-7 15,0 0-1-15,0 0 0 0,-5-4-24 0,5 4-4 16,0 0-2-16,0 0 0 0,0 0 0 0,0 0 0 16,5-8 0-16,-1 0 0 0,1 4 3 0,-5 4 1 15,4-8 0-15,1 0 0 0,-5 0-10 0,0 8-3 16,9-8 0-16,-4 0 0 0,4 0-9 0,-5 0-3 15,-4 8 0-15,0 0 0 0,0-5-13 0,5-3 11 16,-1 0-11-16,1 4 10 0,-1 0 13 0,6-4 2 16,-6 4 1-16,1-4 0 0,4 4-26 0,0 0-17 0,-5-4 2 15,6 4 1-15,-6-8 14 0,5 8 12 0,-9 4-3 0,0 0 0 16,9-5-1-16,-4 5-8 0,-5 0 12 0,14 0-4 16,-1 9-8-16,-4-5 0 0,0-4 9 15,0 4-9-15,1-4 8 0,-6 0-8 0,-4 0 8 16,0 0-8-16,0 0 0 0,9 0 9 0,5 0-9 15,-5-4 0-15,5 4 9 0,-5 0-9 0,-9 0 0 16,13-4 9-16,1 4-9 0,-5-4 12 0,5 4-12 0,-5-5 12 16,-9 5-4-16,5 0 0 0,4-8 0 0,0 4 0 15,0-4-8-15,-5 8 10 0,5-4-10 0,1 0 10 16,-1 4 4-16,0 4 1 0,0-4 0 0,0 0 0 16,0 0 3-16,5 0 1 0,-5 0 0 0,-5 0 0 15,6 4-9-15,-1-4-2 0,0 0 0 0,0 0 0 16,5 0 0-16,-5 4-8 0,0 0 12 0,4-4-4 0,-4 0 0 15,5 0 0-15,-5 8 0 0,5-4 0 16,0-8-8-16,-1 4 12 0,-4 4-12 0,0 1 12 0,1-1-12 16,-6 4 10-16,5 0-10 0,0-4 10 0,-9-4-10 15,0 0 0-15,5 4 9 0,4 0-9 0,0 0 8 0,0-4-8 16,0 4 8-16,0 0-8 0,1 0 11 0,3-4-3 16,1 4 0-16,-1-4 0 0,1 4 0 0,4-4-8 15,-4 0 12-15,4 0-4 0,-4 0-8 0,0 0 0 16,8-4 9-16,-8 0-9 0,-9-4 8 0,8 8-8 0,19 4 8 0,-14-4-8 15,-18 0 0-15,0 0 9 16,0 0-9-16,0 0 0 0,5 4 8 0,4 0-8 0,0-4 0 16,0 4 0-16,0-4 9 0,5 0-9 0,0 0 0 15,-1 0 9-15,5 0-9 0,-4 0-16 0,-5 0 4 0,5 0 1 16,-5 0 21-16,0 0 4 0,5 0 1 16,-5 0 0-16,0 0-7 0,5 0 0 0,-5 0-8 15,0 0 12-15,0 0-12 0,0 0 0 0,0 0 0 0,0 0 0 16,-9 0 0-16,5 0 0 0,-1 0 0 0,-4 0 0 15,9 0 0-15,-9 0 0 0,14 0 0 0,-9-4 0 16,4-4 0-16,0 0 0 0,-5 8 0 16,6-4 0-16,-6 4 0 0,-4 0 0 0,9-4 0 0,0 4 0 15,0-4 0-15,0 4 0 0,-4 0 0 0,4-4 0 0,0 4 0 16,-9 0 0-16,9-4 0 0,-4 4 0 0,4-4 0 16,-9 4 0-16,9 0 0 0,-9 0 0 0,5-8 0 15,-5 8 0-15,9 0 0 0,-9 0 0 0,9-9 0 16,-5 1 0-16,6 4 0 0,-1 0 0 0,-9-4-15 15,9 4-5-15,-5-4-2 0,5 0 0 0,-4 0 34 0,4 0 8 16,-4 4 0-16,-1-4 1 0,5 0-21 16,-4-1 0-16,4-3 0 0,-5 4 0 0,1 0 0 0,-5 8 0 15,0 0 0-15,9-4 0 0,0-4 0 16,-4-4 0-16,-1 8 0 0,-4-4 0 0,0 8 0 0,9-8 0 16,-9 8 0-16,5-8 0 0,-5 8-12 0,5-9-8 15,4 1 0-15,-9 8-1 0,0 0 33 16,0 0 8-16,9-4 0 0,0-4 1 0,-9 8-21 0,0 0 0 0,0 0 0 15,0 0 8-15,0 0-8 0,0 0 0 0,0 0 0 16,0 0 0-16,0 0 0 0,0 0 9 0,0 0-9 16,0 0 0-16,0 0 8 0,0 0-8 0,14 8 0 0,-10-4 0 15,-4-4 8-15,9 8-8 0,-4 5 0 0,-1-1 0 16,-4-4 0-16,0-8 0 0,9 8 0 16,1 0 0-16,-1-4-17 15,-5 4-11-15,5-4-1 0,0 4-1 0,0-4 30 0,1 0 0 16,-1-4 0-16,0 4 0 0,4 0 0 0,1 1 0 0,0-5 0 0,-5 0 0 15,0 0 0-15,0 0 0 0,0 0 0 0,0 4 0 16,-9-4 0-16,9 0 0 0,1-4 0 0,-6-1 0 16,1-3 0-16,-5 8 0 0,13 0 0 0,-4-4 0 15,-4 4 0-15,0-8 0 16,4 8 0-16,-5-4 0 0,5 0 0 0,-4 0 0 0,-1-4 0 0,5 4 0 0,-4 0 0 16,0 0 0-16,4-4 0 0,0 4 0 0,-5 0 0 15,1 0 0-15,4 0 0 0,-4 0 0 16,-1-1 0-16,5 5 0 0,-4-4 0 0,4 4 0 0,-5-4 0 0,6 0 0 15,-1 4 0-15,0 0 0 0,0-4 0 0,0 4 0 16,0 4 0-16,0-8 0 0,5 4 0 16,-5 0 0-16,0-4 0 0,0 4 0 0,-4 0 0 0,8-4 0 15,-4 8 0-15,5-8 0 0,0 0 0 0,4 0 0 16,-4 8 0-16,4 0 0 0,0-4 0 0,-4 0 0 16,4 0 0-16,0 0 0 0,-4 0 0 0,4 0 0 15,0 0 0-15,-4-4 0 0,0 0 0 0,-1 4 0 16,1-4 0-16,0 4 0 0,4 0 0 0,0 0 0 0,-4 0 0 15,4 0 0-15,0-4 0 0,5 0 0 0,-10 4 0 16,10-4 0-16,-5 4 0 0,1-4 0 0,-6 0 0 16,1 4 0-16,0 0 0 0,-1-4 0 0,-4 0 0 15,5 4 0-15,-5-4 0 0,5-4 0 0,-10 8 0 0,10-4 0 16,-5-1 0-16,0 1 0 0,0 4 0 0,5 0 0 16,-9 0 0-16,8-4 0 0,1 4 0 0,0-4 0 15,-5 4 0-15,9 0 0 16,-5 0 0-16,6 0 0 0,-1 0 0 0,-4 4 0 0,4-4 0 0,0 4 0 15,-4 0 0-15,4 1 0 0,5-5 0 0,-1 4 0 16,1-4 0-16,-5 0 0 0,5 0 0 0,-5 0 0 16,1 12 0-16,-6-4 0 0,5 0 0 0,-4-4 0 0,9 4 0 15,-5 4 0-15,0-8 0 0,0 4 0 0,-4 0 0 0,4 1 0 16,-4-1 0-16,0-4 0 0,-5 0 20 16,0 0 11-16,-5 4 1 0,6 4 1 15,-6-4-1-15,5 4-1 0,-4 0 0 0,-1-4 0 16,1 1-76-16,-1 3-15 0,1-4-4 0,0 4 0 0,-5-12 52 0,9 8 12 15,-9-8 0-15,0 0 0 0,4 8 0 0,-4 0 0 16,0-8 0-16,0 8 0 16,-4 0-126-16,-1-4-22 0,1 0-5 0,-1-4-1 0</inkml:trace>
  <inkml:trace contextRef="#ctx0" brushRef="#br0" timeOffset="13897">1617 437 990 0,'9'4'44'0,"-9"-4"8"0,0 0-41 0,9 4-11 0,0-4 0 0,-9 0 0 15,0 0 119-15,0 0 21 0,0 0 5 0,0 0 1 16,0 0-57-16,0 0-11 0,5-4-2 0,-5 4-1 16,0 0-33-16,0 0-6 0,0-4-2 0,0-4 0 15,0 8-11-15,0 0-3 16,0-8 0-16,-5 0 0 0,5 8-10 0,0 0-2 0,0 0-8 0,0 0 12 0,0 0-4 16,-14 0-8-16,1-5 11 0,4 1-11 0,-1 8 9 0,-3 1-9 15,4-1 0-15,0 0 9 0,-1 4 7 0,1 4 0 16,0 0 1-16,5 0 0 0,-1-4-2 0,-4 4-1 15,4 1 0-15,1 3 0 0,-1-4-5 0,1 0-1 16,4 0 0-16,0 0 0 16,0 0 12-16,0-4 1 0,4 1 1 0,-4-9 0 0,5 8 2 0,-5-8 1 15,4 8 0-15,6-8 0 0,-10 0-7 0,9 0-2 16,4-4 0-16,-8 0 0 16,9-4 1-16,-5-1 0 0,4 1 0 0,-4-8 0 0,5 4-3 15,0-8-1-15,-1 4 0 0,1-9 0 0,0-3-5 16,-1 0-8-16,1-1 11 0,0 1-11 0,-1 4 0 0,-4-9 0 15,1 5 0 1,3-4 0-16,-4-5 32 0,0 5 0 0,1 4 0 16,3-1 0-1,-8 1-51-15,-1 12-10 0,5 0-3 0,-9-1 0 0,5 1 32 0,-5 8 0 16,5-4 0-16,-1 4 0 0,-8 0 0 0,4 8-9 0,0 0 9 0,0 0 0 16,0 0-12-16,0 0 2 0,0 0 1 0,-10 4 0 15,1 0 1-15,0 8 0 0,5 4 0 0,-5 0 0 16,-1 5 8-16,1 3 0 0,5 4 0 0,-1 1 0 15,5 3 0-15,0-4 9 0,-4 5-9 0,4 3 0 16,0 0 14-16,0 1-4 0,0-5-1 0,4 1 0 0,1-5 7 16,-1 0 2-16,5-7 0 0,5 3 0 0,-5-8 1 15,5 4 0-15,0-8 0 0,-5 0 0 0,0 1-19 16,0-5 0-16,0 0 0 0,0-4 0 0,-9-4 0 0,9 8 0 16,0-8 0-16,-9 0 0 15,0 0-201-15,0 0-44 0,0 0-9 0,18-8-2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3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73 870 172 0,'0'0'16'0,"0"0"-16"16,0 0 0-16,0 0 0 0,0 0 116 0,0 0 20 15,0 0 4-15,0 0 0 0,0 0-43 0,0 0-9 16,0 0-1-16,0 0-1 0,0 0-7 0,0 0-2 0,0 9 0 16,-4-5 0-16,4-4-18 0,0 0-4 0,0 0-1 0,0 0 0 15,0 0-4-15,0 0-1 0,0 0 0 0,0 0 0 16,0 0-5-16,0 0 0 0,0 0-1 0,0 0 0 16,0 0-8-16,0 0-2 15,0 0 0-15,0 4 0 0,-9-4-9 0,9 4-1 0,0-4-1 0,0 0 0 16,0 0-22-16,0 0-10 15,0 0 1-15,0 0 0 0,0 0 49 0,0 0 9 0,0 0 3 0,4-8 0 16,1-5-16-16,-1 1-2 0,1 0-1 0,4 0 0 16,0 4-13-16,-4 0-4 0,4-4 0 0,0 8 0 15,5 8-6-15,-5-4-2 16,-9 0 0-16,4-4 0 0,1-4-8 0,-1 4 0 0,1-5 0 0,-1 1 8 0,-4-4-8 16,5 4 0-16,-1-4 0 0,1 4 8 0,0 0 6 15,4 4 1-15,-9-4 0 0,0 8 0 0,0 0-23 0,0 0-5 16,0 0-1-16,0 0 0 15,0 0-66-15,0-4-12 0,0-9-4 0,0 1-860 16</inkml:trace>
  <inkml:trace contextRef="#ctx0" brushRef="#br0" timeOffset="282">0 587 817 0,'0'0'36'0,"0"0"8"15,5 4-36-15,-5 4-8 0,5 4 0 0,-1-3 0 0,1-1 102 0,-5 0 18 0,4 0 4 0,-4 0 1 16,5 4-32-16,-1-4-6 0,5 4-2 0,1-4 0 16,-6 5-9-16,10-1-1 0,-1 4-1 0,1 0 0 15,-14-4-17-15,5 0-3 0,4 1-1 0,0-1 0 16,0 0-13-16,-4 0-2 0,4-4-1 0,0 4 0 15,0-4-14-15,-5 0-3 0,1 0-1 0,4 1 0 16,-4-1-19-16,-1-4 8 0,1 4-8 0,-1-4 0 16,1 0 0-16,-1 0 0 0,-4 0 0 0,0-4 0 15,0 0-113-15,0 0-27 0,9-4-4 0</inkml:trace>
  <inkml:trace contextRef="#ctx0" brushRef="#br0" timeOffset="612">383 939 806 0,'0'-4'72'0,"0"4"-58"0,0 0-14 0,0 0 0 0,-5 0 131 0,5 0 23 0,-4-4 5 0,-1 0 1 16,5 0-55-16,0-4-10 0,-4 4-3 0,4-4 0 15,-5 0-16-15,5 0-3 0,-4 0-1 0,4-5 0 16,-5 5-16-16,5-4-4 16,-5 4-1-16,5 0 0 0,0 4-23 0,0 4-4 0,0 0 0 0,0 0-1 15,0-4-13-15,0-4-2 0,0 4-8 0,0 4 12 0,0-8-12 16,0 8 11-16,0 0-11 0,0-8 10 0,0 8-10 0,-4-4 0 15,4 4-10-15,-5-4-1001 16</inkml:trace>
  <inkml:trace contextRef="#ctx0" brushRef="#br0" timeOffset="1288">23 401 824 0,'0'0'36'0,"0"0"8"15,0 0-35-15,0 0-9 0,0 0 0 0,0 0 0 0,0 0 84 0,0 0 16 16,9 0 2-16,-9 0 1 0,0 0-28 0,0 0-6 16,0 0-1-16,0 0 0 0,0 0-10 0,0 0-2 15,0 0-1-15,0 0 0 0,0 0-38 0,0 0-7 16,5-8-2-16,-1 4 0 0,-4 4 24 0,5 0 4 16,4 4 0-16,-4-4 1 0,8-4 15 0,1 8 2 15,0-4 1-15,4 0 0 0,-4 0-2 0,-1 0 0 16,5 0 0-16,-4 0 0 0,0 0-15 0,-1 4-3 15,1-8-1-15,-5 4 0 0,0 0-8 0,-4 0-2 0,8-4 0 16,-8 4 0-16,4-4-7 0,0 4-1 0,-9 0-1 16,5 0 0-16,-5 0-15 0,4-4 9 0,5-4-9 0,-9 8 8 15,0 0-8-15,0 0 0 0,0-4 0 0,0 4 8 16,-4-8-8-16,4-1 0 0,0 9 0 0,-5-8 0 16,5 8 9-16,-13-8-9 0,-1 0 10 0,5 4-10 15,0-4 8-15,-5 4-8 0,5 0 0 0,0 0 0 16,0-4-12-16,0 4-9 0,0 0-2 0,9 4 0 15,-5-4 38-15,5 4 7 0,-9-4 2 0,9 4 0 16,0 0-24-16,0 0 8 0,0 0-8 0,0 0 0 16,0 0 0-16,0 0 0 0,9-4 0 0,-9 4 8 0,0 0-20 15,0 0-4-15,0 0-1 0,0 0-719 16,0 0-143-16</inkml:trace>
  <inkml:trace contextRef="#ctx0" brushRef="#br0" timeOffset="1681">998 733 1497 0,'0'0'32'0,"0"0"8"16,0 0 0-16,0 0 4 0,0 0-36 0,0 0-8 0,0 0 0 0,0 0 0 0,0 0 53 0,0 0 9 16,0 0 2-16,0 0 0 0,0 0 0 0,0 0 0 15,0 0 0-15,0 0 0 0,0 0-52 0,0 0-12 16,0 0 0-16,0 0 0 16,0 0-48-16,13 8-13 0,-4 0-3 0,-9-8 0 0</inkml:trace>
  <inkml:trace contextRef="#ctx0" brushRef="#br0" timeOffset="1869">1312 733 1497 0,'0'0'32'0,"0"0"8"0,0 0 0 0,0 0 4 0,0 0-36 0,0 0-8 0,0 0 0 0,9 4 0 15,-5 0 0-15,-4-4 0 0,0 0 0 0,5 4-442 16,-5-4-90-16</inkml:trace>
  <inkml:trace contextRef="#ctx0" brushRef="#br0" timeOffset="2042">1630 798 950 0,'10'-21'20'0,"-10"21"5"0,0 0 1 0,0 0 2 0,9-12-28 0,-5 4 0 15,-4 8 0-15,0 0 0 0,0 0 8 0,0 0-8 16,0 0 8-16,0 0-8 0</inkml:trace>
  <inkml:trace contextRef="#ctx0" brushRef="#br0" timeOffset="2215">1922 672 1267 0,'0'0'28'0,"0"0"5"0,0 0 2 0,0 0 1 0,0 0-36 0,9 0 0 0,-9 0 0 0,0 0 0 16,0 0 0-16,0 0 0 15,0 0 0-15,9 12 0 0</inkml:trace>
  <inkml:trace contextRef="#ctx0" brushRef="#br0" timeOffset="2419">2204 692 748 0,'0'0'67'0,"0"0"-54"0,0 0-13 0,18 0 0 0,-4 0 118 0,-5 0 21 16,-9 0 4-16,9 0 1 16,-9 0-35-16,14-4-6 0,-14 4-2 0,9 0 0 0,0 0-47 0,-9 0-10 15,0 0-1-15,0 0-1 0,0 0-42 0,0 0-16 16,0 0 1-16,0 0-504 16,0 0-101-16</inkml:trace>
  <inkml:trace contextRef="#ctx0" brushRef="#br0" timeOffset="3000">2987 773 864 0,'0'0'76'0,"0"0"-60"0,0 0-16 15,0 0 0-15,14 0 127 0,-5 0 22 0,-9 0 5 0,0 0 1 16,9-8-61-16,5 0-12 0,-5 0-2 0,4 0-1 15,1 4-7-15,-5 0-2 0,5-8 0 0,-10 4 0 16,10-4-56-16,-5 3-14 0,-4 1 0 0,4-4 0 16,0 0 42-16,0 0 6 0,-4-8 0 0,4 8 1 15,-5-1-27-15,5 1-6 0,-4-8 0 0,4 8-1 16,0-4-4-16,-4 4-1 0,4-5 0 0,-5 5 0 16,5 4-2-16,-4-4-8 0,0 4 12 0,-1 4-4 15,-4-4-8-15,0 8 0 16,5-8 0-16,-5 8 8 0,0 0-8 0,0 0 0 0,0 0 0 0,0 0 0 15,0 0-20-15,0 0-5 0,-9-4-2 0,-1-4 0 16,1 3-184-16,-4 5-37 0,-6 17-7 0,6-1-1 16</inkml:trace>
  <inkml:trace contextRef="#ctx0" brushRef="#br0" timeOffset="3243">3028 442 1036 0,'0'0'46'0,"0"0"10"0,5 0-45 0,-5 0-11 16,9 8 0-16,0-4 0 0,0 4 104 0,0-4 20 16,0 8 3-16,0-8 1 0,-9-4 8 0,5 12 1 15,9 4 1-15,-10 9 0 0,10-5-67 0,-10 0-14 0,5-4-2 16,0 4-1-16,1-3 8 0,-1 3 2 0,-5-4 0 0,5 0 0 16,0 0-52-16,-4 1-12 0,0-5 0 0,4 4 0 15,-9-4 0-15,4 0 0 0,1-4 0 0,-1 0 0 31,-4-8-19-31,5 13-6 0,-1-9-2 0,-4-4-673 0,0 0-136 0</inkml:trace>
  <inkml:trace contextRef="#ctx0" brushRef="#br0" timeOffset="3801">3479 846 633 0,'4'20'56'0,"-4"-20"-44"0,0 0-12 0,0 0 0 16,0 0 83-16,0 0 14 0,0 0 3 0,0 0 1 0,0 0-21 0,0 0-4 15,0 0 0-15,0 0-1 0,0 0-75 0,0 0-20 0,0 0-2 0,-4 0 0 16,-1 0 22-16,-8 0 0 0,4 0 8 0,-1 4-8 16,1-4 0-16,5 5 8 0,-10-1-8 0,0-4 0 15,10 4 8-15,-10 0-8 0,5 0 8 0,0 0-8 16,0 4 14-16,4-4-2 16,1 4-1-16,-1 0 0 0,5-8-11 0,0 0 0 0,0 0 0 0,0 0 0 15,0 0 22-15,5 8 2 0,-5-8 1 0,0 0 0 16,0 0 19-16,0 0 3 0,13 4 1 0,-3-4 0 15,3-4-16-15,1 4-4 0,-5-8 0 0,9 0 0 16,-9 0 0-16,5 0-1 0,4-8 0 0,0 3 0 16,-4-3-27-16,0 4 0 0,-5-4-9 0,0 0 9 15,0 4 0-15,0-5 0 0,0 1 0 0,0 4 0 0,-4-8-8 16,-5 4 8-16,0 0 0 0,0 3 0 0,0 1 0 16,-5 0 0-16,5 0 0 0,-4 8 0 0,-5 0 0 0,9 4-8 15,0 0 8-15,-9 0 0 0,-5 8 0 0,5 4 11 16,0 0-2-16,4 8 0 0,-8 5-9 0,3-1 0 15,6 4 0-15,-5 1 0 0,0-1 0 0,0-4 0 16,4 5 0 0,5-5 0-16,0 0 0 0,0 0 0 15,5-3 0-15,-5-5 0 0,4 0 10 0,1 0 0 16,-1 0 0-16,1-3 0 0,-5-1-10 0,0-4 0 16,4 0 9-16,-4-8-9 15,0 0-62-15,0 0-17 0</inkml:trace>
  <inkml:trace contextRef="#ctx0" brushRef="#br0" timeOffset="4366">3060 215 403 0,'0'0'36'15,"0"0"-36"-15,0 0 0 0,0 0 0 0,14 0 148 0,-14 0 22 16,0 0 5-16,9 0 1 0,0 0-78 0,0 0-15 0,0-4-3 16,0 4-1-16,0-4-27 0,0 4-4 0,0-4-2 0,1 4 0 15,-1-4 2-15,0 0 0 0,0 4 0 0,0-4 0 16,0-4-5-16,-4 8-1 0,4 0 0 0,4-5 0 15,-8 1-3-15,4 0-1 0,0-4 0 0,0 8 0 16,-4-8-10-16,4 8-3 0,-9 0 0 0,5-8 0 16,-5 4-14-16,4-4-3 0,5 0-8 0,-9 8 12 15,0 0-32 1,0 0-8-16,0 0 0 0,-9-8-1 0,5 0 41 0,-1 0 9 0,-4-5 2 0,0 5 0 16,0-4-37-16,-5 4-7 0,5 0-2 0,0-4 0 15,-5 4 23-15,5 0 0 0,0 0 0 0,0 4 0 16,4-5 17-16,5 9 8 0,0 0 2 0,0 0 0 15,0 0-43-15,0 0-9 0,-4-4-2 16,4 4 0-16,0 0-78 0,0 0-16 0,0 0-3 0,0 0-1 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8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201 860 1036 0,'0'0'46'0,"0"0"10"0,0 0-45 0,0 0-11 0,0 8 0 0,0-8 0 0,0 0 104 0,0 8 20 16,0 0 3-16,0-8 1 0,0 0-52 0,0 0-9 15,-4 8-3-15,-1 0 0 16,5 0-7-16,0 4-1 0,-5 0-1 0,1 1 0 0,4-5-37 0,0-8-7 16,0 0-2-16,0 0 0 0,0 0 44 0,0 0 9 15,0 0 2-15,0 0 0 0,0 0 0 0,0 0 0 16,9-4 0-16,0-4 0 0,0-1-52 0,0-3-12 15,0 0 0-15,1-4 0 0,-1-4 0 0,0 0 0 0,0-1 0 16,0-3 0-16,5-4 54 0,-5 3 8 0,4 1 2 16,-3 0 0-16,-1 0-52 0,0 3-12 0,0 5 0 15,0 0 0-15,-5 0 0 0,1 4 0 0,4-1 0 16,-4 1 0-16,-5 0 0 0,0 4 0 0,4 0 0 0,-8 0 0 31,4 0-100-31,-5 0-22 0,-4 8-5 0,0 0-581 0,-5 0-116 0</inkml:trace>
  <inkml:trace contextRef="#ctx0" brushRef="#br0" timeOffset="267">1 491 576 0,'18'4'51'0,"-9"0"-41"0,-4 0-10 0,8 1 0 0,-4-10 207 0,5 10 39 16,0 7 8-16,-1 0 2 0,1 4-103 0,4 0-20 15,0 0-4-15,-4 5-1 0,4-1 0 0,1 0 0 16,-6 0 0-16,5 1 0 0,1 3-102 0,-6-8-26 16,6 4 0-16,-10 0 0 0,4 1 0 0,1-1 0 15,0-8 0-15,-1 4 0 0,1 0 0 0,-5 1 0 16,0-1 0-16,0 4 0 0,0 4 0 0,0-7 0 16,1-1 0-16,-6 0 0 15,1-4-66-15,4 0-18 0,-5 0-4 0,5 0-1 0</inkml:trace>
  <inkml:trace contextRef="#ctx0" brushRef="#br0" timeOffset="629">720 1046 1497 0,'0'0'32'0,"0"0"8"0,0 0 0 0,0 0 4 0,0 0-36 0,0 0-8 15,0 0 0-15,0 0 0 0,0 0 48 0,0 0 8 16,0-12 2-16,0-1 0 0,5 5 10 0,-1 0 1 16,-4 0 1-16,0-4 0 0,0 4-47 0,5 0-10 15,-5-4-1-15,4 4-1 0,-4-4-11 16,5-1-16-16,-5 1 4 0,4 4 1 0,-4 0 27 0,0-4 6 0,0-4 1 16,0 4-917-16</inkml:trace>
  <inkml:trace contextRef="#ctx0" brushRef="#br0" timeOffset="786">675 694 806 0,'0'0'36'0,"0"0"7"0,0 0-35 0,0 0-8 0,13-4 0 0,-4 0 0 16,-9 4 207-16,9-4 39 0,-9 4 8 0,10-9 2 16,-6-3-145-16,-4 12-29 0,0 0-6 0,0 0 0 0,0 0-76 15,0 0 0-15,0 0-12 0,0 0 1 16,0 0-108-16,0 0-21 0</inkml:trace>
  <inkml:trace contextRef="#ctx0" brushRef="#br0" timeOffset="1414">5 244 633 0,'-4'-40'56'0,"4"32"-44"0,0 8-12 0,0 0 0 0,0 0 92 0,0 0 16 16,0 0 3-16,0 0 1 0,0 0-39 0,0 0-7 16,9-4-2-16,0 0 0 0,-9 4 0 0,5 0 0 15,4-4 0-15,0 8 0 16,-5 0-7-16,5 0-1 0,1 4-1 0,3 0 0 0,-4-8-37 0,5 4-7 16,-5-4-2-16,9 4 0 0,-4-4 44 0,4 4 9 15,0-4 2-15,1 4 0 0,-1-4-24 0,0 4-4 16,0-4 0-16,0 0-1 0,-4 0-5 0,0 0-1 0,-1 0 0 0,1-4 0 15,0 4-29-15,-10-4 0 16,5-12 0-16,-4 4 0 0,4 0 0 0,0 4 0 16,-4 4 0-16,-1-4 0 0,-4-5 0 0,5 5 0 0,-5 0 0 15,0 0 0-15,-5 0 0 0,1-4 0 0,-1 4 0 16,-4 0 0-16,4-4 0 0,-8-1 0 0,4-3 0 16,0 0 0-16,-5 4 0 0,0 4 0 0,14 8 0 0,-9 0 0 15,0-8 57-15,0 0 6 0,9 8 1 0,0 0 0 16,0 0-52-16,-9 4-12 0,9-4 0 0,0 0 0 15,0 0-48-15,0 0-13 0,0 0-3 0,0 0-614 16,-5 8-123-16</inkml:trace>
  <inkml:trace contextRef="#ctx0" brushRef="#br0" timeOffset="1918">1230 475 518 0,'0'0'23'0,"0"0"5"0,0 0-28 0,0 0 0 0,0 0 0 0,0 0 0 16,14 4 209-16,-14-4 37 0,0 0 7 0,0 0 2 15,0 0-147-15,0 0-28 0,0 0-7 0,0 0-1 16,0 0-50-16,0 8-10 0,-14 0-3 0,5 0 0 16,-5-3 4-16,1 3 1 0,-6-4 0 0,6 8 0 15,-1-4-14-15,-4 4 0 0,4 0-12 0,1 0 12 0,-1 0-13 16,0 5 4-16,5-5 1 0,0 4 0 15,5 0 17-15,-1 0 4 0,0 1 1 0,5 3 0 0,5 0-6 0,0-4-8 32,-1 4 11-32,1 5-11 0,8 3 33 0,-4-4 0 0,0 1 0 0,1-1 0 15,3-8 27-15,1 8 6 0,-5-7 1 0,5-5 0 0,-1 0-47 0,1 0-10 16,0-4-2-16,-1-4 0 0,-4 0-8 16,1 0 0-16,-1 0 0 0,0-4 0 0,0 4 33 0,-5-4 5 15,5 0 1-15,-4-4 0 0,-5-8-39 0,5 0 0 16,-5 8-9-16,0-4 9 15,4 0-187-15,-8 4-29 0,-10-12-7 0,14 16-1 16</inkml:trace>
  <inkml:trace contextRef="#ctx0" brushRef="#br0" timeOffset="2107">1053 734 1497 0,'13'0'66'0,"-8"4"14"0,8 0-64 0,-8-4-16 0,9 4 0 0,-5-4 0 16,0 0 105-16,4-4 18 0,1 8 3 0,0-4 1 16,-1 4-58-16,1 0-11 0,0 0-2 0,-5-4-1 15,0 0-39-15,-9 0-7 0,9 4-1 0,-9-4-8 0,0 0 0 16,9 0-16-16,0 0 2 0,0 0-623 16,-9 0-125-16</inkml:trace>
  <inkml:trace contextRef="#ctx0" brushRef="#br0" timeOffset="2483">1558 228 806 0,'0'0'36'0,"0"0"7"0,0 0-35 0,0 0-8 0,0 0 0 0,0 0 0 15,4 8 104-15,1 5 20 16,0-1 3-16,-5 0 1 0,0 4-27 0,4 0-5 0,-4 0 0 0,0-3-1 16,0-1-50-16,0 8-9 0,0 0-3 0,0 0 0 15,0 5 11-15,0-1 3 0,-4 0 0 0,4 9 0 16,0-5-19-16,0 4-3 0,0 1-1 0,0 3 0 15,-5-4-24-15,5 1 0 0,-5-1-12 0,5 1 12 16,-4-5 0-16,4-4 0 0,-5-4 0 0,5 5 0 0,0-5 0 16,0-4 0-16,-4-8 0 0,4-8 0 0,0 0 0 0,0 0 0 15,0 0 0-15,0 0 0 16,0 0-220-16,0 0-36 0,0 0-7 0,0 0-1 0</inkml:trace>
  <inkml:trace contextRef="#ctx0" brushRef="#br0" timeOffset="2797">1694 338 806 0,'0'0'17'0,"0"0"4"0,0 0 1 0,0 0 2 0,0 0-24 0,0 0 0 0,0 0 0 0,0 0 0 15,0 0 68-15,0 0 8 0,5 16 3 0,-5-4 0 16,5 0 4-16,-5 0 1 0,0 4 0 0,0 1 0 16,0 3 7-16,4 0 1 15,-4 4 1-15,0 5 0 0,0-5-38 0,0 4-8 0,0 1-2 0,-4-9 0 16,4-8-21-16,0 8-4 0,0 17 0 0,0-5-1 16,0 0-19-16,0-3 0 0,-5-1 0 0,5 0 0 15,-5-7 12-15,5-1 0 0,-4-4-1 0,4 0 0 0,0-4-11 16,-5-4-16-16,5-4 4 0,0-4 1 15,0 0-153-15,0 0-32 16,0 0-5-16,0 0-2 0</inkml:trace>
  <inkml:trace contextRef="#ctx0" brushRef="#br0" timeOffset="3362">1544 293 806 0,'0'0'36'0,"0"0"7"0,0 0-35 16,0 0-8-16,0 0 0 0,0 0 0 0,0 0 41 0,0 0 7 0,0 0 0 16,0 0 1-16,0 0 24 0,0 0 5 15,0 0 1-15,9 0 0 0,0 4-53 0,1-4-10 0,-1-4-3 0,0 4 0 16,0 0 24-16,5-4 5 0,-5 4 1 0,4 4 0 15,1-4-2-15,0 0 0 0,-1 4 0 0,1-4 0 16,0 4-8-16,4 0-1 0,-5 0-1 0,6 0 0 16,-6-4 0-16,6 4 0 0,-1 4 0 0,4-4 0 15,-3 1-11-15,-1-5-3 0,-9 4 0 0,0 4 0 16,0-4-17-16,-9 0 8 0,0-4-8 0,0 0 0 16,-4 12 0-16,-5-4 0 0,9-8 0 0,-14 12 0 0,0-4 17 15,1 0-3-15,-1 0-1 0,-4 0 0 0,4 5-13 0,0-5-18 16,1 4 4-16,-1-4 1 0,5 4 13 0,-5 0 0 15,5-4 0-15,0 4 0 0,5-3 0 0,4-9 10 16,0 0-10-16,0 8 8 0,0 4 0 0,0-4-8 16,0-8 12-1,0 0-4-15,4 8-8 0,1 0 8 0,-5 0-8 0,9 4 8 0,-5-4-8 0,5 5 0 16,-4-1 0-16,0 4-11 0,4-8 27 0,-5 4 4 16,5 0 2-16,0 4 0 0,-4 1 12 0,4 3 2 15,5 0 1-15,-1 0 0 0,-4 1 7 0,10 11 0 16,-1-4 1-16,5 1 0 0,-5-1-17 0,0-4-3 15,5 5-1-15,0-5 0 0,-1-4 32 0,6-4 7 16,-10-4 1-16,5 5 0 0,-1-9-64 0,-8 4 0 0,4-4 0 0,-4-4-13 16,-5 4 13-16,-9-8 0 0,0 0 0 0,14 4 0 15,-5-4-10-15,-9 0-2 0,0 0-1 0,0 0 0 32,0 0-230-32,9-4-45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6:05.5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1 332 745 0,'-4'-20'32'0,"4"20"8"0,0 0-32 0,0 0-8 0,0 0 0 0,0 0 0 0,0 0 44 0,0 0 6 16,0 0 2-16,0 0 0 0,0 0-19 0,0 0-3 16,0 0-1-16,0 0 0 0,0 0 13 0,0 0 2 15,0 0 1-15,0 0 0 16,0 0-21-16,0 0-4 0,0 0 0 0,0 0-1 0,0 0 35 0,0 0 7 15,0 0 2-15,0 0 0 0,0 0-50 0,0 0-13 16,0 0 0-16,0 0 0 0,0 0 0 0,0 0 0 16,0 0 0-16,0 0 0 0,4-4 28 0,1 4 1 0,-5-8 0 15,0 4 0 1,4 0-46-16,-4-8-10 0,5-4-1 0,-5-1-1 0,0 5 49 0,5 4 11 0,-5-4 1 0,4 0 1 31,-4 0-53-31,5 0-10 0,-1 3-2 0,1-3-1 0,-1 0 56 0,-4 4 11 0,5 4 2 0,-1 0 1 16,1-4-37-16,0 0 0 15,-1 4 0-15,-4 4 0 0,0 0 0 0,0 0 8 16,5 0-8-16,-1-8 8 0,1 0-8 0,-1-1 0 0,5 1-8 0,-4 0 8 16,-1 0 0-16,1 4 0 0,0-4 0 0,4 0 0 15,-5 0 0-15,-4 4 0 0,5-4 0 0,-1 4 0 16,1 0 0-16,-5 0 0 0,4 0 0 0,-4-1 0 16,0 5 0-16,0 0 0 0,5 0 0 0,-5 0 8 15,0 0-8-15,0 0 11 16,0 0-11-16,0 0 12 0,0 0-12 0,5 5 0 15,-5-5 0-15,0 0 8 0,4 12 7 0,5-4 1 16,-9-8 0-16,0 16 0 0,5-8-6 0,-5 4-1 16,0-12 0-16,4 12 0 0,-4-12-9 0,0 17-11 15,0-5 3-15,0-12 0 0,0 0 8 0,0 0 0 16,0 0 0-16,0 8 0 16,0-8 14-16,0 0 5 0,0 0 1 0,0 0 0 0,0 0-20 0,0 0 0 15,0 20 8-15,-4 0-8 0,-1-8-14 0,5 0-6 16,-4-3-2-16,-1-1 0 0,5 0 22 0,0-8 0 0,-4 12 0 0,4-12 0 15,0 0 0-15,0 0 0 16,0 0 0-16,0 0 0 0,0 0 14 16,0 8 7-16,0 4 2 0,0-4 0 0,0-8-37 0,0 0-7 0,0 0-2 0,0 0 0 15,0 0 23-15,0 0 0 0,0 0 0 0,9-4 0 16,-5 0 19-16,1-4 8 0,-5 0 1 0,4 0 1 16,-4 0-46-1,5 0-10-15,-5 0-1 0,4-1-1 0,1-3 46 0,-5 4 10 0,9-8 1 0,-9 8 1 16,5-4-46-16,-1 4-10 15,-4 0-1-15,5 0-1 0,-1-1 29 0,-4 1 0 0,5-4 0 0,-1 4 0 16,1 0 0-16,-5 0 0 16,5 4 0-16,-5 4 0 0,4-4 25 0,-4 4 11 0,5-4 3 0,-1 0 0 0,-4 4-11 15,5 0-3-15,-5 0 0 0,9 0 0 16,0 4-41-16,-9-4-9 0,4 4-2 0,1 4 0 0,0 0 35 16,-1 4 6-16,1-4 2 0,-5 8 0 0,0-3-1 15,4-1 0-15,-4 4 0 0,-4 0 0 0,4 0-7 16,0 5 0-16,-5-5-8 0,5 0 12 0,-4-4-4 0,4 0 0 15,0 0-8-15,0 0 12 0,0 1-12 0,0-13 9 16,0 0-9-16,0 8 8 0,0-8-24 0,0 0-4 16,0 0-2-16,0 8 0 0,0-8 38 0,0 0 8 15,0 0 2-15,0 0 0 16,0 0-140-16,0 0-28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19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0 576 0,'0'0'51'0,"0"0"-41"0,0 0-10 16,0 0 0-16,0 0 43 0,0 0 6 0,0 0 2 0,0 0 0 15,0 0 21-15,0 0 4 0,0 0 0 16,0 0 1-16,0 0-10 0,0 0-3 0,0 0 0 16,0 0 0-16,0 0-8 0,0 0-3 0,0 0 0 15,0 0 0-15,0 0-33 16,0 0-8-16,0 0 0 0,0 0-1 0,0 0 16 0,0 0 3 0,0 0 1 16,0 0 0-16,0 0-50 0,0 0-9 0,0 0-3 0,0 0-427 15,-18 8-86-15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2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32 544 1267 0,'0'0'28'0,"0"0"5"0,0 0 2 0,0 0 1 0,0 0-36 0,0 0 0 16,0 0 0-16,0 0 0 0,-5 4 58 0,5-4 5 16,0 0 1-16,0 0 0 15,-9 4 0-15,4-4 0 0,1 0 0 0,4 0 0 0,0 0-12 0,0 0-1 16,0 0-1-16,-5-4 0 0,1-5-29 0,4 5-5 16,0-8-2-16,0 4 0 0,0 0-14 0,0 0 0 15,9 4 0-15,-9-8 0 0,4 4 54 0,5 0 8 16,-4 0 2-16,0-1 0 0,-1 1-52 0,1 0-12 15,-1 0 0-15,1 0 0 0,-1 0 0 0,1 4 0 0,-5-4 0 0,4 4 0 16,-4 4 0-16,0-8 0 16,5 4 0-16,-1 0 0 0,-4 4 0 0,0 0 0 0,0 0 0 0,5-4 0 15,0-1 0-15,4 1 0 16,-5 0 0-16,1 0 0 0,-1 0 54 0,1 0 8 0,-1 4 2 0,1-4 0 16,0-4-52-16,4 4-12 0,0 0 0 0,0 0 0 15,-5-4 0-15,6 8 0 0,-6-4 0 0,1-4 0 16,-1 4 0-16,1 0 0 0,4 0 0 0,-5 0 0 15,6 0 0-15,-10 4 0 0,4 0 0 0,-4 0 0 16,9-5 0-16,-9 5 0 0,0 0 0 0,9 0 0 16,-4-4 0-16,4 4 0 0,-4-4 0 0,4 4 0 15,-5-4 0-15,5 4 0 0,0 0 0 0,0 0 0 16,1 0 0-16,-6-4 0 0,1 4 0 0,4 0 0 16,-5-4 0-16,1 4 0 0,-5 0 0 0,9-4 0 0,-4 0 0 0,-1 4 0 15,-4 0 0-15,9-4 0 0,-4 4 0 0,4-4 0 16,0 4 0-16,0 0 0 0,5-4 0 0,-5 4 0 15,0-4 0-15,0 4 0 0,-9 0 54 0,0 0 8 16,5-4 2-16,4 4 0 0,0-4-52 0,0 4-12 16,-5-4 0-16,-4 4 0 0,0 0 0 0,10 0 0 15,-6 0 0-15,-4 0 0 0,0 0 0 0,0 0 0 16,0 0 0-16,9 0 0 0,-4 0 0 0,4 0 0 0,0 0 0 16,5 0 0-16,-5 0 0 0,0 0 0 15,-9 0 0-15,0 0 0 0,9 0 0 0,5 0 0 0,-1 0 0 0,1 0 0 16,-14 0 0-16,9 0 0 0,-4 0 0 15,-5 0 0-15,4 0 0 0,5 0 0 0,5 0 0 0,-10 0 0 16,-4 0 0-16,0 0 0 0,10 4 0 0,-6-4 0 16,-4 0 0-16,9 0 0 0,-4 4 0 0,4-4 0 15,0 4 0-15,-4-4 0 0,4 4 0 0,4 0 0 16,-4-4 0-16,1 0 0 0,3 4 0 0,1-4 0 16,0 4 54-16,-5-4 8 0,4 0 2 0,1 0 0 15,-5 0-52-15,5 0-12 0,-5 0 0 0,4 0 0 16,1 0 0-16,-5 0 0 0,0 0 0 15,5-4 0-15,-9 4 0 0,8 0 0 0,-4 0 0 0,5 0 0 16,-5 0 0-16,5 0 0 0,-5 0 0 0,0 0 0 0,0 0 0 0,0 0 0 16,5 0 0-16,-5 0 0 0,0 0 0 15,0 0 0-15,5 0 0 0,-5 4 0 0,0 0 0 0,0-4 0 16,-4 4 0-16,4-4 0 0,-9 0 0 0,9 4 0 16,-5-4 0-16,-4 0 0 0,0 0 0 0,10 4 0 15,-1 0 0-15,0 0 0 0,-9-4 0 0,4 0 0 16,5 0 0-16,-4 0 0 0,9 4 0 0,-5 1 0 15,-5-10 0-15,5 5 0 0,0-4 0 0,1 4 0 16,-1-4 0-16,0 0 0 0,4 0 0 0,-3 0 0 16,-1 0 0-16,4 4 0 0,-4 0 0 0,1-4 0 15,3 4 0-15,-4 0 0 0,0-4 0 0,1 4 0 16,-1-4 0-16,0 4 0 16,-5 0 0-16,5-4 0 0,1 4 0 0,-1 0 0 0,-5-4 0 0,5 4 0 0,0 0 0 15,0 0 0-15,1 0 0 0,-1 0 0 0,0 0 0 16,0 0 0-16,0 0 0 0,0 0 0 0,5 0 0 0,-5 0 0 15,5 0 0-15,-5-4 0 0,0 4 0 0,4-4 0 16,-3 0 0-16,-1 4 0 0,0 0 0 0,0-4 0 16,4 4 0-16,-3-4 0 0,-1 4 0 15,0 0 0-15,-9 0 0 0,0-4 0 0,13 0 0 0,-8 0 0 16,9 0 0-16,-5 4 0 0,0-5 0 0,5 1 0 16,-5 0 11-16,0 4 9 0,0-4 1 0,0 0 1 15,0 4-22-15,-4-4 0 0,4 0 0 0,-5 0 0 16,1 4-11-16,-1-4-6 0,5-4-2 0,1 8 0 15,-10 0 19-15,4-4 0 0,5 0 0 0,-4-4 0 16,4 4 0-16,0-4 0 0,0 8 0 0,-4-4 0 0,4 0 12 16,-5 0 5-16,1-5 2 0,4 1 0 0,-4 0-19 0,4 0 0 15,-5 4 0-15,5-4 0 0,-4 0-12 0,-1 4-5 16,6-4-2-16,-6 0 0 0,5 4 19 0,-9-4 0 16,9-1 0-16,-4 5 0 0,-1-4 0 0,-4 8 0 15,0 0 0-15,0 0 0 0,0-4 0 0,0 4 0 16,0 0 0-16,0 0 0 15,0 0 0-15,5-4 0 0,-5 4 0 0,0 0 0 0,0 0 0 0,0 0 0 16,0 0 0-16,9 0 0 0,-4 0 0 0,-5 0 0 16,0 0 0-16,0 0 0 0,0 0 0 0,4 4 0 0,-4 4 0 15,0-8 0-15,9 4 0 0,-4 0 0 0,-1 1 0 16,1 3 0-16,-5-8 8 0,4 12 4 0,6-4 2 0,-6-4 0 16,-4-4-22-16,5 8-5 0,4 0-1 15,0-4 0-15,-5 4 14 0,6 0 0 0,-1-8 0 0,0 8 0 16,0-4 8-16,0 5 5 0,0-5 1 0,0 4 0 15,0-4-14-15,0 0 0 0,1 0 0 0,3 4 0 16,1-8 0-16,-5 4 0 0,0-4 0 16,0 4 0-16,0-4 0 0,0 0 0 0,0 4 0 0,-4-4 0 15,-5 0-11-15,9 0-1 0,-4 0-1 0,4 4 0 16,0-4 13 0,-5 0 0-16,6 0 0 0,-1 0 0 0,-9 0 0 0,4-4 16 0,5 4-3 0,0-4-1 15,1 4-12-15,-6 0 0 0,-4 0 0 0,14 0 0 0,4 0 0 16,-9-4-16-16,-4 4 3 0,8-4 1 0,1 4 12 15,-5 0 0-15,0-4 0 0,-4 4 0 16,4-4 0-16,4 4 0 0,-3 0 0 0,3 0 0 0,-4 0 0 16,-4-4 0-16,9 4 0 0,-1 4 0 15,-4-4 0-15,0 4 0 0,5-4 0 0,-5 4 0 0,-9-4 0 16,14 0 0-16,-1 0 0 0,1 0 0 0,-5 0 0 0,5 0 0 16,-5 0 0-16,5-4 0 0,-1 4 0 0,-4 0 0 15,1 4 0-15,3-4 0 0,-4-4 0 0,0 4 0 16,-9 0 0-16,14 0 0 0,-5 0 0 0,0 0 0 15,0 4 0-15,5-4 0 0,-5-4 0 0,0 4 0 16,5-4 0-16,-5 4 0 0,5 0 0 0,-5 0 0 0,4 4 0 0,-3-4 0 16,3 0 0-16,1 4 0 0,-5 0 0 0,5 0 0 31,-1 0 0-31,1 0 0 0,0-4 0 0,-5 4 0 0,4 0 0 0,-4 0 0 0,5 4 0 16,0-4 0-16,-10 4 0 0,10 1 0 0,-5-1 0 15,0 0 0-15,0 0 0 0,-4 4 0 0,4-4 0 0,-4 4 0 16,4 0 0-1,-5 1 0-15,10-1 0 0,-10 0 0 0,-4 0 0 0,0 0 0 0,0-12 0 0,5 8 0 16,-5-8 8-16,4 8 5 0,-4-8 1 0,5 8 0 16,0 0-22-16,-5-8-5 0,0 0-1 0,0 0 0 15,0 0-245-15,0 0-49 0,0 0-9 16,0 0-3-16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21 806 0,'0'0'36'0,"0"0"7"0,-5-4-35 0,5 4-8 0,0 0 0 0,0 0 0 15,-4-4 84-15,4 4 14 0,0 0 3 0,0 0 1 16,0 0-30-16,0 0-7 0,0-5-1 0,0 5 0 15,0 0-30-15,0 0-6 0,-5-8-2 0,5 8 0 16,0 0 30-16,0 0 7 0,0 0 1 0,0 0 0 16,0 0 0-16,0 0 0 0,0 0 0 0,0 0 0 15,0 0-28-15,5 13-6 0,-5-5-1 0,4 4 0 16,1 0 11-16,-5 0 1 0,0-12 1 0,0 12 0 16,-5 0-6-16,5 0 0 0,0 1-1 0,0 3 0 15,5-4-11-15,4 8-1 0,4-4-1 0,1 5 0 16,-5-1 34-16,-4-4 6 0,-1-4 2 0,1 0 0 0,-5 4-48 15,4 1-8-15,10-1-8 0,-5 0 9 16,0 0 4-16,-4-4 1 0,-1 1 0 16,1-1 0-16,-5-4-3 0,9 4-1 0,-4 0 0 0,-1-4 0 15,-4-8-31-15,5 12-7 0,4-4 0 0,-5 0-1 0,-4-8 53 16,5 9 10-16,4-5 2 0,-9-4 1 0,0 0-29 0,9 8-8 16,-9-8 0-16,0 0 0 0,5 0 0 0,4-4-12 15,-9 4 4-15,4-4 0 0,5-5 8 0,-4 1 0 16,-1 0 0-16,6-4 0 15,-10 4-23-15,4-4-5 0,5 4-2 0,-4 0 0 16,-5-4 30-16,9-1 0 0,-5-3 0 0,-4 0 0 0,5 0 12 0,0 4 8 16,-5 4 1-16,4 0 1 0,-4 4-22 0,0 4 0 15,0 0 0-15,0 0 0 0,0 0-13 0,0 0-7 0,5-9-2 16,-5 9 0-16,0 0 42 0,0 0 8 0,0 0 1 0,0 0 1 16,0 0-30-16,0 0 0 0,0 0 0 0,0 0 0 15,0 0 0-15,9 9 0 0,0 3 0 16,-5-4 0-16,1 0 0 0,4 4 0 0,0 0 0 0,0 0 0 15,-4 4 11-15,4-3-11 0,0-5 12 0,0 4-12 16,0 4 29-16,0-4-1 0,1 4 0 0,-1-4 0 16,0 5-28-16,0-1 0 0,0 0 0 0,0-4 0 31,-4-4-20-31,4 0-9 0,-5 0-3 0,5 1 0 0,0-1 32 0,-4 0 0 0,4 0 0 16,0-4 0-16,-9-4-32 0,0 0 0 0,0 0 0 0,9-4 0 15,0 0 52-15,1 0 11 0,-1 4 1 0,-5-4 1 0,1-4-25 16,-1 0-8-16,5-1 0 0,1-3 0 0,-6 4 0 15,-4-8 0-15,5 0 0 0,-5 0 0 0,0-1 0 0,-5-3 0 16,5-4 0-16,-4 4 0 0,4-5 25 0,0-3 5 16,0 4 1-16,4-5 0 0,-4 5-31 0,0-4 0 15,5 4 0-15,-1-5 0 0,5 9 0 0,-4-4 0 16,4 8 0-16,0-5 0 0,-4 5 0 0,-1 0-21 16,1 4 3-16,-5 4 1 0,0 0 17 0,0 8 0 15,0 0 0-15,0 0 0 0,0 0 0 0,0 0-18 16,-9-4 2-16,-1 0 1 15,1 4-169-15,9 0-35 0,0 0-6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1173 0,'-4'-4'25'0,"4"4"6"0,0 0 1 0,0 0 2 0,0 0-34 0,0 0 0 16,0 0 0-16,0 0 0 16,0 0 84-16,0 0 11 0,0 0 1 0,0 0 1 0,0 0-29 0,0 0-5 0,0 0-2 15,0 0 0-15,0 0-22 0,0 0-5 0,9 0-1 0,-5-8 0 16,-4 4-5-16,10 0 0 0,-6 0-1 0,5-4 0 15,-4-4-27-15,-1-1 8 0,-4 5-8 0,5 0 0 16,-1 0 0-16,-4 8 0 0,5-4 0 0,4 4 0 16,-4-8 24-16,-5 8 5 0,0 0 2 0,9-4 0 15,0 4-19-15,-9 0-3 0,0 0-1 0,0 0 0 16,0 0 14-16,0 0 2 0,0 0 1 0,9 8 0 16,5 0-25-16,-10-4-9 0,-4-4 0 0,9 8 0 15,-4 4 9-15,4-4 16 0,0-3-4 0,0 3-1 16,-9-8-3-16,5 4-8 0,4 0 12 0,0 0-4 15,-9-4-8-15,14 4 12 0,-10 0-12 0,5-8 12 16,5 0 6-16,-10-4 2 16,6 4 0-16,-1 0 0 0,0-5 6 0,0 1 2 0,-5 4 0 0,6 0 0 0,-10 4-4 15,9-8 0-15,0 0 0 0,0 4 0 0,0-4-8 0,0 4-3 16,-4-8 0-16,-1 8 0 0,1-4-13 0,4 4 11 16,-9 4-11-16,4-4 10 0,-4 4-10 0,0 0 0 15,5-5 9-15,-5 5-9 16,0 0-133-16,0 0-31 0,5-4-7 0,4 4-802 15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1087 0,'0'0'28'0,"0"0"1"0,0 0-29 0,0 0 0 16,0 0 0-16,0 0 0 0,0 0 57 0,0 0 6 15,4-5 1-15,1 5 0 0,0-4 51 0,-5 4 10 0,0 0 3 0,0 0 0 0,9 0-27 0,0 0-5 16,-9 0 0-16,0 0-1 15,0 0-50-15,0 0-9 0,0 0-3 0,0 0 0 0,0 0 25 0,0 0 5 16,0 0 1-16,0 0 0 0,0 0 0 0,0 0 0 16,0 0 0-16,0 0 0 0,0 0-52 0,0 0-12 15,0 0 0-15,0 0 0 0,0 0-12 0,0 0-6 16,-9-8-1-16,4-4 0 0,5 4 19 0,0-4 0 16,0 4 8-16,0 0-8 0,0 0 17 0,5 0-2 15,-1 0-1-15,1 3 0 0,-1-3-14 0,5 0 0 16,-4 0 0-16,0 4 0 0,-1-4-8 0,-4 8 8 15,0 0 0-15,0 0 0 0,0-8 0 0,0 8 0 16,0-8 0-16,0 8 0 0,0-8 0 0,5 4 0 16,-5 4 0-16,0 0 0 0,9-8 0 15,0 0 0-15,-5-1 0 0,-4 9 9 0,9-4-9 0,1 0 0 16,-10 4 0-16,9-8 0 0,0 8 0 0,-9 0 0 16,0 0 0-16,0 0-11 0,9-4 11 0,-9 4 0 0,0 0 8 15,0 0-8-15,0 0 0 0,0 0 0 0,0 0 0 0,0 0 0 16,14-4 0-16,-5 8 0 0,0-4 0 0,-5 0 0 15,5 0 0-15,1 4 0 0,-6-4 0 0,5 0 0 16,-9 0 0-16,0 0 0 0,0 0 0 16,0 0 0-16,0 0 0 0,5 0 0 0,-1 4 0 15,5-4 8-15,1 0-8 0,-10 0 0 0,0 0 0 0,0 0 0 0,4 0 0 16,5 0 0-16,-4 0 0 0,-1 0 0 0,1 0 0 16,4 0 0-16,-5 4 0 0,1 0 0 0,-5-4 0 15,5 0 0-15,-1 0 0 0,1 4 0 0,4-4 0 0,-5 4 0 16,5-4 0-16,1 0 0 0,-6 5 0 0,1-5 0 15,4 4 0-15,-5 0 0 0,1 0 0 0,4-4 0 16,5 4 0-16,-5 0 8 0,4-4-8 16,-3 4 0-16,-1-4 0 0,0 0-8 0,-5 4 8 15,-4-4 0-15,0 0 0 0,0 0 0 0,9 4 0 0,-9-4 8 16,0 0-8-16,0 0 11 0,0 0-3 0,0 0 0 16,0 0 0-16,0 0 0 0,0 0-17 0,0 0-4 15,9 4-1-15,1-8 0 0,-10 4 14 0,0 0 0 31,0 0 0-31,4-4 0 0,1 0 0 0,4-4 0 0,-5 4 0 0,1 0 0 0,4-4 0 0,0 3 0 16,-9-3 0-16,5 0 0 0,8 0 9 0,-4 0 5 0,-9 8 1 16,5-8 0-16,0 0-15 0,4 0 0 15,-5 4 0-15,5-4 0 0,-4 4-9 0,-5 4-5 0,0 0-1 0,0 0 0 16,4-8 27-16,-4 8 6 0,0 0 1 0,0-9 0 16,0 9-19-16,10-8 0 0,3 0 0 15,-13 8 0-15,0 0 0 0,-4-4 0 0,4 4 0 16,0-4 0-16,4 0-14 0,-4 4-3 0,0 0-1 0,5-4 0 0,-1 0 31 0,-4 4 7 15,0 0 0-15,0 0 1 0,0 0-21 0,0 0 8 16,0 0-8-16,0 0 0 0,0 0 11 0,0 0-3 16,0 0 0-16,9 8 0 0,-9-8-8 0,5 8 0 15,0 0 0-15,4 4 0 0,-9-12 0 0,4 9 0 16,5-1 0-16,0 0 0 0,-4 0 0 0,-5-8 0 16,9 8 0-16,0-4 0 15,0 0-28-15,-9-4 0 0,0 0-1 0,0 0 0 0,9 0 46 0,0 0 10 16,1 0 1-16,-6 0 1 15,5 0-46-15,-4 0-10 0,4-4-1 0,-9 4-1 16,4-4 29-16,6 0 0 0,-6 0 0 0,-4 4 0 0,9-4 0 0,-9 4 0 16,9-8 0-16,-9 8 0 15,0 0 0-15,9-4 0 0,-9 4 0 0,0 0 0 16,0 0 0-16,5-8 0 0,-5 8 0 0,9-5 0 0,-9 5 0 0,0 0 0 16,5-8 0-16,-5 8 0 0,0 0 0 0,9-4 0 0,-9 4 0 15,9-4 0-15,-9 4 0 0,9-8 0 0,0 8 0 16,-9 0 0-16,9-4 0 0,0 4 0 0,-9 0 0 0,9-4 0 15,-9 4 0-15,14 0 0 0,-14 0 0 0,9 4 0 16,0 0 20-16,5 4 11 0,0 0 1 0,-5 0 1 16,0 5-1-16,0-1-1 0,-5 0 0 15,10 0 0-15,0 4-31 0,-10 0 0 0,5-3 0 0,0-1 0 0,1 4-13 0,-6-4-9 16,-4-4-2-16,0 4 0 16,9-4-12-16,-9-8-4 0,0 0 0 0,0 0 0 15,0 0-17-15,0 0-4 0,5 4-1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1497 0,'0'0'66'0,"0"0"14"16,9 4-64-16,-9-4-16 0,0 0 0 0,0 0 0 0,0 0 55 0,0 0 7 16,0 0 2-16,0 0 0 15,0 0 0-15,0 0 0 0,0 0 0 0,0 0 0 0,-9 8 0 0,9-8 0 16,0 0 0-16,0 0 0 0,0 0-52 15,0 0-12-15,9-8 0 0,-5 0 0 16,6-4 54-16,-6 4 8 0,1-4 2 0,8-1 0 0,6 1 0 0,-1 0 0 16,0-4 0-16,-9 0 0 0,5 0 0 0,-5-5 0 15,5 5 0-15,-1-4 0 16,1 0-52-16,0 0-12 0,-1 3 0 0,-4 1 0 0,5 0 0 0,-5 0 0 0,0 4 0 0,0-1 0 16,-4 5 0-16,4 4 0 0,-5-4 0 15,-4 8 0-15,0 0 0 0,0 0 0 0,0 0 0 0,0 0 0 31,0 0-132-31,0 0-30 0,-9 0-6 0,5 4-584 0,4-4-116 0</inkml:trace>
  <inkml:trace contextRef="#ctx0" brushRef="#br0" timeOffset="267">13 0 1666 0,'0'0'148'0,"0"0"-118"0,0 0-30 0,0 0 0 0,0 0 124 15,-4 8 18-15,4-8 4 0,4 12 1 0,1 1-68 0,0-1-14 16,-1 0-2-16,5 0-1 0,0 0 2 0,5 4 0 16,-9-4 0-16,4 5 0 0,9-5-52 0,0 8-12 15,-4-4 0-15,4 4 0 0,-4-3 54 0,4-1 8 16,-4 4 2-16,-1-4 0 0,-4 0-52 0,5 1-12 15,-5-5 0-15,0 0 0 16,-4 0-48-16,8-4-13 0,-4 4-3 0,1-8-751 0,-10-4-150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6227,'0'0'8356,"-1"6"-6278,8-2 2748,499-1-2654,-490 3-3451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3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 1288 0,'0'0'57'0,"0"0"12"0,0 0-55 0,0 0-14 0,0 0 0 0,9 0 0 16,-9 0 100-16,9 0 18 0,0-4 3 0,-9 4 1 16,5-4-46-16,-1-5-10 0,6 1-2 0,-1 0 0 15,4 0-51-15,-4 0-13 0,-4 0 0 0,4 0 0 16,0 0 47-16,5 0 6 0,-5 0 2 0,5 0 0 15,-10-5-37-15,1 1-7 0,-5 12-2 0,0 0 0 0,0 0-9 0,0 0 0 16,0 0 0-16,0 0 0 0,-9 4 0 0,9-4 0 16,9 0 0-16,0 0 0 0,-9 0 33 0,0 0 5 15,4 8 1-15,1 1 0 0,-1-1-11 0,1 0-3 16,0 4 0-16,4 0 0 0,0 0-40 0,0-4-8 16,-5 0-1-16,1 0-1 0,4-4 25 0,0 0 0 15,0-8 0-15,0 4 0 0,1 0 0 0,-1 0 0 16,0-4 9-16,0 0-9 0,0 0 22 0,-4-4-2 15,4 0-1-15,0 0 0 0,-5 0-19 0,5 4 0 16,-4-4 0-16,-1 0 0 0,-4 8 55 0,0 0 7 16,10-4 2-16,-1-4 0 15,0-1-103-15,-9 9-20 0,0 0-4 0,0 0-1 16,0 0-71-16,9 0-14 0,27 5-3 0,-17-1-1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8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1352 576 0,'0'0'12'0,"0"0"4"0,0 0 0 0,0 0 0 0,0 0-16 0,0 0 0 0,0 0 0 0,0 0 0 16,0 0 105-16,0 0 19 15,0 0 3-15,0 0 1 0,0 0 0 0,0 0 0 16,0 0 0-16,0 0 0 0,0 0-52 0,0 0-9 0,0 0-3 16,-4 8 0-16,4-8 0 0,0 0 0 0,0 0 0 15,0 0 0-15,-5 8 0 0,5-8 0 0,0 0 0 16,0 0 0-16,0 0-51 0,0 0-13 0,0 0 0 15,0 0 0-15,0 0 0 0,0 0 0 0,0 0 0 0,0 0 0 16,0 0 54-16,0 0 8 0,0 0 2 0,0 0 0 16,0 0 0-16,0-8 0 0,5 0 0 0,-1 0 0 15,1-4-52-15,4 3-12 0,-5-3 0 0,6-4 0 16,-1 4 54-16,4-8 8 0,-4 8 2 0,5-5 0 16,4 5-35-16,-4-8-6 0,-5 0-2 0,5 0 0 15,-1-1-11-15,1 5-2 0,0-4-8 0,-1 8 12 16,6-4-12-16,-6 3 8 0,-4-3-8 0,0 4 0 0,5 0 0 15,-5 0 8-15,-4 0-8 0,4 0 0 0,-5 3 0 16,10 1 0-16,9 0 8 0,-5 4-8 0,-4 4 0 16,-14 0 0-16,-14-4 0 0,0 4 0 15,1-4-47-15,4 4-2 0,-1 0-1 16,-3 0 0-16,-10 0-101 0,9 4-20 0,14-4-4 16,-9 0-552-16,-9 4-110 0</inkml:trace>
  <inkml:trace contextRef="#ctx0" brushRef="#br0" timeOffset="400">4 878 288 0,'0'0'25'0,"0"0"-25"0,0 0 0 0,0 0 0 15,0 0 132-15,0 0 20 0,0 0 5 0,0 0 1 16,0 0-34-16,0 0-6 0,-9 4-2 0,9-4 0 16,0 0-12-16,0 0-2 0,0 0-1 0,0 0 0 15,0 0-5-15,5 8 0 0,-5-8-1 0,0 13 0 16,9-9-24-16,-5 8-5 0,1-4-1 0,4 0 0 16,-4 4-1-16,-1 0 0 0,5 0 0 0,0 5 0 0,0-5-11 15,1 4-2-15,-1 4-1 0,9 4 0 0,0 1-19 0,0-5-4 16,-4 4-1-16,4 0 0 0,0 1-6 15,5-1-2-15,0 0 0 0,0 1 0 0,-10-5 7 0,6 4 2 16,8-4 0-16,5-3 0 0,4-1-27 0,-9 0 0 16,-17-4 0-16,3 0 0 0,10-4 0 15,-9 0 0-15,-14-8 0 0,0 0 0 0,0 0 0 0,0 0 0 16,4 13 0-16,-4-13 0 0,0 0 0 0,0 0 0 16,9 4 0-16,-9-4 0 15,0 0-148-15,0 0-36 0,0 0-6 0,0 0-2 0</inkml:trace>
  <inkml:trace contextRef="#ctx0" brushRef="#br0" timeOffset="1302">4 579 230 0,'0'0'20'0,"0"0"-20"0,0 0 0 0,0 0 0 15,-4 8 184-15,4-8 32 0,0 0 6 0,0 12 2 16,0-12-77-16,0 12-15 0,0-12-4 0,0 0 0 16,0 8-52-16,0-8-12 0,0 0-1 0,0 0-1 15,0 0-4-15,0 0-1 0,0 0 0 0,0 0 0 16,0 0 13-16,0 0 2 0,0 0 1 0,0 0 0 0,0 0-58 15,0 0-15-15,0 0 0 0,0 0 0 16,0 0 54-16,9-4 8 0,0 0 2 0,0 0 0 16,0 0-52-16,-4-4-12 0,4 4 0 0,-5-4 0 0,5 0 0 15,-4 0 0-15,4 0 0 0,0-1 0 0,-4-3 28 16,4 4 4-16,-5 0 0 0,1 4 0 0,-5 4-46 0,0 0-9 16,0 0-1-16,0 0-1 0,0 0 25 0,0 0 0 15,9 8 0-15,-9-8 11 0,0 0-11 0,0 0-17 16,0 0 4-16,0 0 1 0,9 8 12 0,-9-8 0 15,5 12 0-15,-5-12 0 0,9 13 0 0,-5-1 0 16,-4-12 0-16,10 8 0 0,-6 4 48 0,-4-12 13 16,9 8 3-16,0 4 0 0,-4-4-64 0,4 4-24 15,-4-3 0-15,4-1 1 0,-5 0 23 0,5 0 10 16,-4 4-1-16,4 0 0 0,0-4 1 0,5 4 0 16,-1-4 0-16,6 9 0 0,-6-9-10 0,1 4 10 0,-10-8-10 15,-4-4 10-15,0 0-2 0,10 8-8 0,-1-4 12 16,4 0-4-16,-4-4 3 0,1-4 0 0,-10 4 0 0,9-4 0 15,0-4 5-15,0 0 0 0,-5 0 1 0,1 0 0 16,4-5 4-16,0 1 1 0,0-4 0 16,0 4 0-16,0-4-9 0,-4 0-1 0,4 3-1 0,0-3 0 15,0 0-11-15,5 4 0 0,-5 0 0 0,0 4 8 16,0-8-8-16,-9 16 0 0,0 0 0 0,9-5 8 16,5 1-8-16,-14 4 0 0,0 0 0 0,0 0 0 15,0 0 0-15,0 0-17 0,0 0 2 0,0 0 1 16,0 0-135-16,0 0-27 0,0 0-6 0,0 0-909 15</inkml:trace>
  <inkml:trace contextRef="#ctx0" brushRef="#br0" timeOffset="1782">778 834 230 0,'0'0'10'0,"0"0"2"0,0 0-12 0,0 0 0 0,0 0 0 0,0 0 0 16,0 0 264-16,0 0 49 0,0 0 11 0,0 0 1 16,0 0-175-16,0 0-35 0,0 0-7 0,0 0-2 15,0 0 5-15,0 0 1 0,0 8 0 16,0 4 0-16,0-4-46 0,0 4-9 0,0 0-1 0,0 5-1 16,-4-5 3-16,4 8 1 0,4 0 0 0,-4 4 0 0,-4 1-36 0,4-1-7 15,4 0-2-15,-4 5 0 0,-4-5 22 0,4 4 5 16,4-8 1-16,-4 5 0 15,-4-5-16-15,4 0-3 0,4 0-1 0,-4 1 0 16,0-5-22-16,0 0 0 0,0 0 0 0,0 0 0 0,5-3 0 0,-5-13 0 16,0 0 0-16,0 12 0 15,0-12-98-15,0 0-24 0,0 0-5 0,0 0-1 16,0 0-51-16,0 0-10 0,0 0-3 0,9-8 0 16,-5 0-51-16,-4-5-10 0,5 5-3 0,-5-4 0 0</inkml:trace>
  <inkml:trace contextRef="#ctx0" brushRef="#br0" timeOffset="2590">765 1073 518 0,'0'0'46'0,"0"0"-37"0,0 0-9 0,0 0 0 16,0 0 129-16,4 0 24 0,-4 0 5 0,5 0 1 15,-5 0-47-15,0 0-8 0,0 0-3 0,9 0 0 16,0 4-20-16,-9-4-4 0,0 0-1 0,9 4 0 0,-4-8-32 0,-5 4-8 15,9 4 0-15,4-4-1 0,-4 4 7 16,5-4 2-16,0 0 0 0,4 4 0 0,-4-4 0 0,4 4 0 16,5-4 0-16,-1 4 0 0,1 0-10 0,0-4-2 15,-5 0 0-15,5 4 0 0,4-4 4 0,1 4 1 16,-1-4 0-16,5 0 0 0,-10 0-29 0,6 0-8 16,-5 0 0-16,4 0 0 0,-4-4 0 0,-1 4 0 15,1 0 0-15,0 0 0 0,-5-4 52 0,5 4 10 16,0 4 2-16,-5-4 0 0,5 0-52 0,-1 4-12 15,-3-4 0-15,8 4 0 0,-4-4 0 0,4 4 0 16,-4 0 0-16,9-4 0 0,-5 4 0 0,0-4 0 16,5 4 0-16,0-4 0 0,-9 4 0 0,4-4 0 0,-4 0 0 15,4 0 0 1,-4 0 0-16,4 0 0 0,-4 0 0 0,0 0 0 0,4 4 0 0,-4-4 0 0,0 4 0 16,-1-4 0-16,1 4 0 0,-5 0 0 31,1-4 0-31,-1 0 0 0,0 0 54 0,0 0 8 0,0 4 2 15,1-4 0-15,-6 0-52 0,6 0-12 0,-6 0 0 0,1 0 0 16,-1 0 0-16,-3 0 0 0,3 0 0 0,-4 0 0 16,0-4 0-16,1 4 0 0,-10 0 0 0,9-4 0 15,0 4 0-15,-9 0 0 0,0 0 0 0,0 0 0 16,0 0-20-16,0-8-8 0,0 4 0 16,0-8-1-16,-5 4 46 0,-4-4 10 0,5 0 1 0,-10 0 1 15,0-1-52-15,1 1-10 0,-1 0-3 0,0 0 0 0,-4 0 36 16,0 0 0-16,4 0 0 0,-4-1 0 15,4 1 0-15,-4 0 0 0,0 4 0 0,0-4 0 16,4 8 0-16,0-4 0 0,1 0 0 0,4 4 0 16,0 0 24-16,4 0 9 0,5 4 2 0,0 0 0 15,0 0-49-15,0 0-10 0,0 0-1 0,0 0-1 0,0 0 26 0,0 0 0 16,0 0 0-16,0 0 0 16,14 4 23-16,-1 4 0 0,1-4 0 0,4 0 0 0,-4 4-31 0,-1 0-7 15,6 0-1-15,-6 4 0 0,1-4 16 0,0 4 0 0,-1-3 0 0,1 3 0 16,0 0 0-16,-5 0 0 0,4 4 0 0,-4-4 0 15,1 0 0-15,-1 1 0 16,-5 3 0-16,5 0 0 0,-9 0 0 0,0 0 0 0,0 5 0 16,-4-1 0-16,-1 0 0 0,1-4 0 0,-10 0 0 0,5 5 0 15,-5 3 0-15,1-4 0 0,-1-4 0 0,0 5 0 16,1-5 0-16,-1-4 0 0,0 0 0 0,5 0 0 16,0 0 0-16,5-4 0 0,-1-4 0 0,5-4 0 15,0 0 0-15,0 0 0 0,0 0 0 0,0 0 0 0,0 0 0 0,0 0 0 16,0 0 8-16,0 0-8 0,0 0 0 0,0 0 0 15,0 0 0-15,0 0 0 16,0 0-51-16,0-4-10 0,0-4-3 0,-5 0-736 16,5 4-148-16</inkml:trace>
  <inkml:trace contextRef="#ctx0" brushRef="#br0" timeOffset="3784">2741 656 806 0,'0'0'36'0,"0"0"7"0,0 0-35 0,0 0-8 0,0 0 0 0,9-8 0 16,-9 0 104-16,4-5 20 0,1 9 3 0,-5-4 1 15,0 0-52-15,0 8-9 0,0 0-3 0,0 0 0 16,4-4 32-16,-4 4 5 0,0-8 2 0,0 8 0 0,0 0-63 15,5-8-12-15,-5 0-2 0,0 8-1 0,0 0 15 0,0 0 2 16,0 0 1-16,0 0 0 0,0 0-18 0,0 0-3 16,0 0-1-16,0 0 0 0,9 12 86 0,-9 0 17 15,5 8 3-15,-1-3 1 0,1-1-103 0,-1 4-25 16,-4 0 0-16,5 4 0 0,4 1 56 0,-5-1 7 16,1 4 1-16,-1 1 0 0,6-1-52 0,-6 4-12 15,1 1 0-15,-1-1 0 0,1 0 0 0,-1-3 0 16,1 3 0-16,4 1 0 0,-4-1 0 0,-5-8 0 15,4 1 0-15,1-5 0 0,-1-4 24 16,1 0 3-16,-1 0 0 0,1-4 0 0,-1 1-27 0,6-5 0 0,-10-8 0 16,4 4 0-16,5 0 0 0,-9-4 0 15,9 0 0-15,-9 0 0 0,9 0 0 0,-4-4 0 0,4 0 0 0,0-4 0 16,-4-1 0-16,4 1-9 0,0 0 9 0,0-4-13 16,0 0-5-16,0 0-1 0,0-4 0 0,0-5 0 15,-4 1 19-15,4 0 0 0,-4 4 0 0,-1-4 0 16,1 3 0-16,4 1 0 0,-9 0 0 0,4 4 0 15,1 0 0-15,-5 4 0 0,0 8 0 0,0 0 0 16,0 0 0-16,0 0 0 0,0 0 0 0,0 0 0 16,0 0 0-16,0 0 0 0,0 0 0 0,9 8 0 15,-4 0 0-15,4 4 0 0,-5 4 0 0,10 0 0 16,-5 1 0-16,5 7 0 0,-10-8 0 0,10 4 0 16,0 0 0-16,-1 1 0 15,-4-1 0-15,0 0 0 0,5 0 17 0,-5 1 7 0,0-9 2 0,-4 0 0 0,-5 4-26 16,9-4 0-16,-4-4 0 0,-5-8 0 0,0 0 0 0,9 12 0 15,0-3 0-15,-9-9 8 0,0 0-8 16,0 0-12-16,9 8 2 0,-9-8 1 0,0 0 9 0,0 0 12 16,14-4-2-16,-5 0-1 0,4 0-9 0,-8-1 0 15,4-3 0-15,-4-4 0 16,4-4-12-16,-5 0 12 0,5 4-12 0,-4-9 12 0,-1-3-22 0,5-4 3 16,-4 0 1-16,4-1 0 0,-4 1 27 0,-1-9 6 15,1 5 1-15,-1 0 0 0,5-5-16 0,-4 1 0 16,0-1 0-16,-1-3 0 0,1 0-10 0,-1 3-5 15,1 1-1-15,-1-1 0 0,1-3 26 0,4 7 5 16,-4 1 1-16,-1 0 0 0,1-1-26 0,-1 5-5 16,1 0-1-16,-5 7 0 0,4 1 16 0,-4 8 0 0,5 0 0 0,-5 4 0 15,0 4 0-15,0 4 0 0,0 0 0 0,-5-4 0 16,-4 0-105 0,0 4-19-16,-5 4-3 0,1-4-1 0,-1 0-108 15,0 4-21-15,-17 0-5 0,8-4-1 0</inkml:trace>
  <inkml:trace contextRef="#ctx0" brushRef="#br0" timeOffset="4365">2690 170 403 0,'0'0'36'0,"0"0"-36"16,0 0 0-16,0 0 0 15,10 8 199-15,-10-8 33 0,0 0 6 0,0 0 2 0,4 8-90 0,5-4-18 0,-9-4-3 0,9 4-1 16,-9-4-51-16,9 4-10 0,-9-4-3 0,14 4 0 15,-14-4 0-15,9 0-1 0,0-4 0 0,0 0 0 16,1-4 1-16,-1 4 1 0,0-4 0 0,0 0 0 16,0 0-52-16,0 4-13 15,5-4 0-15,-5 4 0 0,0-8 54 0,5-1 8 16,-5 1 2-16,0 4 0 0,0 0-52 0,0 4-12 0,0-4 0 0,-9 8 0 16,5 0 0-16,-5 0 0 0,0 0 0 0,13 4 0 15,-4 0 0-15,-9-4 0 0,5 8 0 0,4 0 0 0,0 4-11 0,-4 1-5 16,-1-1 0-16,1 4-1 15,4 0 27-15,-4 0 6 0,-1-4 0 0,5 1 1 0,-4 3-17 16,4-4 0-16,-5-4 0 0,5 0 0 0,-4 0 0 16,0 0-17-16,8-8 3 0,1 4 1 0,0-4 13 15,-1-4 0-15,-4 0 0 0,14-4 10 0,-5 0 4 16,1 0 1-16,-6-4 0 0,10 0 0 0,0-1 6 16,-5 1 2-16,-4-4 0 0,4 0 0 0,-5 0-23 15,6 4 9-15,-6-1-9 0,-4-3 0 0,1 4 11 0,3-4-11 16,-4 0 10-16,-4 0-10 0,4 3 0 0,0 1 0 15,-9 4 0 1,9 0 0 0,-9 4-33-16,0 4 0 0,0 0 0 0,0 0 0 15,0 0 41-15,0 0 9 0,0 0 2 0,0 0 0 16,0 0-143-16,0 0-29 0,0 0-6 0,9 8-550 0,0 4-111 16</inkml:trace>
  <inkml:trace contextRef="#ctx0" brushRef="#br0" timeOffset="4857">3851 1275 1364 0,'10'4'30'0,"-6"0"6"0,-4 0 2 0,0 0 0 0,-4 0-30 0,4 4-8 16,0-4 0-16,0 0 0 0,0-4 90 0,4 0 17 0,-4 0 3 0,0 0 1 16,5-4-14-16,4 0-2 15,0-4-1-15,0 0 0 0,5-4-16 0,-1 0-3 0,1-4-1 0,4-5 0 16,0 1 3-16,5 0 1 0,-5-4 0 0,5-5 0 16,-5 1-44-16,5 4-9 0,-5-5-1 0,0 5-1 15,-4 0-7-15,0-1-2 0,-1 1 0 0,6 4 0 16,-10 0-14-16,4 4 9 0,-3-1-9 0,3 5 8 15,-4 0-8-15,0-4 0 0,5 0 9 0,-9 4-9 16,4-1 0-16,0 5 0 0,-5 0 0 0,1 0 8 16,-5 4 8-16,0 4 3 0,0 0 0 0,0 0 0 15,-9 0-220-15,0 0-44 0,-5 0-9 0,-4 8-770 16</inkml:trace>
  <inkml:trace contextRef="#ctx0" brushRef="#br0" timeOffset="5109">3810 789 1497 0,'0'0'66'0,"0"0"14"0,0 0-64 0,0 0-16 15,10 8 0-15,-10-8 0 0,9 8 106 0,4 1 18 16,-4 3 3-16,5 0 1 0,-5 0 0 0,5 0 0 16,-5 0 0-16,5 8 0 0,4 1-52 0,0-1-9 15,-4 0-3-15,-1 0 0 0,6 5-13 0,3-5-3 0,-3 4-1 0,-1 0 0 16,0 1-29-16,-4-5-6 0,4 0 0 0,0 0-1 15,0-3-11-15,0 3 0 0,-4-4 0 0,0 4 0 16,-1-4 0-16,-3-3-12 0,-1 3 0 0,0-4 1 16,0-4-38-16,-9-8-8 15,4 8-2-15,-4-8 0 0,0 0-178 0,0 0-36 16,0 0-7-16,0 0-2 0</inkml:trace>
  <inkml:trace contextRef="#ctx0" brushRef="#br0" timeOffset="5641">3678 457 1267 0,'0'4'28'0,"0"-4"5"0,5-4 2 0,4 0 1 0,-4 4-36 0,-1 0 0 16,1-4 0-16,-5 4 0 0,0 0 109 0,0 0 15 0,0 0 4 16,4 4 0-16,-4-4-59 0,5 8-11 0,-1 5-2 0,1-5-1 15,0 4 7-15,-1-4 2 0,1 0 0 0,-1 4 0 16,1-4-44-16,-1 0-9 0,5 0-2 0,0 1 0 16,-4-1 30-16,-5-8 5 0,14 0 2 0,-1 0 0 15,1 0-22-15,4 0-5 0,0 0-1 0,1-4 0 16,-6 0-18-16,1-9 0 0,4 5 0 0,-4 0 0 15,-1-4 24-15,1 4 2 0,0-4 0 0,-1-4 0 16,1 3-42-16,-5 5-8 0,5-4-1 0,-5 4-1 16,0 0 46-16,-4 0 10 0,4 0 2 0,-9 8 0 15,0 0 0-15,4-4 0 0,-4 4 0 0,0 0 0 16,0 0-32-16,0 0 0 0,9 4 0 0,-4 0 0 16,4 4 0-16,-4 0 0 0,-1 4 0 0,5 0 0 15,-4 1-10-15,4 3-8 0,-9-16-2 0,4 8 0 0,6 4 32 16,-1-4 7-16,0 4 1 0,0-4 0 0,0-4-32 0,0-4-7 15,0 0-1-15,0 0 0 0,-4 0 32 16,9-4 7-16,-5-8 1 0,0 4 0 0,0 8-20 16,-5-8 0-16,10-4 0 0,-9 4 0 0,4-4-15 0,-5 3-6 15,5 1-2-15,-4 4 0 0,-5 4 23 0,9 0 0 16,-9 0-9-16,0 0 9 16,0 0-94-16,0 0-15 0,5-4-3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5.8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1363 162 403 0,'-5'0'36'0,"5"0"-36"16,0 0 0-16,0 0 0 0,0 0 231 0,0 0 39 0,0 0 8 0,0 0 2 15,0 0-152-15,0 0-31 0,-9 8-5 16,9-8-2-16,-5 4-23 0,5-4-5 0,-9 4-1 0,9-4 0 0,0 0-61 16,-4 0 0-1,-5 0-16-15,9 0 3 0,0 0 25 0,0 0 6 0,0 0 1 0,-9 0 0 0,-10 0 5 0,6 0 0 16,-1 0 1-16,0 0 0 0,5 0 0 0,0 4 0 15,0-4 0-15,-5 9 0 0,5-5-12 0,0 0-2 16,5 0-1-16,-5 0 0 0,-1 0-10 0,6 4 0 16,-5 0 0-16,4 0 0 0,-4 0 0 0,9-8 12 15,0 0-2-15,-4 4 0 16,-6 0-10-16,6 0 0 0,-5 4 0 0,4 0 8 0,1 1-8 0,-1-1 0 16,5-8 0-16,0 0 0 0,0 0 8 0,-4 8-8 15,4 0 12-15,-5 0-4 0,5 4-8 0,0-12 0 16,0 0 0-16,0 0 0 0,0 0 0 0,0 8 0 0,0 8 0 15,0-3 8-15,0-13 2 0,-5 8 0 0,5 4 0 16,0 0 0-16,-4-4 18 16,4-8 4-16,-5 8 1 15,1 0 0-15,4-8-33 0,4 12-12 0,-4 4 0 16,0 1 0-16,0-5-3 0,0-4 0 0,0 4 0 0,5-4 0 16,-5 0 35-16,-5 4 8 0,5-4 0 15,0-8 1-15,0 9-19 0,0-9-10 0,5 8 10 0,-5-8-10 16,0 0 0-16,0 8 0 0,0-8-11 0,0 12 11 15,0-12 19-15,0 0 11 0,0 8 2 0,0-8 1 16,0 0-17-16,0 0-3 0,0 0-1 0,0 0 0 16,0 0 0-16,0 0-1 0,9 4 0 0,-4 8 0 0,-1-4-11 15,-4-8 12-15,0 0-12 0,0 0 12 0,0 0-4 16,0 0-8-16,0 0 12 0,5 8-4 0,-1 5 0 16,-4-13-8-16,0 0 12 0,5 8-4 0,-5 0-8 15,0-8 12-15,4 8-12 0,-4-8 12 0,0 0-12 16,5 8 8-16,-5 0-8 0,0-8 8 0,0 0-8 15,0 0 8-15,4 12-8 0,-4-12 8 0,0 0-8 0,-4 12 0 16,4-12 0-16,0 8 8 0,-5 0-8 0,5-8 0 16,-9 9 0-16,5-1-11 0,4-8 11 0,-5 8 0 15,-4-4 10-15,0 0-10 0,0 0 0 0,0 0 0 16,0 4 0-16,9-8 0 0,0 0 0 0,-5 8 0 16,-9 0 0-16,1-4 0 0,4-4 0 0,0 0 0 15,4 0 0-15,5 0 0 0,-9 4 0 0,4 4 0 16,-4-4 0-16,9-4 0 0,-4 9 0 0,4-9 0 0,-5 4 0 15,5-4 0-15,0 0 0 0,0 0 0 0,-9 8 0 16,9-8 0-16,0 0 0 0,0 4 0 0,0-4 0 16,0 0 0-16,0 0 0 0,0 0 0 0,-5 12 0 0,5-4 0 15,0-4 0-15,0-4 8 0,0 0-8 16,5 8 0-16,0 0 0 0,-1-4 0 16,1 0 0-16,-1 4 0 0,5-4 0 0,0 0 0 0,-9-4 0 0,10 5 0 15,3-1 0-15,1 0 0 0,-14-4 0 0,4 8 0 16,10-4 0-16,-5-4 0 0,-9 0 0 0,0 0 0 15,0 0 0-15,0 0 0 0,0 0 0 0,5 8 0 0,-5-4 9 16,4 4-9-16,-4-8 8 0,0 0-8 0,0 0 0 16,0 0 0-16,0 0 0 0,-4 4 0 0,-1 0 0 15,5 4 0-15,0 0 0 0,-4 4 0 0,-5-3 0 16,-1-1 0-16,6 0 0 0,-5 0 0 0,0 0 0 0,0 0 0 16,-1-4 0-16,6 8 0 0,-1 4 0 15,1-4 0-15,-5 5 0 0,0-1 0 0,-1 0 0 0,-3 0 0 16,4-4 0-16,4 5 0 0,1-1 0 15,-6 0 0-15,6 0 0 0,-5 0 0 0,0-4 0 0,0 9 0 16,0-5 0-16,-1 8 0 0,1-4 0 0,5 5 8 16,-1-1-8-16,5 0 0 0,-9 5 8 0,0-5-8 15,0-4 0-15,4 4 8 0,5-7-8 16,-4 3 0-16,-1-8 9 0,5 8-9 0,0 0 21 0,5-3 0 0,-1-5 0 16,1 4 0-16,-5 0-21 0,4 0 0 15,1-4 0-15,0 1 0 0,-1-1 0 0,5 0 0 0,-4 0 0 16,8 0 0-16,-3 0 0 0,3-4 0 0,1 5 0 15,-5-1 0-15,5-4 0 0,-5-4 0 0,0 0 0 16,4 0 0-16,-3 0 56 0,3 0 6 0,1 0 2 16,0 0 0-16,4-4-52 0,-5 8-12 0,1-4 0 15,0 4 0-15,-1-4-48 16,-4 0-13-16,1 0-3 0,-1 1 0 0,0-1-153 16,-5-4-31-16,10 0-7 0,-14 0-1 0</inkml:trace>
  <inkml:trace contextRef="#ctx0" brushRef="#br0" timeOffset="1334">61 1048 1138 0,'-5'-4'11'0,"5"4"-11"0,9-4 0 0,5 4 0 0,-5 4 156 0,-9-4 28 16,0 0 7-16,-9 4 1 0,-9 1-103 0,4-1-20 0,5-4-4 15,0 0-1-15,9 0 6 0,0 0 1 0,13 0 0 0,-13 0 0 16,-18 4-11-16,4-4-3 16,14 0 0-16,0 0 0 0,10-4-45 0,-10 4-12 0,0 0 0 0,-10-9 0 15,1 1 0-15,9-4 0 0,0 4 0 0,9 0 0 0,1 4 0 16,8-4 10-16,0-4-10 0,-4 0 10 16,-10 0-10-16,-8-1 0 0,-5 1-10 0,-1 4 10 0,1 0 0 0,5 4 0 15,-1-4 11-15,5-4-3 0,-4 0-8 0,8 4-10 16,-4-5 10-16,5 5-13 0,-5 4-1 0,0-4 0 15,0 8 0-15,4-8 0 0,1 0 22 0,-5 8 5 16,0 0 1-16,0 0 0 0,4-4-14 0,-4 4 0 16,5-4 0-16,-5 4 0 0,5-8 12 0,-1 0 0 15,-4 8 0-15,0 0 0 0,0 0-12 0,14-4 0 16,-1 4 0-16,-13 0 0 0,0 0 18 0,0 0 1 16,0 0 0-16,0 0 0 15,14 0-38-15,-14 0-7 0,0 0-2 0,0 0 0 0,0 0 28 0,0 0 16 0,0 0-3 0,18 8 0 16,1 4-23-16,-6-4-5 0,-13-8-1 0,0 16 0 15,9-4 54-15,-9-12 10 0,0 0 3 0,5 16 0 16,-5 1-31-16,4-5-5 0,1 4-2 0,-5-4 0 16,0-12 24-16,4 12 5 0,-4-12 1 15,5 16 0-15,-10-3-43 0,1-5 0 0,-1-4 0 16,1 8 0-16,-1 0 0 0,5-8 8 0,-4-4 0 0,4 0 0 16,0 0-8-16,0 0 0 15,0 0-12-15,0 0 12 0,0 0-11 0,0-8 11 0,-5 0-8 0,5 4 8 16,0 4 0-16,0 0-8 0,0-8 8 0,5 0 0 15,-5 0 0-15,4-1 0 0,-4 5 0 0,5-4 0 0,8-4 0 16,-3 0 0-16,-10 4 0 0,-5-4 0 16,5 0 0-16,5 0 0 0,-1-1 0 0,1 1 0 0,-1 0 0 15,1 4 0-15,-1 0 0 0,5 0 0 0,-4-4 0 16,4 8-13-16,-4-4 1 0,-5 8 1 16,9-5-13-16,0-3-2 0,-5 4-1 0,-4 4 0 15,0 0 43-15,0 0 8 0,14-8 1 0,-14 8 1 0,0 0-18 0,0 0-8 16,0 0 0-16,9-4 8 15,-9 4-8-15,0 0 0 0,14 4 0 0,-14-4 0 0,0 0 0 0,0 0 12 16,0 0-2-16,14 12 0 0,-1-4-10 0,-8 5 0 16,-1-5 0-16,-4 8 8 0,0 0 0 0,0 0 0 15,0 0 0-15,0 5 0 0,5-1 10 0,-1 0 2 16,1-4 0-16,-1 1 0 0,-4-1-20 0,0-4 0 16,-4 0 0-16,-5 0 0 0,9-4 0 0,0 4 0 15,0 1 0-15,0-5 0 0,0-8 0 0,0 8 0 16,0-8 0-16,0 0 0 0,9 8 0 0,-9-8 0 0,0 0 0 15,0 0 0-15,0 0 0 0,0 0 0 16,0 0 0-16,4-8 0 16,6 4-262-16,-10 4-46 0,9-12-10 0,-9 12-2 0</inkml:trace>
  <inkml:trace contextRef="#ctx0" brushRef="#br0" timeOffset="3034">1836 8 172 0,'5'-8'16'0,"-5"8"-16"0,0 0 0 0,0 0 0 0,0 0 81 16,0 0 14-16,0 0 2 0,0 0 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2.0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3338 403 0,'0'0'17'0,"0"0"5"0,0 0-22 15,0 0 0-15,0 0 0 0,0 0 0 0,0 0 149 0,0 0 26 16,0 0 5-16,0 0 0 0,0 0-100 0,0 0-21 15,0 0-4-15,0 0-1 0,0 0 1 0,0 0 0 16,0 0 0-16,0 0 0 0,0 0 0 0,0 0 0 16,-5-8 0-16,5 8 0 0,0 0 2 0,-4-4 1 0,-1 0 0 15,1-4 0-15,-1 4-13 0,0 4-2 16,1-8-1-16,-1 0 0 0,1 4-6 0,-1-4-2 16,1 0 0-16,-1 4 0 0,1-4-10 0,-1-1-1 0,0 5-1 0,1-4 0 15,-1-4 0-15,5 0 0 0,-9 0 0 0,5 0 0 16,-1-4-8-16,5-1-2 0,-4-3 0 0,-1 8 0 15,0-4-3-15,5 0-1 0,-4-1 0 16,-1 1 0-16,5 0-8 0,-4 0 12 0,-1 0-12 16,5 4 12-16,-4-5-4 0,-1 5 0 0,5 0 0 15,-4-4 0-15,4 0 0 0,0 8-8 0,-5-5 12 0,5 1-4 16,-5-4-8-16,5 8 12 0,-4-4-12 0,4 0 12 16,-5 0-12-16,1-5 10 0,4 5-10 0,-5-4 10 15,1 4-10-15,4 0 8 0,-5 0-8 0,5 4 8 16,0 0 5-16,0-1 1 0,-4 5 0 0,4-4 0 15,-5-4-2-15,5 4 0 0,0 0 0 0,-5-4 0 0,5 4 0 16,0 0-1-16,0 8 0 16,0-8 0-16,-4-1-2 0,4-3 0 0,0 4 0 0,0 0 0 0,0 8-9 15,0-4 8-15,-5-8-8 0,5 4 8 0,0-4-8 0,0 4 0 16,0 0 0-16,0-5 0 0,0 5 0 0,0 0 8 16,5 0-8-16,-5-4 0 0,0 4 0 15,4-4 0-15,1 8 8 0,-5-4-8 0,5-1 0 0,-5 1 12 16,0 0-12-16,4 0 12 0,-4 8-12 0,0-8 10 15,0 0-10-15,0-4 10 0,0 4-24 0,0 4-5 16,0-4-1-16,0 0 0 0,0-1 37 0,5 5 7 16,-5-4 2-16,0 8 0 0,0 0-26 0,0-8 8 0,0 0-8 15,0 0 0-15,0 8 0 0,0-4 0 16,0 0 0-16,0-4 0 0,0-4 0 0,0 4 0 16,0 4 8-16,0-5-8 0,0 1 0 0,0-4 0 0,0 0 0 15,-5 4 0-15,5 0 0 16,5 0 0-16,-5 0 0 0,0 4 0 0,0 0 0 0,0-4 0 0,4-1 0 0,-4 5 0 15,-4-8 10-15,4 4-10 0,0 4 12 0,0-4-12 16,0 0 0-16,4 0 0 0,-4 4 0 0,5 0 0 16,-5-4 20-16,0 0 9 0,0 3 3 0,0-3 0 15,0 0-32-15,4 4-12 0,-4-8 1 0,0 12 0 16,0 0-4-16,5-8-1 0,-1 0 0 0,-4 0 0 16,5 0 16-16,-5 0 0 0,5-5 0 0,-5 1 0 0,0 12 0 15,4-8 0-15,-4-4 0 0,5 4 0 0,-1 0 11 16,-4 0-11-16,5-8 10 0,-5 4-10 0,0 3 0 0,0-3 0 15,4 4 0-15,1 0 0 16,-1 0 16-16,-4 4 4 0,5-4 1 0,4 4 0 0,-9-4-32 16,5-4-6-16,-1-5-2 0,-4 5 0 0,9 0 19 0,-9 0 0 15,5-4 0-15,-5 4 0 0,0-1 16 0,4 1 1 16,1 4 0-16,0 0 0 0,-5-4-17 0,4 4-17 16,1 4 3-16,-5-4 1 0,4-4 21 0,1 8 4 15,-5 4 0-15,4-8 1 0,1-5-13 0,-1 5-12 16,6-4 3-16,-6 4 0 0,5 4 9 0,-4-4 0 15,-1 0 0-15,-4 0 0 0,0-4 0 0,5 3 8 16,-5 1-8-16,4-4 0 16,1 8 0-16,-5 0 0 0,9-4 0 0,-9 8 8 0,0 0-8 0,0 0 8 0,5-4-8 0,-5 4 8 31,0 0-28-31,0 0-6 0,0 0-1 0,0 0-810 0,0 0-163 0</inkml:trace>
  <inkml:trace contextRef="#ctx0" brushRef="#br0" timeOffset="1776">4221 3229 1036 0,'0'0'23'0,"0"0"5"0,0 0 0 15,0 0 1-15,0 0-29 0,0 0 0 0,0 0 0 0,0 0 0 0,0 0 57 0,0 0 6 16,0 0 1-16,0 0 0 0,0 0 0 0,0 0 0 16,0 0 0-16,0 0 0 0,0 0 0 0,0 0 0 15,9 0 0-15,-9 0 0 0,0 0 0 0,0 0 0 16,9-8 0-16,-4 4 0 0,-5 4-52 0,4-8-12 16,1 4 0-16,4-4 0 0,-5-4 54 0,-4 4 8 15,5 0 2-15,-1-5 0 0,1-3-52 0,0 4-12 16,-1 0 0-16,1 0 0 0,-1 0 0 0,-4-1 0 15,5-3 0-15,-1 0 0 0,-4-4 54 0,5 0 8 16,-5-1 2-16,4 1 0 0,1 0-52 0,-5 0-12 0,0-5 0 16,5 5 0-16,-5 0 0 0,0-4 0 0,0 3 0 15,0-3 0-15,4 4 0 0,-4 0 0 16,0-1 0-16,0 1 0 0,0 0 0 0,0 4 0 0,0-4 0 0,0-1 0 16,0 5 0-16,0 0 0 0,5-4 0 15,-5 4 0-15,0-5 0 0,0 1 0 0,0 4 0 0,0 0 0 16,0-5 54-16,0 9 8 0,0-4 2 0,0 0 0 15,0 0-52-15,-5-5-12 0,5 5 0 0,0 4 0 16,0-8 0-16,-4 8 0 0,4-4 0 0,0-1 0 16,0 1 0-16,-5 0 0 0,5 0 0 0,0 0 0 15,0 4 0-15,0-5 0 0,0 5 0 0,0 0 0 0,0-4 0 16,0 4 0-16,0-4 0 0,0 3 0 0,0-3 0 16,0 4 0-16,0 0 0 0,-5 0 0 0,5-4 0 15,0 3 0-15,-4 5 0 0,4-4 0 0,-5-4 0 16,1 4 0-16,-1 0 0 0,5 4 0 0,-9-4 0 0,5-1 0 15,-1-3 0-15,0 4 0 0,1 0 0 0,-1-4 0 16,1 4 0-16,-1-5 0 0,1 5 0 0,-1-4 0 16,5 4 0-16,-4-4 0 0,-1 0 0 0,1 3 0 15,4 1 0-15,-5 0 0 0,5 0 0 0,-5-4 0 16,-4 4 0-16,0 0 0 0,0-9 0 0,0 9 0 0,0-4 0 16,0 4 0-16,-5-4 0 0,0 3 0 0,1 1 0 0,-1 0 0 15,0 0 0-15,1 0 0 0,-1 4 0 16,1 0 0-16,-1 0 0 0,5 0 0 0,-9-1 0 0,8 1 0 15,-3 4 0-15,8-4 0 0,-4 4 0 16,5-4 0-16,4 4 0 0,0 4 0 0,-5-4 0 0,5 4 0 16,0-12 0-16,0 12 0 0,5-8 0 0,-5 4 0 15,-5-4 32-15,5 8 4 0,-5-4 1 0,1-1 0 16,-5-3-26-16,9 8-11 0,0 0 8 0,-9 0-8 16,-5 0-69-16,5 4-19 15,-5 0-4-15,5-4-1059 0</inkml:trace>
  <inkml:trace contextRef="#ctx0" brushRef="#br0" timeOffset="12973">219 1343 957 0,'0'0'42'0,"0"0"10"16,0 0-42-16,0 0-10 0,0 0 0 0,0 0 0 0,-9 8 84 0,4-4 16 16,5-4 2-16,0 0 1 0,-4 0-31 0,4 0-7 15,0 0-1-15,0 0 0 0,-5-4-24 0,5 4-4 16,0 0-2-16,0 0 0 0,0 0 0 0,0 0 0 16,5-8 0-16,-1 0 0 0,1 4 3 0,-5 4 1 15,4-8 0-15,1 0 0 0,-5 0-10 0,0 8-3 16,9-8 0-16,-4 0 0 0,4 0-9 0,-5 0-3 15,-4 8 0-15,0 0 0 0,0-5-13 0,5-3 11 16,-1 0-11-16,1 4 10 0,-1 0 13 0,6-4 2 16,-6 4 1-16,1-4 0 0,4 4-26 0,0 0-17 0,-5-4 2 15,6 4 1-15,-6-8 14 0,5 8 12 0,-9 4-3 0,0 0 0 16,9-5-1-16,-4 5-8 0,-5 0 12 0,14 0-4 16,-1 9-8-16,-4-5 0 0,0-4 9 15,0 4-9-15,1-4 8 0,-6 0-8 0,-4 0 8 16,0 0-8-16,0 0 0 0,9 0 9 0,5 0-9 15,-5-4 0-15,5 4 9 0,-5 0-9 0,-9 0 0 16,13-4 9-16,1 4-9 0,-5-4 12 0,5 4-12 0,-5-5 12 16,-9 5-4-16,5 0 0 0,4-8 0 0,0 4 0 15,0-4-8-15,-5 8 10 0,5-4-10 0,1 0 10 16,-1 4 4-16,0 4 1 0,0-4 0 0,0 0 0 16,0 0 3-16,5 0 1 0,-5 0 0 0,-5 0 0 15,6 4-9-15,-1-4-2 0,0 0 0 0,0 0 0 16,5 0 0-16,-5 4-8 0,0 0 12 0,4-4-4 0,-4 0 0 15,5 0 0-15,-5 8 0 0,5-4 0 16,0-8-8-16,-1 4 12 0,-4 4-12 0,0 1 12 0,1-1-12 16,-6 4 10-16,5 0-10 0,0-4 10 0,-9-4-10 15,0 0 0-15,5 4 9 0,4 0-9 0,0 0 8 0,0-4-8 16,0 4 8-16,0 0-8 0,1 0 11 0,3-4-3 16,1 4 0-16,-1-4 0 0,1 4 0 0,4-4-8 15,-4 0 12-15,4 0-4 0,-4 0-8 0,0 0 0 16,8-4 9-16,-8 0-9 0,-9-4 8 0,8 8-8 0,19 4 8 0,-14-4-8 15,-18 0 0-15,0 0 9 16,0 0-9-16,0 0 0 0,5 4 8 0,4 0-8 0,0-4 0 16,0 4 0-16,0-4 9 0,5 0-9 0,0 0 0 15,-1 0 9-15,5 0-9 0,-4 0-16 0,-5 0 4 0,5 0 1 16,-5 0 21-16,0 0 4 0,5 0 1 16,-5 0 0-16,0 0-7 0,5 0 0 0,-5 0-8 15,0 0 12-15,0 0-12 0,0 0 0 0,0 0 0 0,0 0 0 16,-9 0 0-16,5 0 0 0,-1 0 0 0,-4 0 0 15,9 0 0-15,-9 0 0 0,14 0 0 0,-9-4 0 16,4-4 0-16,0 0 0 0,-5 8 0 16,6-4 0-16,-6 4 0 0,-4 0 0 0,9-4 0 0,0 4 0 15,0-4 0-15,0 4 0 0,-4 0 0 0,4-4 0 0,0 4 0 16,-9 0 0-16,9-4 0 0,-4 4 0 0,4-4 0 16,-9 4 0-16,9 0 0 0,-9 0 0 0,5-8 0 15,-5 8 0-15,9 0 0 0,-9 0 0 0,9-9 0 16,-5 1 0-16,6 4 0 0,-1 0 0 0,-9-4-15 15,9 4-5-15,-5-4-2 0,5 0 0 0,-4 0 34 0,4 0 8 16,-4 4 0-16,-1-4 1 0,5 0-21 16,-4-1 0-16,4-3 0 0,-5 4 0 0,1 0 0 0,-5 8 0 15,0 0 0-15,9-4 0 0,0-4 0 16,-4-4 0-16,-1 8 0 0,-4-4 0 0,0 8 0 0,9-8 0 16,-9 8 0-16,5-8 0 0,-5 8-12 0,5-9-8 15,4 1 0-15,-9 8-1 0,0 0 33 16,0 0 8-16,9-4 0 0,0-4 1 0,-9 8-21 0,0 0 0 0,0 0 0 15,0 0 8-15,0 0-8 0,0 0 0 0,0 0 0 16,0 0 0-16,0 0 0 0,0 0 9 0,0 0-9 16,0 0 0-16,0 0 8 0,0 0-8 0,14 8 0 0,-10-4 0 15,-4-4 8-15,9 8-8 0,-4 5 0 0,-1-1 0 16,-4-4 0-16,0-8 0 0,9 8 0 16,1 0 0-16,-1-4-17 15,-5 4-11-15,5-4-1 0,0 4-1 0,0-4 30 0,1 0 0 16,-1-4 0-16,0 4 0 0,4 0 0 0,1 1 0 0,0-5 0 0,-5 0 0 15,0 0 0-15,0 0 0 0,0 0 0 0,0 4 0 16,-9-4 0-16,9 0 0 0,1-4 0 0,-6-1 0 16,1-3 0-16,-5 8 0 0,13 0 0 0,-4-4 0 15,-4 4 0-15,0-8 0 16,4 8 0-16,-5-4 0 0,5 0 0 0,-4 0 0 0,-1-4 0 0,5 4 0 0,-4 0 0 16,0 0 0-16,4-4 0 0,0 4 0 0,-5 0 0 15,1 0 0-15,4 0 0 0,-4 0 0 16,-1-1 0-16,5 5 0 0,-4-4 0 0,4 4 0 0,-5-4 0 0,6 0 0 15,-1 4 0-15,0 0 0 0,0-4 0 0,0 4 0 16,0 4 0-16,0-8 0 0,5 4 0 16,-5 0 0-16,0-4 0 0,0 4 0 0,-4 0 0 0,8-4 0 15,-4 8 0-15,5-8 0 0,0 0 0 0,4 0 0 16,-4 8 0-16,4 0 0 0,0-4 0 0,-4 0 0 16,4 0 0-16,0 0 0 0,-4 0 0 0,4 0 0 15,0 0 0-15,-4-4 0 0,0 0 0 0,-1 4 0 16,1-4 0-16,0 4 0 0,4 0 0 0,0 0 0 0,-4 0 0 15,4 0 0-15,0-4 0 0,5 0 0 0,-10 4 0 16,10-4 0-16,-5 4 0 0,1-4 0 0,-6 0 0 16,1 4 0-16,0 0 0 0,-1-4 0 0,-4 0 0 15,5 4 0-15,-5-4 0 0,5-4 0 0,-10 8 0 0,10-4 0 16,-5-1 0-16,0 1 0 0,0 4 0 0,5 0 0 16,-9 0 0-16,8-4 0 0,1 4 0 0,0-4 0 15,-5 4 0-15,9 0 0 16,-5 0 0-16,6 0 0 0,-1 0 0 0,-4 4 0 0,4-4 0 0,0 4 0 15,-4 0 0-15,4 1 0 0,5-5 0 0,-1 4 0 16,1-4 0-16,-5 0 0 0,5 0 0 0,-5 0 0 16,1 12 0-16,-6-4 0 0,5 0 0 0,-4-4 0 0,9 4 0 15,-5 4 0-15,0-8 0 0,0 4 0 0,-4 0 0 0,4 1 0 16,-4-1 0-16,0-4 0 0,-5 0 20 16,0 0 11-16,-5 4 1 0,6 4 1 15,-6-4-1-15,5 4-1 0,-4 0 0 0,-1-4 0 16,1 1-76-16,-1 3-15 0,1-4-4 0,0 4 0 0,-5-12 52 0,9 8 12 15,-9-8 0-15,0 0 0 0,4 8 0 0,-4 0 0 16,0-8 0-16,0 8 0 16,-4 0-126-16,-1-4-22 0,1 0-5 0,-1-4-1 0</inkml:trace>
  <inkml:trace contextRef="#ctx0" brushRef="#br0" timeOffset="13897">1617 437 990 0,'9'4'44'0,"-9"-4"8"0,0 0-41 0,9 4-11 0,0-4 0 0,-9 0 0 15,0 0 119-15,0 0 21 0,0 0 5 0,0 0 1 16,0 0-57-16,0 0-11 0,5-4-2 0,-5 4-1 16,0 0-33-16,0 0-6 0,0-4-2 0,0-4 0 15,0 8-11-15,0 0-3 16,0-8 0-16,-5 0 0 0,5 8-10 0,0 0-2 0,0 0-8 0,0 0 12 0,0 0-4 16,-14 0-8-16,1-5 11 0,4 1-11 0,-1 8 9 0,-3 1-9 15,4-1 0-15,0 0 9 0,-1 4 7 0,1 4 0 16,0 0 1-16,5 0 0 0,-1-4-2 0,-4 4-1 15,4 1 0-15,1 3 0 0,-1-4-5 0,1 0-1 16,4 0 0-16,0 0 0 16,0 0 12-16,0-4 1 0,4 1 1 0,-4-9 0 0,5 8 2 0,-5-8 1 15,4 8 0-15,6-8 0 0,-10 0-7 0,9 0-2 16,4-4 0-16,-8 0 0 16,9-4 1-16,-5-1 0 0,4 1 0 0,-4-8 0 0,5 4-3 15,0-8-1-15,-1 4 0 0,1-9 0 0,0-3-5 16,-1 0-8-16,1-1 11 0,0 1-11 0,-1 4 0 0,-4-9 0 15,1 5 0 1,3-4 0-16,-4-5 32 0,0 5 0 0,1 4 0 16,3-1 0-1,-8 1-51-15,-1 12-10 0,5 0-3 0,-9-1 0 0,5 1 32 0,-5 8 0 16,5-4 0-16,-1 4 0 0,-8 0 0 0,4 8-9 0,0 0 9 0,0 0 0 16,0 0-12-16,0 0 2 0,0 0 1 0,-10 4 0 15,1 0 1-15,0 8 0 0,5 4 0 0,-5 0 0 16,-1 5 8-16,1 3 0 0,5 4 0 0,-1 1 0 15,5 3 0-15,0-4 9 0,-4 5-9 0,4 3 0 16,0 0 14-16,0 1-4 0,0-5-1 0,4 1 0 0,1-5 7 16,-1 0 2-16,5-7 0 0,5 3 0 0,-5-8 1 15,5 4 0-15,0-8 0 0,-5 0 0 0,0 1-19 16,0-5 0-16,0 0 0 0,0-4 0 0,-9-4 0 0,9 8 0 16,0-8 0-16,-9 0 0 15,0 0-201-15,0 0-44 0,0 0-9 0,18-8-2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3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73 870 172 0,'0'0'16'0,"0"0"-16"16,0 0 0-16,0 0 0 0,0 0 116 0,0 0 20 15,0 0 4-15,0 0 0 0,0 0-43 0,0 0-9 16,0 0-1-16,0 0-1 0,0 0-7 0,0 0-2 0,0 9 0 16,-4-5 0-16,4-4-18 0,0 0-4 0,0 0-1 0,0 0 0 15,0 0-4-15,0 0-1 0,0 0 0 0,0 0 0 16,0 0-5-16,0 0 0 0,0 0-1 0,0 0 0 16,0 0-8-16,0 0-2 15,0 0 0-15,0 4 0 0,-9-4-9 0,9 4-1 0,0-4-1 0,0 0 0 16,0 0-22-16,0 0-10 15,0 0 1-15,0 0 0 0,0 0 49 0,0 0 9 0,0 0 3 0,4-8 0 16,1-5-16-16,-1 1-2 0,1 0-1 0,4 0 0 16,0 4-13-16,-4 0-4 0,4-4 0 0,0 8 0 15,5 8-6-15,-5-4-2 16,-9 0 0-16,4-4 0 0,1-4-8 0,-1 4 0 0,1-5 0 0,-1 1 8 0,-4-4-8 16,5 4 0-16,-1-4 0 0,1 4 8 0,0 0 6 15,4 4 1-15,-9-4 0 0,0 8 0 0,0 0-23 0,0 0-5 16,0 0-1-16,0 0 0 15,0 0-66-15,0-4-12 0,0-9-4 0,0 1-860 16</inkml:trace>
  <inkml:trace contextRef="#ctx0" brushRef="#br0" timeOffset="282">0 587 817 0,'0'0'36'0,"0"0"8"15,5 4-36-15,-5 4-8 0,5 4 0 0,-1-3 0 0,1-1 102 0,-5 0 18 0,4 0 4 0,-4 0 1 16,5 4-32-16,-1-4-6 0,5 4-2 0,1-4 0 16,-6 5-9-16,10-1-1 0,-1 4-1 0,1 0 0 15,-14-4-17-15,5 0-3 0,4 1-1 0,0-1 0 16,0 0-13-16,-4 0-2 0,4-4-1 0,0 4 0 15,0-4-14-15,-5 0-3 0,1 0-1 0,4 1 0 16,-4-1-19-16,-1-4 8 0,1 4-8 0,-1-4 0 16,1 0 0-16,-1 0 0 0,-4 0 0 0,0-4 0 15,0 0-113-15,0 0-27 0,9-4-4 0</inkml:trace>
  <inkml:trace contextRef="#ctx0" brushRef="#br0" timeOffset="612">383 939 806 0,'0'-4'72'0,"0"4"-58"0,0 0-14 0,0 0 0 0,-5 0 131 0,5 0 23 0,-4-4 5 0,-1 0 1 16,5 0-55-16,0-4-10 0,-4 4-3 0,4-4 0 15,-5 0-16-15,5 0-3 0,-4 0-1 0,4-5 0 16,-5 5-16-16,5-4-4 16,-5 4-1-16,5 0 0 0,0 4-23 0,0 4-4 0,0 0 0 0,0 0-1 15,0-4-13-15,0-4-2 0,0 4-8 0,0 4 12 0,0-8-12 16,0 8 11-16,0 0-11 0,0-8 10 0,0 8-10 0,-4-4 0 15,4 4-10-15,-5-4-1001 16</inkml:trace>
  <inkml:trace contextRef="#ctx0" brushRef="#br0" timeOffset="1288">23 401 824 0,'0'0'36'0,"0"0"8"15,0 0-35-15,0 0-9 0,0 0 0 0,0 0 0 0,0 0 84 0,0 0 16 16,9 0 2-16,-9 0 1 0,0 0-28 0,0 0-6 16,0 0-1-16,0 0 0 0,0 0-10 0,0 0-2 15,0 0-1-15,0 0 0 0,0 0-38 0,0 0-7 16,5-8-2-16,-1 4 0 0,-4 4 24 0,5 0 4 16,4 4 0-16,-4-4 1 0,8-4 15 0,1 8 2 15,0-4 1-15,4 0 0 0,-4 0-2 0,-1 0 0 16,5 0 0-16,-4 0 0 0,0 0-15 0,-1 4-3 15,1-8-1-15,-5 4 0 0,0 0-8 0,-4 0-2 0,8-4 0 16,-8 4 0-16,4-4-7 0,0 4-1 0,-9 0-1 16,5 0 0-16,-5 0-15 0,4-4 9 0,5-4-9 0,-9 8 8 15,0 0-8-15,0 0 0 0,0-4 0 0,0 4 8 16,-4-8-8-16,4-1 0 0,0 9 0 0,-5-8 0 16,5 8 9-16,-13-8-9 0,-1 0 10 0,5 4-10 15,0-4 8-15,-5 4-8 0,5 0 0 0,0 0 0 16,0-4-12-16,0 4-9 0,0 0-2 0,9 4 0 15,-5-4 38-15,5 4 7 0,-9-4 2 0,9 4 0 16,0 0-24-16,0 0 8 0,0 0-8 0,0 0 0 16,0 0 0-16,0 0 0 0,9-4 0 0,-9 4 8 0,0 0-20 15,0 0-4-15,0 0-1 0,0 0-719 16,0 0-143-16</inkml:trace>
  <inkml:trace contextRef="#ctx0" brushRef="#br0" timeOffset="1681">998 733 1497 0,'0'0'32'0,"0"0"8"16,0 0 0-16,0 0 4 0,0 0-36 0,0 0-8 0,0 0 0 0,0 0 0 0,0 0 53 0,0 0 9 16,0 0 2-16,0 0 0 0,0 0 0 0,0 0 0 15,0 0 0-15,0 0 0 0,0 0-52 0,0 0-12 16,0 0 0-16,0 0 0 16,0 0-48-16,13 8-13 0,-4 0-3 0,-9-8 0 0</inkml:trace>
  <inkml:trace contextRef="#ctx0" brushRef="#br0" timeOffset="1869">1312 733 1497 0,'0'0'32'0,"0"0"8"0,0 0 0 0,0 0 4 0,0 0-36 0,0 0-8 0,0 0 0 0,9 4 0 15,-5 0 0-15,-4-4 0 0,0 0 0 0,5 4-442 16,-5-4-90-16</inkml:trace>
  <inkml:trace contextRef="#ctx0" brushRef="#br0" timeOffset="2042">1630 798 950 0,'10'-21'20'0,"-10"21"5"0,0 0 1 0,0 0 2 0,9-12-28 0,-5 4 0 15,-4 8 0-15,0 0 0 0,0 0 8 0,0 0-8 16,0 0 8-16,0 0-8 0</inkml:trace>
  <inkml:trace contextRef="#ctx0" brushRef="#br0" timeOffset="2215">1922 672 1267 0,'0'0'28'0,"0"0"5"0,0 0 2 0,0 0 1 0,0 0-36 0,9 0 0 0,-9 0 0 0,0 0 0 16,0 0 0-16,0 0 0 15,0 0 0-15,9 12 0 0</inkml:trace>
  <inkml:trace contextRef="#ctx0" brushRef="#br0" timeOffset="2419">2204 692 748 0,'0'0'67'0,"0"0"-54"0,0 0-13 0,18 0 0 0,-4 0 118 0,-5 0 21 16,-9 0 4-16,9 0 1 16,-9 0-35-16,14-4-6 0,-14 4-2 0,9 0 0 0,0 0-47 0,-9 0-10 15,0 0-1-15,0 0-1 0,0 0-42 0,0 0-16 16,0 0 1-16,0 0-504 16,0 0-101-16</inkml:trace>
  <inkml:trace contextRef="#ctx0" brushRef="#br0" timeOffset="3000">2987 773 864 0,'0'0'76'0,"0"0"-60"0,0 0-16 15,0 0 0-15,14 0 127 0,-5 0 22 0,-9 0 5 0,0 0 1 16,9-8-61-16,5 0-12 0,-5 0-2 0,4 0-1 15,1 4-7-15,-5 0-2 0,5-8 0 0,-10 4 0 16,10-4-56-16,-5 3-14 0,-4 1 0 0,4-4 0 16,0 0 42-16,0 0 6 0,-4-8 0 0,4 8 1 15,-5-1-27-15,5 1-6 0,-4-8 0 0,4 8-1 16,0-4-4-16,-4 4-1 0,4-5 0 0,-5 5 0 16,5 4-2-16,-4-4-8 0,0 4 12 0,-1 4-4 15,-4-4-8-15,0 8 0 16,5-8 0-16,-5 8 8 0,0 0-8 0,0 0 0 0,0 0 0 0,0 0 0 15,0 0-20-15,0 0-5 0,-9-4-2 0,-1-4 0 16,1 3-184-16,-4 5-37 0,-6 17-7 0,6-1-1 16</inkml:trace>
  <inkml:trace contextRef="#ctx0" brushRef="#br0" timeOffset="3243">3028 442 1036 0,'0'0'46'0,"0"0"10"0,5 0-45 0,-5 0-11 16,9 8 0-16,0-4 0 0,0 4 104 0,0-4 20 16,0 8 3-16,0-8 1 0,-9-4 8 0,5 12 1 15,9 4 1-15,-10 9 0 0,10-5-67 0,-10 0-14 0,5-4-2 16,0 4-1-16,1-3 8 0,-1 3 2 0,-5-4 0 0,5 0 0 16,0 0-52-16,-4 1-12 0,0-5 0 0,4 4 0 15,-9-4 0-15,4 0 0 0,1-4 0 0,-1 0 0 31,-4-8-19-31,5 13-6 0,-1-9-2 0,-4-4-673 0,0 0-136 0</inkml:trace>
  <inkml:trace contextRef="#ctx0" brushRef="#br0" timeOffset="3801">3479 846 633 0,'4'20'56'0,"-4"-20"-44"0,0 0-12 0,0 0 0 16,0 0 83-16,0 0 14 0,0 0 3 0,0 0 1 0,0 0-21 0,0 0-4 15,0 0 0-15,0 0-1 0,0 0-75 0,0 0-20 0,0 0-2 0,-4 0 0 16,-1 0 22-16,-8 0 0 0,4 0 8 0,-1 4-8 16,1-4 0-16,5 5 8 0,-10-1-8 0,0-4 0 15,10 4 8-15,-10 0-8 0,5 0 8 0,0 0-8 16,0 4 14-16,4-4-2 16,1 4-1-16,-1 0 0 0,5-8-11 0,0 0 0 0,0 0 0 0,0 0 0 15,0 0 22-15,5 8 2 0,-5-8 1 0,0 0 0 16,0 0 19-16,0 0 3 0,13 4 1 0,-3-4 0 15,3-4-16-15,1 4-4 0,-5-8 0 0,9 0 0 16,-9 0 0-16,5 0-1 0,4-8 0 0,0 3 0 16,-4-3-27-16,0 4 0 0,-5-4-9 0,0 0 9 15,0 4 0-15,0-5 0 0,0 1 0 0,0 4 0 0,-4-8-8 16,-5 4 8-16,0 0 0 0,0 3 0 0,0 1 0 16,-5 0 0-16,5 0 0 0,-4 8 0 0,-5 0 0 0,9 4-8 15,0 0 8-15,-9 0 0 0,-5 8 0 0,5 4 11 16,0 0-2-16,4 8 0 0,-8 5-9 0,3-1 0 15,6 4 0-15,-5 1 0 0,0-1 0 0,0-4 0 16,4 5 0 0,5-5 0-16,0 0 0 0,0 0 0 15,5-3 0-15,-5-5 0 0,4 0 10 0,1 0 0 16,-1 0 0-16,1-3 0 0,-5-1-10 0,0-4 0 16,4 0 9-16,-4-8-9 15,0 0-62-15,0 0-17 0</inkml:trace>
  <inkml:trace contextRef="#ctx0" brushRef="#br0" timeOffset="4366">3060 215 403 0,'0'0'36'15,"0"0"-36"-15,0 0 0 0,0 0 0 0,14 0 148 0,-14 0 22 16,0 0 5-16,9 0 1 0,0 0-78 0,0 0-15 0,0-4-3 16,0 4-1-16,0-4-27 0,0 4-4 0,0-4-2 0,1 4 0 15,-1-4 2-15,0 0 0 0,0 4 0 0,0-4 0 16,0-4-5-16,-4 8-1 0,4 0 0 0,4-5 0 15,-8 1-3-15,4 0-1 0,0-4 0 0,0 8 0 16,-4-8-10-16,4 8-3 0,-9 0 0 0,5-8 0 16,-5 4-14-16,4-4-3 0,5 0-8 0,-9 8 12 15,0 0-32 1,0 0-8-16,0 0 0 0,-9-8-1 0,5 0 41 0,-1 0 9 0,-4-5 2 0,0 5 0 16,0-4-37-16,-5 4-7 0,5 0-2 0,0-4 0 15,-5 4 23-15,5 0 0 0,0 0 0 0,0 4 0 16,4-5 17-16,5 9 8 0,0 0 2 0,0 0 0 15,0 0-43-15,0 0-9 0,-4-4-2 16,4 4 0-16,0 0-78 0,0 0-16 0,0 0-3 0,0 0-1 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8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201 860 1036 0,'0'0'46'0,"0"0"10"0,0 0-45 0,0 0-11 0,0 8 0 0,0-8 0 0,0 0 104 0,0 8 20 16,0 0 3-16,0-8 1 0,0 0-52 0,0 0-9 15,-4 8-3-15,-1 0 0 16,5 0-7-16,0 4-1 0,-5 0-1 0,1 1 0 0,4-5-37 0,0-8-7 16,0 0-2-16,0 0 0 0,0 0 44 0,0 0 9 15,0 0 2-15,0 0 0 0,0 0 0 0,0 0 0 16,9-4 0-16,0-4 0 0,0-1-52 0,0-3-12 15,0 0 0-15,1-4 0 0,-1-4 0 0,0 0 0 0,0-1 0 16,0-3 0-16,5-4 54 0,-5 3 8 0,4 1 2 16,-3 0 0-16,-1 0-52 0,0 3-12 0,0 5 0 15,0 0 0-15,-5 0 0 0,1 4 0 0,4-1 0 16,-4 1 0-16,-5 0 0 0,0 4 0 0,4 0 0 0,-8 0 0 31,4 0-100-31,-5 0-22 0,-4 8-5 0,0 0-581 0,-5 0-116 0</inkml:trace>
  <inkml:trace contextRef="#ctx0" brushRef="#br0" timeOffset="267">1 491 576 0,'18'4'51'0,"-9"0"-41"0,-4 0-10 0,8 1 0 0,-4-10 207 0,5 10 39 16,0 7 8-16,-1 0 2 0,1 4-103 0,4 0-20 15,0 0-4-15,-4 5-1 0,4-1 0 0,1 0 0 16,-6 0 0-16,5 1 0 0,1 3-102 0,-6-8-26 16,6 4 0-16,-10 0 0 0,4 1 0 0,1-1 0 15,0-8 0-15,-1 4 0 0,1 0 0 0,-5 1 0 16,0-1 0-16,0 4 0 0,0 4 0 0,0-7 0 16,1-1 0-16,-6 0 0 15,1-4-66-15,4 0-18 0,-5 0-4 0,5 0-1 0</inkml:trace>
  <inkml:trace contextRef="#ctx0" brushRef="#br0" timeOffset="629">720 1046 1497 0,'0'0'32'0,"0"0"8"0,0 0 0 0,0 0 4 0,0 0-36 0,0 0-8 15,0 0 0-15,0 0 0 0,0 0 48 0,0 0 8 16,0-12 2-16,0-1 0 0,5 5 10 0,-1 0 1 16,-4 0 1-16,0-4 0 0,0 4-47 0,5 0-10 15,-5-4-1-15,4 4-1 0,-4-4-11 16,5-1-16-16,-5 1 4 0,4 4 1 0,-4 0 27 0,0-4 6 0,0-4 1 16,0 4-917-16</inkml:trace>
  <inkml:trace contextRef="#ctx0" brushRef="#br0" timeOffset="786">675 694 806 0,'0'0'36'0,"0"0"7"0,0 0-35 0,0 0-8 0,13-4 0 0,-4 0 0 16,-9 4 207-16,9-4 39 0,-9 4 8 0,10-9 2 16,-6-3-145-16,-4 12-29 0,0 0-6 0,0 0 0 0,0 0-76 15,0 0 0-15,0 0-12 0,0 0 1 16,0 0-108-16,0 0-21 0</inkml:trace>
  <inkml:trace contextRef="#ctx0" brushRef="#br0" timeOffset="1414">5 244 633 0,'-4'-40'56'0,"4"32"-44"0,0 8-12 0,0 0 0 0,0 0 92 0,0 0 16 16,0 0 3-16,0 0 1 0,0 0-39 0,0 0-7 16,9-4-2-16,0 0 0 0,-9 4 0 0,5 0 0 15,4-4 0-15,0 8 0 16,-5 0-7-16,5 0-1 0,1 4-1 0,3 0 0 0,-4-8-37 0,5 4-7 16,-5-4-2-16,9 4 0 0,-4-4 44 0,4 4 9 15,0-4 2-15,1 4 0 0,-1-4-24 0,0 4-4 16,0-4 0-16,0 0-1 0,-4 0-5 0,0 0-1 0,-1 0 0 0,1-4 0 15,0 4-29-15,-10-4 0 16,5-12 0-16,-4 4 0 0,4 0 0 0,0 4 0 16,-4 4 0-16,-1-4 0 0,-4-5 0 0,5 5 0 0,-5 0 0 15,0 0 0-15,-5 0 0 0,1-4 0 0,-1 4 0 16,-4 0 0-16,4-4 0 0,-8-1 0 0,4-3 0 16,0 0 0-16,-5 4 0 0,0 4 0 0,14 8 0 0,-9 0 0 15,0-8 57-15,0 0 6 0,9 8 1 0,0 0 0 16,0 0-52-16,-9 4-12 0,9-4 0 0,0 0 0 15,0 0-48-15,0 0-13 0,0 0-3 0,0 0-614 16,-5 8-123-16</inkml:trace>
  <inkml:trace contextRef="#ctx0" brushRef="#br0" timeOffset="1918">1230 475 518 0,'0'0'23'0,"0"0"5"0,0 0-28 0,0 0 0 0,0 0 0 0,0 0 0 16,14 4 209-16,-14-4 37 0,0 0 7 0,0 0 2 15,0 0-147-15,0 0-28 0,0 0-7 0,0 0-1 16,0 0-50-16,0 8-10 0,-14 0-3 0,5 0 0 16,-5-3 4-16,1 3 1 0,-6-4 0 0,6 8 0 15,-1-4-14-15,-4 4 0 0,4 0-12 0,1 0 12 0,-1 0-13 16,0 5 4-16,5-5 1 0,0 4 0 15,5 0 17-15,-1 0 4 0,0 1 1 0,5 3 0 0,5 0-6 0,0-4-8 32,-1 4 11-32,1 5-11 0,8 3 33 0,-4-4 0 0,0 1 0 0,1-1 0 15,3-8 27-15,1 8 6 0,-5-7 1 0,5-5 0 0,-1 0-47 0,1 0-10 16,0-4-2-16,-1-4 0 0,-4 0-8 16,1 0 0-16,-1 0 0 0,0-4 0 0,0 4 33 0,-5-4 5 15,5 0 1-15,-4-4 0 0,-5-8-39 0,5 0 0 16,-5 8-9-16,0-4 9 15,4 0-187-15,-8 4-29 0,-10-12-7 0,14 16-1 16</inkml:trace>
  <inkml:trace contextRef="#ctx0" brushRef="#br0" timeOffset="2107">1053 734 1497 0,'13'0'66'0,"-8"4"14"0,8 0-64 0,-8-4-16 0,9 4 0 0,-5-4 0 16,0 0 105-16,4-4 18 0,1 8 3 0,0-4 1 16,-1 4-58-16,1 0-11 0,0 0-2 0,-5-4-1 15,0 0-39-15,-9 0-7 0,9 4-1 0,-9-4-8 0,0 0 0 16,9 0-16-16,0 0 2 0,0 0-623 16,-9 0-125-16</inkml:trace>
  <inkml:trace contextRef="#ctx0" brushRef="#br0" timeOffset="2483">1558 228 806 0,'0'0'36'0,"0"0"7"0,0 0-35 0,0 0-8 0,0 0 0 0,0 0 0 15,4 8 104-15,1 5 20 16,0-1 3-16,-5 0 1 0,0 4-27 0,4 0-5 0,-4 0 0 0,0-3-1 16,0-1-50-16,0 8-9 0,0 0-3 0,0 0 0 15,0 5 11-15,0-1 3 0,-4 0 0 0,4 9 0 16,0-5-19-16,0 4-3 0,0 1-1 0,0 3 0 15,-5-4-24-15,5 1 0 0,-5-1-12 0,5 1 12 16,-4-5 0-16,4-4 0 0,-5-4 0 0,5 5 0 0,0-5 0 16,0-4 0-16,-4-8 0 0,4-8 0 0,0 0 0 0,0 0 0 15,0 0 0-15,0 0 0 16,0 0-220-16,0 0-36 0,0 0-7 0,0 0-1 0</inkml:trace>
  <inkml:trace contextRef="#ctx0" brushRef="#br0" timeOffset="2797">1694 338 806 0,'0'0'17'0,"0"0"4"0,0 0 1 0,0 0 2 0,0 0-24 0,0 0 0 0,0 0 0 0,0 0 0 15,0 0 68-15,0 0 8 0,5 16 3 0,-5-4 0 16,5 0 4-16,-5 0 1 0,0 4 0 0,0 1 0 16,0 3 7-16,4 0 1 15,-4 4 1-15,0 5 0 0,0-5-38 0,0 4-8 0,0 1-2 0,-4-9 0 16,4-8-21-16,0 8-4 0,0 17 0 0,0-5-1 16,0 0-19-16,0-3 0 0,-5-1 0 0,5 0 0 15,-5-7 12-15,5-1 0 0,-4-4-1 0,4 0 0 0,0-4-11 16,-5-4-16-16,5-4 4 0,0-4 1 15,0 0-153-15,0 0-32 16,0 0-5-16,0 0-2 0</inkml:trace>
  <inkml:trace contextRef="#ctx0" brushRef="#br0" timeOffset="3362">1544 293 806 0,'0'0'36'0,"0"0"7"0,0 0-35 16,0 0-8-16,0 0 0 0,0 0 0 0,0 0 41 0,0 0 7 0,0 0 0 16,0 0 1-16,0 0 24 0,0 0 5 15,0 0 1-15,9 0 0 0,0 4-53 0,1-4-10 0,-1-4-3 0,0 4 0 16,0 0 24-16,5-4 5 0,-5 4 1 0,4 4 0 15,1-4-2-15,0 0 0 0,-1 4 0 0,1-4 0 16,0 4-8-16,4 0-1 0,-5 0-1 0,6 0 0 16,-6-4 0-16,6 4 0 0,-1 4 0 0,4-4 0 15,-3 1-11-15,-1-5-3 0,-9 4 0 0,0 4 0 16,0-4-17-16,-9 0 8 0,0-4-8 0,0 0 0 16,-4 12 0-16,-5-4 0 0,9-8 0 0,-14 12 0 0,0-4 17 15,1 0-3-15,-1 0-1 0,-4 0 0 0,4 5-13 0,0-5-18 16,1 4 4-16,-1-4 1 0,5 4 13 0,-5 0 0 15,5-4 0-15,0 4 0 0,5-3 0 0,4-9 10 16,0 0-10-16,0 8 8 0,0 4 0 0,0-4-8 16,0-8 12-1,0 0-4-15,4 8-8 0,1 0 8 0,-5 0-8 0,9 4 8 0,-5-4-8 0,5 5 0 16,-4-1 0-16,0 4-11 0,4-8 27 0,-5 4 4 16,5 0 2-16,0 4 0 0,-4 1 12 0,4 3 2 15,5 0 1-15,-1 0 0 0,-4 1 7 0,10 11 0 16,-1-4 1-16,5 1 0 0,-5-1-17 0,0-4-3 15,5 5-1-15,0-5 0 0,-1-4 32 0,6-4 7 16,-10-4 1-16,5 5 0 0,-1-9-64 0,-8 4 0 0,4-4 0 0,-4-4-13 16,-5 4 13-16,-9-8 0 0,0 0 0 0,14 4 0 15,-5-4-10-15,-9 0-2 0,0 0-1 0,0 0 0 32,0 0-230-32,9-4-45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6:05.5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1 332 745 0,'-4'-20'32'0,"4"20"8"0,0 0-32 0,0 0-8 0,0 0 0 0,0 0 0 0,0 0 44 0,0 0 6 16,0 0 2-16,0 0 0 0,0 0-19 0,0 0-3 16,0 0-1-16,0 0 0 0,0 0 13 0,0 0 2 15,0 0 1-15,0 0 0 16,0 0-21-16,0 0-4 0,0 0 0 0,0 0-1 0,0 0 35 0,0 0 7 15,0 0 2-15,0 0 0 0,0 0-50 0,0 0-13 16,0 0 0-16,0 0 0 0,0 0 0 0,0 0 0 16,0 0 0-16,0 0 0 0,4-4 28 0,1 4 1 0,-5-8 0 15,0 4 0 1,4 0-46-16,-4-8-10 0,5-4-1 0,-5-1-1 0,0 5 49 0,5 4 11 0,-5-4 1 0,4 0 1 31,-4 0-53-31,5 0-10 0,-1 3-2 0,1-3-1 0,-1 0 56 0,-4 4 11 0,5 4 2 0,-1 0 1 16,1-4-37-16,0 0 0 15,-1 4 0-15,-4 4 0 0,0 0 0 0,0 0 8 16,5 0-8-16,-1-8 8 0,1 0-8 0,-1-1 0 0,5 1-8 0,-4 0 8 16,-1 0 0-16,1 4 0 0,0-4 0 0,4 0 0 15,-5 0 0-15,-4 4 0 0,5-4 0 0,-1 4 0 16,1 0 0-16,-5 0 0 0,4 0 0 0,-4-1 0 16,0 5 0-16,0 0 0 0,5 0 0 0,-5 0 8 15,0 0-8-15,0 0 11 16,0 0-11-16,0 0 12 0,0 0-12 0,5 5 0 15,-5-5 0-15,0 0 8 0,4 12 7 0,5-4 1 16,-9-8 0-16,0 16 0 0,5-8-6 0,-5 4-1 16,0-12 0-16,4 12 0 0,-4-12-9 0,0 17-11 15,0-5 3-15,0-12 0 0,0 0 8 0,0 0 0 16,0 0 0-16,0 8 0 16,0-8 14-16,0 0 5 0,0 0 1 0,0 0 0 0,0 0-20 0,0 0 0 15,0 20 8-15,-4 0-8 0,-1-8-14 0,5 0-6 16,-4-3-2-16,-1-1 0 0,5 0 22 0,0-8 0 0,-4 12 0 0,4-12 0 15,0 0 0-15,0 0 0 16,0 0 0-16,0 0 0 0,0 0 14 16,0 8 7-16,0 4 2 0,0-4 0 0,0-8-37 0,0 0-7 0,0 0-2 0,0 0 0 15,0 0 23-15,0 0 0 0,0 0 0 0,9-4 0 16,-5 0 19-16,1-4 8 0,-5 0 1 0,4 0 1 16,-4 0-46-1,5 0-10-15,-5 0-1 0,4-1-1 0,1-3 46 0,-5 4 10 0,9-8 1 0,-9 8 1 16,5-4-46-16,-1 4-10 15,-4 0-1-15,5 0-1 0,-1-1 29 0,-4 1 0 0,5-4 0 0,-1 4 0 16,1 0 0-16,-5 0 0 16,5 4 0-16,-5 4 0 0,4-4 25 0,-4 4 11 0,5-4 3 0,-1 0 0 0,-4 4-11 15,5 0-3-15,-5 0 0 0,9 0 0 16,0 4-41-16,-9-4-9 0,4 4-2 0,1 4 0 0,0 0 35 16,-1 4 6-16,1-4 2 0,-5 8 0 0,0-3-1 15,4-1 0-15,-4 4 0 0,-4 0 0 0,4 0-7 16,0 5 0-16,-5-5-8 0,5 0 12 0,-4-4-4 0,4 0 0 15,0 0-8-15,0 0 12 0,0 1-12 0,0-13 9 16,0 0-9-16,0 8 8 0,0-8-24 0,0 0-4 16,0 0-2-16,0 8 0 0,0-8 38 0,0 0 8 15,0 0 2-15,0 0 0 16,0 0-140-16,0 0-28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40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1036 0,'0'0'23'0,"0"0"5"0,0 0 0 0,0 0 1 0,0 0-29 0,0 0 0 0,0 0 0 0,0 0 0 0,0 0 57 0,0 0 6 16,0 0 1-16,0 0 0 0,0 0-52 0,0 0-12 15,0 0 0-15,0 0 0 0,0 0 0 0,0 0 0 16,-5 16 0-16,1-4 0 0,4-3 0 0,0-9 0 16,0 0 0-16,0 0 0 0,0 0 0 0,0 0 0 15,-5 12 0-15,1 0 0 0,4-4 54 0,0-8 8 16,0 0 2-16,0 0 0 0,-5 12-52 0,0-4-12 15,5 0 0-15,-4 4 0 0,-1 1 54 0,5-1 8 16,0 4 2-16,-4-4 0 0,-1 4-53 0,5-4-11 16,-4 9 0-16,-1-1 0 0,1 4 0 0,4-8 0 15,0 4 0-15,-5-3 0 0,5 3 0 0,-5-8 0 16,1 4 0-16,4 0 0 0,-9 1 55 0,4-1 7 0,1 0 2 16,-1 4 0-16,1-4-52 0,4 1-12 0,-5-1 0 15,5 0 0-15,0-4 0 0,0 0 0 0,0 0 0 0,0 1 0 16,-5 3 0-16,10-4 0 0,-5 0 0 15,5-4 0-15,-10 0 0 0,5 0 0 0,5 4 0 16,-5 1 0-16,0-1 0 0,0 0 0 0,0 0 0 16,4 0 0-16,-4 0 0 0,0 0 0 0,0-4 0 0,0 5 0 15,0-5 0-15,5 4 0 0,-5 8 0 0,0-4 0 16,0 5 0-16,0-9 0 0,0 0 0 0,0 0 0 16,-5 4 0-16,5-4 0 0,5 0 0 0,-5-12 0 15,-5 9 19-15,5 3 1 0,5 0 0 0,-5-4 0 0,0 0-32 16,0-8-7-16,4 8-1 0,1 4 0 0,-5 0 20 15,4-4 0-15,1 5 0 0,-5-5 0 0,4 4 0 16,-4-4 0-16,5 0 0 0,-5 0 0 16,5 0 0-16,-5 0 0 0,4 4 0 0,-4-3 0 0,0-1 0 0,0 0 0 15,0 0 0-15,0 4 0 0,0-12 0 0,5 8 0 16,-1 4 0-16,-4-4 0 0,0 4 0 0,0-3 0 16,0-1 0-16,5 4 0 0,-5-4 0 15,4 0 0-15,-4-8 0 0,5 8 0 0,-1 4 0 0,1-4 0 16,-5-8 0-16,0 4 0 0,5 4 0 0,-1 1 0 15,-4-1 0-15,5 0 0 0,-1 4 0 0,-4-4 0 16,5 4 0-16,-1 0 0 0,-4-4 0 0,5 4 0 16,-5 5 0-16,4-9 0 0,1 0 0 0,0 4 0 0,-5-4 0 15,4 4 0-15,1-4 0 0,-5 0 0 16,4 5 0-16,1 3 0 0,-5-4 0 0,4-4 0 0,-4-8 0 16,5 8 0-16,-1 4 0 0,1 0 0 0,0 0 0 0,-5 1 0 15,4-1 48-15,1 0 12 0,-1 0 4 0,1 0 0 16,-1 4-52-16,-4-3-12 0,5-5 0 0,-1 4 0 15,1-4 0-15,-1 4 0 0,1 0 0 0,0-4 0 16,-5 4 0-16,4 0 8 0,-4 1-8 0,9-1 0 0,-9 4 0 16,5-4 0-16,-5-4 0 0,0-8 0 0,4 8 0 0,-4 0 0 15,5 0 0-15,-5-8 0 16,0 0-55-16,0 0-7 0,0 0-2 0,0 0-844 16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42.5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69 360 1242 0,'0'0'55'0,"-9"8"11"15,-1-4-53-15,1 8-13 0,9 0 0 0,0 1 0 0,0 3 111 0,0 4 19 16,5 0 4-16,-5 5 1 0,0-5-63 0,4 4-12 15,6 0-2-15,-6-3-1 0,5-1-29 0,-4 0-7 16,-1-8-1-16,1 0 0 0,-5 0-5 0,0-12-2 16,0 0 0-16,0 0 0 0,0 0 15 0,0 0 2 15,14 5 1-15,-5-10 0 0,0-7-11 0,-5 0-1 0,1 0-1 16,4 4 0-16,0 0-18 0,-4-4 0 0,4 0 8 16,-5-5-8-16,5 1 0 0,-4 0 0 0,-1 0 0 15,1 0 0-15,0-1 0 0,-1 1 0 16,1 0 8-16,-1-4-8 0,1 4 0 0,-1 4 0 0,-4 12 0 0,0 0 0 15,0 0 0-15,0 0 0 0,0 0 0 0,0 0-9 16,0 0 9-16,0 0-12 0,0 0 12 0,0 0-12 16,5 8 12-16,-1 4 0 0,1 0 0 0,0 0 0 15,-5 0 0-15,0 0-10 0,0 9 10 0,0-1-10 16,4 12 10-16,-4-4 12 0,0-3-2 0,-4 3-1 16,4 4-9-16,-5 1-12 15,0 3 2-15,1-3 1 0,-5-1 17 0,0 4 3 0,4 5 1 16,-4-1 0-16,-5 5-12 0,10-1 0 0,-5 1 0 0,0-9 0 0,-5-3 0 15,0-5-17-15,5 0 4 0,0-7 1 16,0-5 12-16,0 0 0 0,9-8 0 0,0-8 0 0,0 0 0 16,0 0 12-16,0 0-3 0,0 0 0 0,0 0-9 0,0 0 0 15,0-8 0-15,-5 0-11 0,5-4 11 0,5-4 0 16,-1 3-9-16,1-7 9 0,-10 0 0 0,5 0 0 16,0 4-9-16,0-5 9 0,5 1 0 0,-5 0 0 15,9 4 0-15,-4-1 0 0,-1-3 0 0,1 8 0 16,-1 4 0-16,5-4 0 0,-4 4 0 15,4-4 0-15,-4 4 0 0,4-1 0 0,-5 5 0 0,-4 4 0 16,0 0 0-16,9-4 9 0,5 0-9 0,-5 0 0 16,-9 4 0-16,9 0-11 0,5 0 2 15,0 0 0-15,-5 0 0 0,0 0-955 0</inkml:trace>
  <inkml:trace contextRef="#ctx0" brushRef="#br0" timeOffset="251">469 999 806 0,'0'0'72'15,"0"0"-58"-15,0 0-14 0,0 0 0 0,0 0 217 0,0 0 41 16,0 0 8-1,0 0 2-15,5-4-173 0,-5-4-35 0,0 0-6 0,-5 0-2 0,1 0-18 0,4 0-4 16,0-4-1-16,0 0 0 0,-5 0-29 0,5 3 0 16,5-3 0-16,-5 0 0 15,0 0-93-15,0 0-25 0,0 0-5 0,4 4-669 0</inkml:trace>
  <inkml:trace contextRef="#ctx0" brushRef="#br0" timeOffset="362">433 720 633 0,'0'0'28'0,"0"0"6"0,0 0-34 0,0 0 0 15,0 0 0-15,0 0 0 0,0 0 306 0,0 0 54 0,4 0 12 16,-4 0 1-16,0 0-249 0,0 0-49 0,5-4-11 0,-5 4-1 16,0 0-54-16,0 0-9 0,5-8 0 0</inkml:trace>
  <inkml:trace contextRef="#ctx0" brushRef="#br0" timeOffset="980">0 190 1036 0,'0'0'46'0,"0"0"10"0,5 8-45 0,-5-8-11 0,0 0 0 0,0 0 0 16,9 0 134-16,-9 0 25 0,0 0 5 15,0 0 0-15,5 0-79 0,8 0-16 0,-4 0-3 0,5 4-1 16,0 0-31-16,4-8-6 0,-9 0-2 0,5 4 0 0,-1 4 33 15,1-4 6-15,0-4 2 0,-1-4 0 0,1 8-29 0,-5-4-6 16,0 4 0-16,0-4-1 0,0 4-6 0,0 0-1 16,1-4 0-16,-1 4 0 0,-5-4-6 0,5 0-2 15,0 0 0-15,1 0 0 0,-10 4-16 0,0 0-12 16,0-8 1-16,0 8 1 0,0 0 23 0,0-8 5 16,-10-1 1-16,6 1 0 0,-1 4-19 0,-4-4 0 15,0 0 8-15,5 0-8 0,-6 0-13 0,6 0-7 16,4 8 0-16,0 0-1 0,-5-4 36 0,1-4 7 15,-1 4 2-15,1-4 0 16,4 8-113-16,0 0-23 0,0 0-4 0,0 0-880 0</inkml:trace>
  <inkml:trace contextRef="#ctx0" brushRef="#br0" timeOffset="1350">1029 344 1267 0,'0'0'56'0,"0"0"12"0,0 0-55 0,0 0-13 0,0 0 0 0,0 0 0 15,0 0 105-15,0 0 19 0,0 0 3 0,-9 12 1 0,0-8-52 16,0 0-9-1,-5 8-3-15,5-4 0 0,0 0 0 0,-5-4 0 0,1 1 0 0,-1 3 0 0,5 0-51 0,0 4-13 16,-5-4 0-16,5 4 0 0,0 4 0 0,0 0 0 16,0 13 0-16,4-9 0 0,5 0 0 0,-4 0 0 15,4-7 0-15,4 3 0 0,-4 0 0 0,9 0 0 16,-4-8 0-16,4 4 0 0,0 1 0 0,0-1 0 16,0-4 0-16,0 0 0 15,1 0 54-15,-1 0 8 0,0 4 2 0,-9-12 0 0,0 0-52 0,13 4-12 16,-3 0 0-16,-10-4 0 0,9-8 0 0,-5 4 0 15,1-4 0-15,-1 4 0 16,1-4-48-16,-5 0-13 0,0 0-3 0,-5 0-947 0</inkml:trace>
  <inkml:trace contextRef="#ctx0" brushRef="#br0" timeOffset="1522">834 550 1324 0,'0'0'118'0,"0"0"-94"0,9-4-24 0,0 0 0 16,-9 4 145-16,9 0 25 0,-9 0 5 0,9-4 1 16,5 4-90-16,-1 0-18 15,-4 4-3-15,5 0-1 0,-5-8-51 0,5 0-13 0,-1 4 0 0,-3-4-646 16,-1 0-132-16</inkml:trace>
  <inkml:trace contextRef="#ctx0" brushRef="#br0" timeOffset="1782">1248 271 979 0,'4'4'87'0,"-4"4"-70"0,5 8-17 15,-5-4 0-15,0 5 198 0,0-1 36 16,0 4 7-16,-5 4 2 0,5 1-134 0,0 3-26 16,-4-8-6-16,-1 4-1 0,1 1-47 0,4-1-9 0,-5 0-3 15,1 5 0-15,-1-9-17 0,1 4 0 0,4-8 0 16,0 5 0-16,-5-5 0 0,5 0 0 0,0-4 0 0,0-12 0 16,0 0-201-1,0 0-44-15,0 0-9 0,0 0-2 0</inkml:trace>
  <inkml:trace contextRef="#ctx0" brushRef="#br0" timeOffset="2009">1316 239 230 0,'14'4'20'15,"-5"4"-20"-15,0 4 0 0,0 4 0 0,-13 0 278 0,4 0 51 16,0 5 11-16,0-1 1 0,0 8-213 0,0-3-44 15,0-1-8-15,-5 0-1 0,5 4-34 0,-5-3-6 16,5-1-2-16,-4-4 0 0,-1 5-21 0,1-1-12 16,-5-4 12-16,9 0-12 0,-5-4 27 0,1 1-2 15,-6-5 0-15,6 4 0 16,8-4-71-16,-4-12-14 0,0 0-4 0,0 0-477 16,0 0-96-16</inkml:trace>
  <inkml:trace contextRef="#ctx0" brushRef="#br0" timeOffset="2464">1139 263 1267 0,'4'0'28'0,"1"0"5"0,-1-4 2 0,5 4 1 0,-4-4-36 0,4 0 0 0,-4 0 0 0,4 0 0 15,4 0 58-15,-4 4 5 0,1-4 1 0,3 4 0 0,1-4-8 16,-1 8 0-16,1-4-1 0,0 4 0 0,4-4-11 16,0 4-1-16,0 4-1 0,1-4 0 0,3 4-4 0,-3-4-1 15,3 0 0-15,-3 0 0 0,-1 4-1 0,0 0 0 16,0-4 0-16,0 0 0 0,-4 4-5 0,0-4-2 16,-5 5 0-16,0-1 0 0,-4 4-29 0,-1-4 0 15,-4 0-11-15,-4 4 11 0,-1 4 0 0,-9 1 0 16,5-9 0-16,-4 8 0 0,-6-4 8 0,-3 4 8 15,3 0 3-15,-3-4 0 0,3-3-31 0,-3-1-5 16,-1 0-2-16,9-4 0 0,5 4 19 0,0-4 0 16,0 0 0-16,4 4 0 0,1-4 0 0,4-4 0 15,0 0 0-15,0 0 0 0,4 12 0 0,5 0 0 16,1 1 0-16,3-5 0 0,5 0 28 0,1 0 8 16,-6 4 3-16,1 0 0 0,4-4-11 0,0 4-1 15,5 0-1-15,-5-3 0 0,1 3 0 0,-1-4 0 16,0 4 0-16,0 0 0 0,-4-8-12 0,0 4-2 0,-1-4-1 15,1 4 0-15,-5 0-11 0,0-3 0 0,0-5 0 16,-9 0 0 0,0 0-96-16,0 0-16 0,0 0-2 0</inkml:trace>
  <inkml:trace contextRef="#ctx0" brushRef="#br0" timeOffset="2934">1689 0 806 0,'0'0'72'0,"0"0"-58"15,5 12-14-15,0-4 0 0,4 4 183 0,-5-4 33 16,1 4 8-16,-1 5 0 0,1-9-103 0,-1 4-21 16,-4 4-4-16,5 0 0 0,0-8-26 0,-5 9-5 15,0-1-1-15,4 4 0 0,-4-8-11 0,0 4-2 16,0-8-1-16,0 0 0 0,0 1-29 0,0-9-5 0,0 8-2 0,0-8 0 16,0 0-14-16,0 0-16 0,0 0 3 0,0 0 1 15,0 0 12-15,0 0 0 0,0 0 0 0,0-12 0 16,5-5 0-16,-5 5 0 0,4 0-8 0,1 0 8 15,-1-4 0-15,-4 4 0 16,5 4 0-16,-1-5 0 0,1 9-10 0,0-4 10 0,-1 0-10 0,5 4 10 16,-4-4 0-16,4 0 0 0,-5 4 0 0,5 4 0 15,1-4 0-15,-1 4 0 0,4 0 0 0,-4 4 0 16,1-4 17-16,-1 4 0 0,0 4 0 16,4-4 0-16,-8 4-3 0,4 0-1 0,0 0 0 0,-4 0 0 15,-1-4 0-15,1 5 0 0,-1-1 0 0,1 4 0 16,0-4-31-16,4 4-6 15,-9-4-2-15,0 8-1065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1.7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2133 1267 0,'0'0'28'0,"0"0"5"0,0 0 2 16,0 0 1-16,0 0-36 0,0 0 0 0,0 0 0 0,0 0 0 0,0 0 109 0,0 0 15 15,0 0 4-15,0 0 0 0,0 0-52 0,0 0-9 16,0 0-3-16,9 0 0 0,-4-8-12 0,-1 0-2 16,-4 8-1-16,5-12 0 0,-1 4-27 0,1-5-6 15,-5 5 0-15,9-4-1 0,-9 4 39 0,4-4 8 16,1 4 2-16,-1-4 0 0,1 0-52 0,-5 4-12 16,0 8 0-16,9-9 0 0,-4-3 54 0,-1 0 8 15,1-4 2-15,4 4 0 0,-5-4-52 0,1-1-12 0,0 5 0 0,-1 0 0 16,1-4 0-16,-1 0 0 15,1 4 0-15,-5 0 0 0,4-5 0 0,1 5 0 0,-1 0 0 16,1-4 0-16,0 0 32 0,-5-5 4 0,4 5 1 16,1 0 0-16,-1-4-23 0,1-4-5 0,-5-1-1 15,9 1 0-15,-5 0 9 0,1 3 2 0,0 1 0 0,-1 4 0 16,1-8-19-16,-1 4 10 0,1-1-10 16,-1 5 8-16,-4-4 0 0,5 4 0 0,-1-1 0 0,1 1 0 15,-10 0-8-15,5 0 8 0,5 0-8 0,0 0 8 16,-10-1-8-16,5 5 0 0,5 0 0 0,-1 0 0 15,-4-4 0-15,0-4 8 0,0 7-8 0,5-3 0 16,-5 0 0-16,4 4 0 0,-4-4 0 0,0 4 0 16,-4-5 0-16,4 1 0 0,0 0 0 0,0 0 0 15,0 0 0-15,0-1 0 0,0 5 0 0,0 4 0 0,-5 0 0 16,5-8 0-16,0-8 0 0,0-1 0 0,0 5 0 16,0 4 8-16,0-4-8 0,0 3 0 0,-4 5 0 15,4-4 0-15,4 4 8 0,-4 0-8 0,0 4 0 0,0 4 0 16,0-4 0-16,0-5 8 0,5 1-8 0,-5 0 0 15,0 0 9-15,0 4-9 0,0 0 0 0,0-4 0 16,-5 0 0-16,5 4 0 0,0-9 0 0,0 1 0 16,0 0 0-16,0 0 0 0,0 0 0 0,0 3 0 15,0-3 0-15,-4 4 0 16,4-4-17-16,-5 4-8 0,5 4-2 0,0 0 0 0,-5-1 44 0,1 1 9 16,4 0 2-16,0 0 0 15,0 8-20-15,0 0-8 0,0 0 0 0,-5-8 8 0,5 4-8 0,0-4 0 0,-9 4 0 16,9 4 0-1,0 0-20-15,0-8-10 0,-9 0-2 0,5-4 0 0,-1 4 32 0,5-1 0 16,-5 1 0-16,5 4 0 0,-4-8 20 0,4 8 9 0,-5-4 3 0,1 0 0 16,-1 0-32-16,1-4 0 0,-1 4 0 0,1-1 0 15,-1-3 0-15,0 0 0 0,1 0 0 0,-5 0 0 16,4 0-22 0,-4 4-7-16,9-4-2 0,-4-1 0 0,4 5 51 0,-5-4 9 0,5 4 3 15,-5-4 0-15,1 0-24 0,-1 0-8 0,1 0 0 0,-1-1 0 16,5 5 0-16,0-8 0 0,-4 4 0 0,4 0 0 0,-5 4 0 15,1-4 0-15,-1-1 0 0,5 5 0 16,-5-4-26-16,5 4-5 0,-4 0-1 16,-1-4 0-16,5 4 52 0,0 0 9 0,-4-4 3 0,4 7 0 15,0 5-32-15,0 0 0 0,0 0 0 0,0 0 0 0,0-8 0 0,4 0 0 16,-4 8 0-16,0 0 0 0,0 0 0 0,0 0-10 16,0 0 2-16,0 0 0 15,0 0-75-15,0 0-14 0,0 0-3 0,0 0-717 16,0 0-143-16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7748,'0'0'7635,"0"-10"-7635,0 7-1217,0-4-3201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2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78 412 1274 0,'0'0'56'0,"18"4"12"0,9 4-54 0,1 1-14 16,-15-1 0-16,-13-8 0 0,-18 4 155 0,4 0 28 0,1 4 5 0,4-4 2 15,4 4-101-15,1 4-20 0,-1 0-4 0,0 0-1 16,10 5-51-16,0-5-13 0,-5-12 0 0,0 0 0 16,4 12 0-16,-4-12 0 0,0 0 0 0,0 0 0 0,0 0 0 15,0 0 0-15,0 0-9 0,18-4 9 0,-9-4 0 0,5 0 0 16,-5-5 0-16,0 5 10 0,-9 8-10 0,5-12 0 15,4-12 0-15,-4 4 0 0,-1 4 0 0,5-1-14 16,-4-3 3-16,4 4 1 0,-5 0 10 16,-4 0 0-1,5-1 0-15,-1 5 8 0,-4 0-8 0,5 8 0 0,-5-4 0 0,0 8 8 0,0 0 1 0,0 0 1 16,0 0 0-16,0 12 0 0,5 0-10 0,-5 4 0 16,0-8-10-16,4 13 10 0,-4 3 0 0,5 4 0 15,-5-3 0-15,0-5 0 0,-5 0 34 0,1 4 13 16,-1 5 2-1,0-1 1-15,-4 4-38 0,5 1-12 0,-10-5 0 0,5 0 0 0,-5-3 16 16,1-1-3-16,-1-4-1 0,0 0 0 0,-4 1-12 0,0-9 0 16,0 4 0-16,4-4 0 0,0 0 0 0,5 0 0 0,-4-12 0 15,8 5 0 1,-4-1-19-16,5-4-6 0,4 0-2 0,0-4 0 16,0-1-1-16,0-3 0 0,4 0 0 0,1 0 0 15,-1-4-138-15,5-4-28 0,0 0-6 0,0 4 0 0</inkml:trace>
  <inkml:trace contextRef="#ctx0" brushRef="#br0" timeOffset="251">378 740 1141 0,'0'0'50'0,"0"0"11"0,0 0-49 0,0 0-12 16,0 0 0-16,0 0 0 0,0-4 155 0,0 0 28 15,5 0 5-15,-5-4 2 0,0 0-71 0,0 0-15 16,4 0-2-16,-4 4-1 0,5-9-81 0,-5 5-20 0,0-4 0 16,0 0 0-16,0 0 32 0,4 4 3 0,1 0 0 0,-5-4 0 31,5-1-159-31,-5 1-31 0</inkml:trace>
  <inkml:trace contextRef="#ctx0" brushRef="#br0" timeOffset="820">0 113 806 0,'0'0'36'0,"0"0"7"0,0 0-35 15,0 0-8-15,0 0 0 0,0 0 0 0,0 0 136 0,0 0 26 0,0 0 5 0,14-4 1 16,0 4-44-16,-14 0-9 0,13 0-2 0,1 0 0 16,-5 0-8-16,-9 0-1 0,14-4-1 0,-1 0 0 15,-3 0-55-15,3 0-12 0,-13 4-1 0,9-4-1 16,5-1-8-16,-14 5-2 0,0 0 0 0,0 0 0 16,0 0-10-16,9-8-2 0,0 0-1 0,-9 8 0 15,0 0-11-15,0 0 8 0,-4-8-8 0,4 4 8 16,-5-4-8-16,-4 4-12 0,0 0 2 0,0-4 1 15,0 4 9-15,4 0 0 0,-9-4 0 0,5 4 0 16,0 0 23-16,5 0 6 0,-1 0 2 0,5 4 0 16,0 0-49-16,0 0-10 0,0 0-1 0,0 0-1 15,0 0-100-15,0 0-20 0,0 0-4 0,0 0-768 16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4.9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146 364 172 0,'0'0'16'0,"0"0"-16"0,0 0 0 0,0 0 0 16,0 0 200-16,-9 12 38 0,9-12 7 0,-5 12 2 15,1 8-112-15,4 1-23 0,-5-5-4 0,5 4 0 16,0 0-44-16,5 1-9 0,-5-5-2 0,0 0 0 16,9-4-25-16,-5-4-6 0,5 4-1 0,1 1 0 15,-1-5-9-15,0 0-1 0,0 0-1 0,5-8 0 16,-10 4 0-16,10-4 0 0,-5-4 0 0,0 4 0 15,5-4-21-15,-1 8-4 0,-4-4-1 0,1-4 0 0,-10 4 16 0,4-4 0 16,5-8 0-16,5 3 0 0,-5-3 0 0,0 0 0 16,-4 0 0-16,4-4 0 15,-5 4 0-15,5 0 0 0,-9-1 0 0,5 5 0 0,-5 8 0 0,0 0 0 16,0 0 0-16,0 0 0 0,0 0 16 0,0 0 5 16,0 0 2-16,0 0 0 0,0 0-37 0,0 0-7 15,4 8-2-15,1 9 0 0,0-5 23 0,-5 4 0 16,4 4 0-16,-4 0 0 0,5-3 17 0,-10 3 8 15,5 12 2-15,-4 5 0 0,-1-1-13 0,-4 5-2 16,4-1-1-16,-4 0 0 0,0 1 12 0,5-5 2 16,-5 5 1-16,-1-9 0 0,1 1 13 0,0-1 2 15,-9-4 1-15,4-3 0 0,-4-1-30 0,4 0-12 16,1 0 11-16,-1-7-11 0,0-5 8 0,1 0-8 16,4-4 0-16,4 0 0 0,-4-4 0 0,9-4 0 0,0 0 0 15,-9-4 0-15,-5 0 0 0,14 4 0 0,-4-4-10 16,-1-8 10-16,1-4 0 0,-1-1 0 15,5 1 0-15,5 4 8 0,-1 0-8 0,-4 0 0 0,5-4 0 16,-1-1 8-16,1 5-8 0,-1 0 0 0,1 0 0 16,4 0 8-16,0 0-8 0,0 4 0 0,5-4 0 0,0 3 0 15,-5 1 8-15,4 4-8 0,1 0 10 0,0 0-10 16,-1 0 12-16,1 4-4 0,-5-4-8 0,5 8 12 16,-1-4-12-16,-3 4 0 0,3-4 0 0,1 0 0 15,-1 0 0-15,-3-4-12 0,-1 4 3 0,-9 0-635 16,13-4-126-16</inkml:trace>
  <inkml:trace contextRef="#ctx0" brushRef="#br0" timeOffset="614">656 931 896 0,'4'0'40'0,"-4"-5"8"0,5 1-39 0,-5 0-9 0,0 4 0 0,-5-4 0 15,5-4 55-15,0 8 9 0,0 0 1 0,-4-8 1 16,-1 4-6-16,5 4-2 0,-13-8 0 0,13 8 0 16,0 0-31-16,0 0-7 0,-14 12 0 0,-4-8-1 15,9 4-1-15,-5 4 0 0,5 5 0 0,0-1 0 0,0 4-10 16,0 4-8-16,4-3 12 0,-4-1-12 0,9-4 49 0,-5 0 3 16,10 4 1-16,-1-7 0 0,-4-1-19 0,0-12-4 15,5 12-1-15,-5-12 0 0,9 8-5 0,-9-8 0 16,0 0-1-16,14 4 0 15,-5-4-12-15,0-4-3 0,0 0 0 0,0-4 0 0,0-4 20 0,5-5 3 16,-5 1 1-16,-4 0 0 0,4 0-32 0,-5-8-21 16,5-1 3-16,1 1 1 0,-6 4 17 0,1-9 0 15,-1 1 0-15,1 0 0 0,4 0 0 0,-5 3 0 16,1-3 0-16,-1 4 0 0,1-5 0 0,0 9 0 16,-5-4 0-16,9 8 0 0,-5 3 0 0,1 1 0 15,-1-4 11-15,1 8-11 0,-5 8 0 0,0 0 0 16,0 0 0-16,0 0 0 0,0 0 0 0,0 0 0 0,0 0-8 15,-5 20 8-15,5 0 0 0,-4 5 8 0,-1-1 1 16,5 0 0-16,0-3-9 0,0 3-12 0,0-4 2 16,0 8 1-16,0 1 9 0,5-5 0 0,-1 0 0 15,-4 1 0-15,9-5 36 0,1 4 8 0,-6-4 3 16,5 1 0-16,5-5-24 16,-5 0-5-16,0-4-1 0,5-4 0 0,-10 4-17 0,1-8 0 0,-5-4 0 0,0 0-645 15,0 0-133-15</inkml:trace>
  <inkml:trace contextRef="#ctx0" brushRef="#br0" timeOffset="1199">0 182 806 0,'5'4'36'0,"-5"-4"7"0,9 0-35 0,-5-4-8 0,1 4 0 0,0-4 0 0,-1 4 53 16,5-4 9-16,0 4 2 0,0 0 0 0,5 0 51 0,4 0 10 15,1-4 3-15,-1 4 0 0,-5-4-52 0,6 4-9 16,8-4-3-16,-4 4 0 0,-5-4 19 0,0 0 3 16,0-1 1-16,-4 5 0 0,4-8-55 0,-4 4-12 15,0 0-1-15,-1 0-1 0,1 0-10 0,-5 0-8 32,-5-4 12-32,6 0-12 0,-6 0 0 0,-4 8 0 0,0 0 0 0,-4-8 0 0,4 0 8 0,-10 0 2 15,6-5 0-15,-1 5 0 0,-8-4-10 0,-1 4 0 16,5 4 0-16,-5-4 0 0,1 4 9 0,-1-4 0 15,-4 4 0-15,4 0 0 0,-4 4-9 0,9 0 0 16,-5 4 0-16,10-4 0 0,4 0 0 0,-10 0 0 16,6 0 10-16,4 0-10 0,0 0 0 15,0 0 0 1,0 0 0-16,0 0-652 16,0 0-128-16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7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0 1036 0,'0'20'46'0,"0"-20"10"0,0 0-45 0,0 0-11 15,0 0 0-15,0 0 0 0,0 0 104 0,0 0 20 16,-5-8 3-16,1 4 1 16,-5 0-103-16,4 0-25 0,-4 4 0 0,0 4 0 0,0 0 0 0,0-4 0 15,0 0 0-15,-1 0 0 0,1 0 0 0,0 4 0 16,0 4 0-16,0-8 0 0,5 4 56 0,4-4 7 15,-10 4 1-15,1 4 0 0,5 0-52 0,4-8-12 16,-9 8 0-16,4 5 0 0,1-1 0 0,4 0 0 16,0-12 0-16,-5 8 0 0,-4 4 0 0,4-4 0 15,5-8 0-15,-4 8 0 0,4 0 0 0,0-8 0 16,-5 8 0-16,5 1 0 0,-4 3 0 0,4-4 0 16,0 4 0-16,4-4 0 0,-4 4 34 0,5-4 4 0,-5 4 1 15,4 0 0-15,1 1-11 0,-1-5-3 16,1 4 0-16,0 0 0 0,4-4-25 0,-5 4 0 0,-4-12 0 15,5 8 0-15,-1 0 0 0,1 1 0 0,-1-1 0 16,6 0 0-16,-10-8 56 0,4 12 7 16,5 4 1-16,-4 0 0 0,-5-16-52 0,4 8-12 0,5 0 0 0,-4 1 0 15,-5-9 0-15,4 12 0 0,1-4 0 16,0 8 0-16,-1 0 0 0,-4-4 0 0,0-12 0 16,0 0 0-16,9 12 0 0,-9-4 0 0,0-8 0 0,0 0 0 0,0 13 0 15,5-5 0-15,-5-8 0 0,0 8 0 0,0 0 0 0,0 4 0 16,0 4 0-16,0-4 0 0,0-12 0 0,0 13 0 15,-5-5 0-15,5 8 0 0,0 0 0 0,0-4 0 16,-4-4 0-16,4 0 0 0,-5 4 0 0,5-3 0 16,0 3 0-16,-4 0 0 0,4 0 0 0,0 0 0 15,-5 4 0-15,5-4 0 0,0 5 0 0,0-1 0 16,0 8 0-16,0-4 0 0,0-20 0 0,0 21 0 16,-5 11 0-16,5-12 0 0,0-20 0 0,0 0 0 15,0 20 0-15,0-7 0 0,0-13 0 0,0 0 0 16,0 0 0-16,-4 16 0 0,-1 8 0 0,-4-4 0 15,5-4 0-15,-1-3 0 0,-4-1 0 0,5 0 0 16,-1 4 0-16,-4 0 0 0,0-4 0 0,4 1 0 0,-4-1 0 16,5 0 0-16,-1 0 0 0,-4-4 0 0,4 0 0 15,1 0 0-15,4-8 0 0,-5 8 0 0,1 0 0 16,4-8 0-16,0 0 0 0,0 0 0 16,0 0 0-16,0 9 0 0,0-1 0 0,0-8 0 0,0 0 0 0,0 0 0 15,0 0 0-15,0 0 0 0,13 8 0 0,-13-8 0 16,0 0 0-16,5 4 0 0,4 0 0 0,-9-4 0 15,0 0 0-15,14-4 0 0,-10 8 0 0,5-4 0 16,-9 0 0-16,9 4 0 0,-9-4 0 0,14 0 0 16,-5 4 0-16,-4-4 0 0,-5 0 0 0,13 8 0 15,-4-8 0-15,1 8 0 0,3-4 0 0,-4 4 0 16,0 4 54-16,5-4 8 0,-5-3 2 0,0-5 0 0,5 0-52 16,-9 0-12-16,-5 0 0 0,0 0 0 0,0 0 0 0,0 0 0 15,0 0 0-15,9 4 0 0,-9-4 0 0,0 0 0 16,0 12 0-16,0-12 0 15,0 0-48-15,-5 8-13 0,-4-4-3 0,0 8 0 16,0 4 52-16,-5 0 12 0,5 5 0 0,0-1 0 16,0 0 0-16,0 0 0 0,0 13 0 0,-5-5 0 0,5-4 0 0,4 5 0 15,1 3 0-15,-1-4 0 0,-4 1 28 0,5-5 9 16,4 0 2-16,0 0 0 16,0 1-28-16,0-5-11 0,4 4 8 0,1-3-8 0,-1-5 37 0,1 4 3 0,4-4 0 15,-5-4 0-15,5 0 4 0,1-3 0 16,-6 3 1-16,5-8 0 0,-9-4-56 0,9 4-11 15,0 0-2-15,-9-4-1 0,10-4 25 0,-1 0 0 0,4 0 0 16,-4 4 0-16,1-8-15 0,3-1 3 0,-4 1 0 0,0-4-1114 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8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0 806 0,'0'0'72'0,"0"8"-58"0,0 4-14 0,0 8 0 16,4 0 229-16,-4 1 43 16,-9-5 9-16,5 4 2 0,-5 4-163 0,4-4-32 0,1 5-6 0,4-1-2 15,4 4-51-15,-4-7-10 0,-9-1-3 0,9 4 0 16,0-8-8-16,0 5-8 0,-5-9 9 0,1-4-9 16,-1 4 0-16,5-12 0 0,9 8 0 0,1-4 0 15,-10-4 14-15,9-4-3 0,4 0-1 0,-4-4 0 0,-9-4-10 0,5 0 0 16,4-1-10-16,0 1 10 15,-4-4 0-15,-1 0 0 0,1-4-8 0,4-1 8 0,0 1 0 0,-4 4 0 32,4 4 0-32,-5 0 0 0,5-4 0 0,0 3 0 0,1-3 0 0,-6 4 0 0,5 0 9 15,0 4-9-15,0 0 0 0,-4 8 9 0,4 4 3 0,-4 0 0 16,4 8 0-16,-5-4 0 0,-4 4 12 16,5 0 2-16,-1 5 1 0,1-1 0 0,-5 4-10 0,0-4-1 15,4 0-1 1,-4 5 0-16,0-5-15 0,0 0 0 0,0 4 0 0,10-4 0 0,-10 1 21 0,4-1 2 15,1 0 0-15,4 0 0 16,-9-4-71-16,9 4-15 0,0 1-2 0,0-5-981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19.2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0 576 0,'0'0'51'0,"0"0"-41"0,0 0-10 16,0 0 0-16,0 0 43 0,0 0 6 0,0 0 2 0,0 0 0 15,0 0 21-15,0 0 4 0,0 0 0 16,0 0 1-16,0 0-10 0,0 0-3 0,0 0 0 16,0 0 0-16,0 0-8 0,0 0-3 0,0 0 0 15,0 0 0-15,0 0-33 16,0 0-8-16,0 0 0 0,0 0-1 0,0 0 16 0,0 0 3 0,0 0 1 16,0 0 0-16,0 0-50 0,0 0-9 0,0 0-3 0,0 0-427 15,-18 8-86-15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2.3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32 544 1267 0,'0'0'28'0,"0"0"5"0,0 0 2 0,0 0 1 0,0 0-36 0,0 0 0 16,0 0 0-16,0 0 0 0,-5 4 58 0,5-4 5 16,0 0 1-16,0 0 0 15,-9 4 0-15,4-4 0 0,1 0 0 0,4 0 0 0,0 0-12 0,0 0-1 16,0 0-1-16,-5-4 0 0,1-5-29 0,4 5-5 16,0-8-2-16,0 4 0 0,0 0-14 0,0 0 0 15,9 4 0-15,-9-8 0 0,4 4 54 0,5 0 8 16,-4 0 2-16,0-1 0 0,-1 1-52 0,1 0-12 15,-1 0 0-15,1 0 0 0,-1 0 0 0,1 4 0 0,-5-4 0 0,4 4 0 16,-4 4 0-16,0-8 0 16,5 4 0-16,-1 0 0 0,-4 4 0 0,0 0 0 0,0 0 0 0,5-4 0 15,0-1 0-15,4 1 0 16,-5 0 0-16,1 0 0 0,-1 0 54 0,1 0 8 0,-1 4 2 0,1-4 0 16,0-4-52-16,4 4-12 0,0 0 0 0,0 0 0 15,-5-4 0-15,6 8 0 0,-6-4 0 0,1-4 0 16,-1 4 0-16,1 0 0 0,4 0 0 0,-5 0 0 15,6 0 0-15,-10 4 0 0,4 0 0 0,-4 0 0 16,9-5 0-16,-9 5 0 0,0 0 0 0,9 0 0 16,-4-4 0-16,4 4 0 0,-4-4 0 0,4 4 0 15,-5-4 0-15,5 4 0 0,0 0 0 0,0 0 0 16,1 0 0-16,-6-4 0 0,1 4 0 0,4 0 0 16,-5-4 0-16,1 4 0 0,-5 0 0 0,9-4 0 0,-4 0 0 0,-1 4 0 15,-4 0 0-15,9-4 0 0,-4 4 0 0,4-4 0 16,0 4 0-16,0 0 0 0,5-4 0 0,-5 4 0 15,0-4 0-15,0 4 0 0,-9 0 54 0,0 0 8 16,5-4 2-16,4 4 0 0,0-4-52 0,0 4-12 16,-5-4 0-16,-4 4 0 0,0 0 0 0,10 0 0 15,-6 0 0-15,-4 0 0 0,0 0 0 0,0 0 0 16,0 0 0-16,9 0 0 0,-4 0 0 0,4 0 0 0,0 0 0 16,5 0 0-16,-5 0 0 0,0 0 0 15,-9 0 0-15,0 0 0 0,9 0 0 0,5 0 0 0,-1 0 0 0,1 0 0 16,-14 0 0-16,9 0 0 0,-4 0 0 15,-5 0 0-15,4 0 0 0,5 0 0 0,5 0 0 0,-10 0 0 16,-4 0 0-16,0 0 0 0,10 4 0 0,-6-4 0 16,-4 0 0-16,9 0 0 0,-4 4 0 0,4-4 0 15,0 4 0-15,-4-4 0 0,4 4 0 0,4 0 0 16,-4-4 0-16,1 0 0 0,3 4 0 0,1-4 0 16,0 4 54-16,-5-4 8 0,4 0 2 0,1 0 0 15,-5 0-52-15,5 0-12 0,-5 0 0 0,4 0 0 16,1 0 0-16,-5 0 0 0,0 0 0 15,5-4 0-15,-9 4 0 0,8 0 0 0,-4 0 0 0,5 0 0 16,-5 0 0-16,5 0 0 0,-5 0 0 0,0 0 0 0,0 0 0 0,0 0 0 16,5 0 0-16,-5 0 0 0,0 0 0 15,0 0 0-15,5 0 0 0,-5 4 0 0,0 0 0 0,0-4 0 16,-4 4 0-16,4-4 0 0,-9 0 0 0,9 4 0 16,-5-4 0-16,-4 0 0 0,0 0 0 0,10 4 0 15,-1 0 0-15,0 0 0 0,-9-4 0 0,4 0 0 16,5 0 0-16,-4 0 0 0,9 4 0 0,-5 1 0 15,-5-10 0-15,5 5 0 0,0-4 0 0,1 4 0 16,-1-4 0-16,0 0 0 0,4 0 0 0,-3 0 0 16,-1 0 0-16,4 4 0 0,-4 0 0 0,1-4 0 15,3 4 0-15,-4 0 0 0,0-4 0 0,1 4 0 16,-1-4 0-16,0 4 0 16,-5 0 0-16,5-4 0 0,1 4 0 0,-1 0 0 0,-5-4 0 0,5 4 0 0,0 0 0 15,0 0 0-15,1 0 0 0,-1 0 0 0,0 0 0 16,0 0 0-16,0 0 0 0,0 0 0 0,5 0 0 0,-5 0 0 15,5 0 0-15,-5-4 0 0,0 4 0 0,4-4 0 16,-3 0 0-16,-1 4 0 0,0 0 0 0,0-4 0 16,4 4 0-16,-3-4 0 0,-1 4 0 15,0 0 0-15,-9 0 0 0,0-4 0 0,13 0 0 0,-8 0 0 16,9 0 0-16,-5 4 0 0,0-5 0 0,5 1 0 16,-5 0 11-16,0 4 9 0,0-4 1 0,0 0 1 15,0 4-22-15,-4-4 0 0,4 0 0 0,-5 0 0 16,1 4-11-16,-1-4-6 0,5-4-2 0,1 8 0 15,-10 0 19-15,4-4 0 0,5 0 0 0,-4-4 0 16,4 4 0-16,0-4 0 0,0 8 0 0,-4-4 0 0,4 0 12 16,-5 0 5-16,1-5 2 0,4 1 0 0,-4 0-19 0,4 0 0 15,-5 4 0-15,5-4 0 0,-4 0-12 0,-1 4-5 16,6-4-2-16,-6 0 0 0,5 4 19 0,-9-4 0 16,9-1 0-16,-4 5 0 0,-1-4 0 0,-4 8 0 15,0 0 0-15,0 0 0 0,0-4 0 0,0 4 0 16,0 0 0-16,0 0 0 15,0 0 0-15,5-4 0 0,-5 4 0 0,0 0 0 0,0 0 0 0,0 0 0 16,0 0 0-16,9 0 0 0,-4 0 0 0,-5 0 0 16,0 0 0-16,0 0 0 0,0 0 0 0,4 4 0 0,-4 4 0 15,0-8 0-15,9 4 0 0,-4 0 0 0,-1 1 0 16,1 3 0-16,-5-8 8 0,4 12 4 0,6-4 2 0,-6-4 0 16,-4-4-22-16,5 8-5 0,4 0-1 15,0-4 0-15,-5 4 14 0,6 0 0 0,-1-8 0 0,0 8 0 16,0-4 8-16,0 5 5 0,0-5 1 0,0 4 0 15,0-4-14-15,0 0 0 0,1 0 0 0,3 4 0 16,1-8 0-16,-5 4 0 0,0-4 0 16,0 4 0-16,0-4 0 0,0 0 0 0,0 4 0 0,-4-4 0 15,-5 0-11-15,9 0-1 0,-4 0-1 0,4 4 0 16,0-4 13 0,-5 0 0-16,6 0 0 0,-1 0 0 0,-9 0 0 0,4-4 16 0,5 4-3 0,0-4-1 15,1 4-12-15,-6 0 0 0,-4 0 0 0,14 0 0 0,4 0 0 16,-9-4-16-16,-4 4 3 0,8-4 1 0,1 4 12 15,-5 0 0-15,0-4 0 0,-4 4 0 16,4-4 0-16,4 4 0 0,-3 0 0 0,3 0 0 0,-4 0 0 16,-4-4 0-16,9 4 0 0,-1 4 0 15,-4-4 0-15,0 4 0 0,5-4 0 0,-5 4 0 0,-9-4 0 16,14 0 0-16,-1 0 0 0,1 0 0 0,-5 0 0 0,5 0 0 16,-5 0 0-16,5-4 0 0,-1 4 0 0,-4 0 0 15,1 4 0-15,3-4 0 0,-4-4 0 0,0 4 0 16,-9 0 0-16,14 0 0 0,-5 0 0 0,0 0 0 15,0 4 0-15,5-4 0 0,-5-4 0 0,0 4 0 16,5-4 0-16,-5 4 0 0,5 0 0 0,-5 0 0 0,4 4 0 0,-3-4 0 16,3 0 0-16,1 4 0 0,-5 0 0 0,5 0 0 31,-1 0 0-31,1 0 0 0,0-4 0 0,-5 4 0 0,4 0 0 0,-4 0 0 0,5 4 0 16,0-4 0-16,-10 4 0 0,10 1 0 0,-5-1 0 15,0 0 0-15,0 0 0 0,-4 4 0 0,4-4 0 0,-4 4 0 16,4 0 0-1,-5 1 0-15,10-1 0 0,-10 0 0 0,-4 0 0 0,0 0 0 0,0-12 0 0,5 8 0 16,-5-8 8-16,4 8 5 0,-4-8 1 0,5 8 0 16,0 0-22-16,-5-8-5 0,0 0-1 0,0 0 0 15,0 0-245-15,0 0-49 0,0 0-9 16,0 0-3-16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21 806 0,'0'0'36'0,"0"0"7"0,-5-4-35 0,5 4-8 0,0 0 0 0,0 0 0 15,-4-4 84-15,4 4 14 0,0 0 3 0,0 0 1 16,0 0-30-16,0 0-7 0,0-5-1 0,0 5 0 15,0 0-30-15,0 0-6 0,-5-8-2 0,5 8 0 16,0 0 30-16,0 0 7 0,0 0 1 0,0 0 0 16,0 0 0-16,0 0 0 0,0 0 0 0,0 0 0 15,0 0-28-15,5 13-6 0,-5-5-1 0,4 4 0 16,1 0 11-16,-5 0 1 0,0-12 1 0,0 12 0 16,-5 0-6-16,5 0 0 0,0 1-1 0,0 3 0 15,5-4-11-15,4 8-1 0,4-4-1 0,1 5 0 16,-5-1 34-16,-4-4 6 0,-1-4 2 0,1 0 0 0,-5 4-48 15,4 1-8-15,10-1-8 0,-5 0 9 16,0 0 4-16,-4-4 1 0,-1 1 0 16,1-1 0-16,-5-4-3 0,9 4-1 0,-4 0 0 0,-1-4 0 15,-4-8-31-15,5 12-7 0,4-4 0 0,-5 0-1 0,-4-8 53 16,5 9 10-16,4-5 2 0,-9-4 1 0,0 0-29 0,9 8-8 16,-9-8 0-16,0 0 0 0,5 0 0 0,4-4-12 15,-9 4 4-15,4-4 0 0,5-5 8 0,-4 1 0 16,-1 0 0-16,6-4 0 15,-10 4-23-15,4-4-5 0,5 4-2 0,-4 0 0 16,-5-4 30-16,9-1 0 0,-5-3 0 0,-4 0 0 0,5 0 12 0,0 4 8 16,-5 4 1-16,4 0 1 0,-4 4-22 0,0 4 0 15,0 0 0-15,0 0 0 0,0 0-13 0,0 0-7 0,5-9-2 16,-5 9 0-16,0 0 42 0,0 0 8 0,0 0 1 0,0 0 1 16,0 0-30-16,0 0 0 0,0 0 0 0,0 0 0 15,0 0 0-15,9 9 0 0,0 3 0 16,-5-4 0-16,1 0 0 0,4 4 0 0,0 0 0 0,0 0 0 15,-4 4 11-15,4-3-11 0,0-5 12 0,0 4-12 16,0 4 29-16,0-4-1 0,1 4 0 0,-1-4 0 16,0 5-28-16,0-1 0 0,0 0 0 0,0-4 0 31,-4-4-20-31,4 0-9 0,-5 0-3 0,5 1 0 0,0-1 32 0,-4 0 0 0,4 0 0 16,0-4 0-16,-9-4-32 0,0 0 0 0,0 0 0 0,9-4 0 15,0 0 52-15,1 0 11 0,-1 4 1 0,-5-4 1 0,1-4-25 16,-1 0-8-16,5-1 0 0,1-3 0 0,-6 4 0 15,-4-8 0-15,5 0 0 0,-5 0 0 0,0-1 0 0,-5-3 0 16,5-4 0-16,-4 4 0 0,4-5 25 0,0-3 5 16,0 4 1-16,4-5 0 0,-4 5-31 0,0-4 0 15,5 4 0-15,-1-5 0 0,5 9 0 0,-4-4 0 16,4 8 0-16,0-5 0 0,-4 5 0 0,-1 0-21 16,1 4 3-16,-5 4 1 0,0 0 17 0,0 8 0 15,0 0 0-15,0 0 0 0,0 0 0 0,0 0-18 16,-9-4 2-16,-1 0 1 15,1 4-169-15,9 0-35 0,0 0-6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24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0 138 1173 0,'-4'-4'25'0,"4"4"6"0,0 0 1 0,0 0 2 0,0 0-34 0,0 0 0 16,0 0 0-16,0 0 0 16,0 0 84-16,0 0 11 0,0 0 1 0,0 0 1 0,0 0-29 0,0 0-5 0,0 0-2 15,0 0 0-15,0 0-22 0,0 0-5 0,9 0-1 0,-5-8 0 16,-4 4-5-16,10 0 0 0,-6 0-1 0,5-4 0 15,-4-4-27-15,-1-1 8 0,-4 5-8 0,5 0 0 16,-1 0 0-16,-4 8 0 0,5-4 0 0,4 4 0 16,-4-8 24-16,-5 8 5 0,0 0 2 0,9-4 0 15,0 4-19-15,-9 0-3 0,0 0-1 0,0 0 0 16,0 0 14-16,0 0 2 0,0 0 1 0,9 8 0 16,5 0-25-16,-10-4-9 0,-4-4 0 0,9 8 0 15,-4 4 9-15,4-4 16 0,0-3-4 0,0 3-1 16,-9-8-3-16,5 4-8 0,4 0 12 0,0 0-4 15,-9-4-8-15,14 4 12 0,-10 0-12 0,5-8 12 16,5 0 6-16,-10-4 2 16,6 4 0-16,-1 0 0 0,0-5 6 0,0 1 2 0,-5 4 0 0,6 0 0 0,-10 4-4 15,9-8 0-15,0 0 0 0,0 4 0 0,0-4-8 0,0 4-3 16,-4-8 0-16,-1 8 0 0,1-4-13 0,4 4 11 16,-9 4-11-16,4-4 10 0,-4 4-10 0,0 0 0 15,5-5 9-15,-5 5-9 16,0 0-133-16,0 0-31 0,5-4-7 0,4 4-802 15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3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0 304 1087 0,'0'0'28'0,"0"0"1"0,0 0-29 0,0 0 0 16,0 0 0-16,0 0 0 0,0 0 57 0,0 0 6 15,4-5 1-15,1 5 0 0,0-4 51 0,-5 4 10 0,0 0 3 0,0 0 0 0,9 0-27 0,0 0-5 16,-9 0 0-16,0 0-1 15,0 0-50-15,0 0-9 0,0 0-3 0,0 0 0 0,0 0 25 0,0 0 5 16,0 0 1-16,0 0 0 0,0 0 0 0,0 0 0 16,0 0 0-16,0 0 0 0,0 0-52 0,0 0-12 15,0 0 0-15,0 0 0 0,0 0-12 0,0 0-6 16,-9-8-1-16,4-4 0 0,5 4 19 0,0-4 0 16,0 4 8-16,0 0-8 0,0 0 17 0,5 0-2 15,-1 0-1-15,1 3 0 0,-1-3-14 0,5 0 0 16,-4 0 0-16,0 4 0 0,-1-4-8 0,-4 8 8 15,0 0 0-15,0 0 0 0,0-8 0 0,0 8 0 16,0-8 0-16,0 8 0 0,0-8 0 0,5 4 0 16,-5 4 0-16,0 0 0 0,9-8 0 15,0 0 0-15,-5-1 0 0,-4 9 9 0,9-4-9 0,1 0 0 16,-10 4 0-16,9-8 0 0,0 8 0 0,-9 0 0 16,0 0 0-16,0 0-11 0,9-4 11 0,-9 4 0 0,0 0 8 15,0 0-8-15,0 0 0 0,0 0 0 0,0 0 0 0,0 0 0 16,14-4 0-16,-5 8 0 0,0-4 0 0,-5 0 0 15,5 0 0-15,1 4 0 0,-6-4 0 0,5 0 0 16,-9 0 0-16,0 0 0 0,0 0 0 16,0 0 0-16,0 0 0 0,5 0 0 0,-1 4 0 15,5-4 8-15,1 0-8 0,-10 0 0 0,0 0 0 0,0 0 0 0,4 0 0 16,5 0 0-16,-4 0 0 0,-1 0 0 0,1 0 0 16,4 0 0-16,-5 4 0 0,1 0 0 0,-5-4 0 15,5 0 0-15,-1 0 0 0,1 4 0 0,4-4 0 0,-5 4 0 16,5-4 0-16,1 0 0 0,-6 5 0 0,1-5 0 15,4 4 0-15,-5 0 0 0,1 0 0 0,4-4 0 16,5 4 0-16,-5 0 8 0,4-4-8 16,-3 4 0-16,-1-4 0 0,0 0-8 0,-5 4 8 15,-4-4 0-15,0 0 0 0,0 0 0 0,9 4 0 0,-9-4 8 16,0 0-8-16,0 0 11 0,0 0-3 0,0 0 0 16,0 0 0-16,0 0 0 0,0 0-17 0,0 0-4 15,9 4-1-15,1-8 0 0,-10 4 14 0,0 0 0 31,0 0 0-31,4-4 0 0,1 0 0 0,4-4 0 0,-5 4 0 0,1 0 0 0,4-4 0 0,0 3 0 16,-9-3 0-16,5 0 0 0,8 0 9 0,-4 0 5 0,-9 8 1 16,5-8 0-16,0 0-15 0,4 0 0 15,-5 4 0-15,5-4 0 0,-4 4-9 0,-5 4-5 0,0 0-1 0,0 0 0 16,4-8 27-16,-4 8 6 0,0 0 1 0,0-9 0 16,0 9-19-16,10-8 0 0,3 0 0 15,-13 8 0-15,0 0 0 0,-4-4 0 0,4 4 0 16,0-4 0-16,4 0-14 0,-4 4-3 0,0 0-1 0,5-4 0 0,-1 0 31 0,-4 4 7 15,0 0 0-15,0 0 1 0,0 0-21 0,0 0 8 16,0 0-8-16,0 0 0 0,0 0 11 0,0 0-3 16,0 0 0-16,9 8 0 0,-9-8-8 0,5 8 0 15,0 0 0-15,4 4 0 0,-9-12 0 0,4 9 0 16,5-1 0-16,0 0 0 0,-4 0 0 0,-5-8 0 16,9 8 0-16,0-4 0 15,0 0-28-15,-9-4 0 0,0 0-1 0,0 0 0 0,9 0 46 0,0 0 10 16,1 0 1-16,-6 0 1 15,5 0-46-15,-4 0-10 0,4-4-1 0,-9 4-1 16,4-4 29-16,6 0 0 0,-6 0 0 0,-4 4 0 0,9-4 0 0,-9 4 0 16,9-8 0-16,-9 8 0 15,0 0 0-15,9-4 0 0,-9 4 0 0,0 0 0 16,0 0 0-16,5-8 0 0,-5 8 0 0,9-5 0 0,-9 5 0 0,0 0 0 16,5-8 0-16,-5 8 0 0,0 0 0 0,9-4 0 0,-9 4 0 15,9-4 0-15,-9 4 0 0,9-8 0 0,0 8 0 16,-9 0 0-16,9-4 0 0,0 4 0 0,-9 0 0 0,9-4 0 15,-9 4 0-15,14 0 0 0,-14 0 0 0,9 4 0 16,0 0 20-16,5 4 11 0,0 0 1 0,-5 0 1 16,0 5-1-16,0-1-1 0,-5 0 0 15,10 0 0-15,0 4-31 0,-10 0 0 0,5-3 0 0,0-1 0 0,1 4-13 0,-6-4-9 16,-4-4-2-16,0 4 0 16,9-4-12-16,-9-8-4 0,0 0 0 0,0 0 0 15,0 0-17-15,0 0-4 0,5 4-1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2.8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1497 0,'0'0'66'0,"0"0"14"16,9 4-64-16,-9-4-16 0,0 0 0 0,0 0 0 0,0 0 55 0,0 0 7 16,0 0 2-16,0 0 0 15,0 0 0-15,0 0 0 0,0 0 0 0,0 0 0 0,-9 8 0 0,9-8 0 16,0 0 0-16,0 0 0 0,0 0-52 15,0 0-12-15,9-8 0 0,-5 0 0 16,6-4 54-16,-6 4 8 0,1-4 2 0,8-1 0 0,6 1 0 0,-1 0 0 16,0-4 0-16,-9 0 0 0,5 0 0 0,-5-5 0 15,5 5 0-15,-1-4 0 16,1 0-52-16,0 0-12 0,-1 3 0 0,-4 1 0 0,5 0 0 0,-5 0 0 0,0 4 0 0,0-1 0 16,-4 5 0-16,4 4 0 0,-5-4 0 15,-4 8 0-15,0 0 0 0,0 0 0 0,0 0 0 0,0 0 0 31,0 0-132-31,0 0-30 0,-9 0-6 0,5 4-584 0,4-4-116 0</inkml:trace>
  <inkml:trace contextRef="#ctx0" brushRef="#br0" timeOffset="267">13 0 1666 0,'0'0'148'0,"0"0"-118"0,0 0-30 0,0 0 0 0,0 0 124 15,-4 8 18-15,4-8 4 0,4 12 1 0,1 1-68 0,0-1-14 16,-1 0-2-16,5 0-1 0,0 0 2 0,5 4 0 16,-9-4 0-16,4 5 0 0,9-5-52 0,0 8-12 15,-4-4 0-15,4 4 0 0,-4-3 54 0,4-1 8 16,-4 4 2-16,-1-4 0 0,-4 0-52 0,5 1-12 15,-5-5 0-15,0 0 0 16,-4 0-48-16,8-4-13 0,-4 4-3 0,1-8-751 0,-10-4-150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168 644 5779,'0'0'10399,"2"5"-9441,7 18-54,-7-18 1879,-7-23-2439,-7 4-274,0 1 0,0 1 0,-18-14 0,21 19-67,0 1 1,1-2 0,0 1-1,0-1 1,0 0 0,1-1-1,0 0 1,1 0 0,0-1-1,1 1 1,0-1 0,0 0-1,-5-17 1,6 0 10,1 0-1,1-1 1,3-46 0,0 22 46,-1 43-54,1-1 0,1 1 0,-1 0 0,2 0 1,-1 0-1,1 0 0,0 1 0,1-1 0,0 1 1,8-13-1,6-6-32,36-41 0,-34 44-54,-19 23-71,0-1 0,0 1 0,1-1 0,-1 1 0,1-1 0,-1 1 0,1 0 0,-1-1 0,1 1 0,0 0 0,0 0 0,-1 0 0,3 0-1,19-1-6551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4754,'0'0'10389,"0"-44"-16872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3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 1288 0,'0'0'57'0,"0"0"12"0,0 0-55 0,0 0-14 0,0 0 0 0,9 0 0 16,-9 0 100-16,9 0 18 0,0-4 3 0,-9 4 1 16,5-4-46-16,-1-5-10 0,6 1-2 0,-1 0 0 15,4 0-51-15,-4 0-13 0,-4 0 0 0,4 0 0 16,0 0 47-16,5 0 6 0,-5 0 2 0,5 0 0 15,-10-5-37-15,1 1-7 0,-5 12-2 0,0 0 0 0,0 0-9 0,0 0 0 16,0 0 0-16,0 0 0 0,-9 4 0 0,9-4 0 16,9 0 0-16,0 0 0 0,-9 0 33 0,0 0 5 15,4 8 1-15,1 1 0 0,-1-1-11 0,1 0-3 16,0 4 0-16,4 0 0 0,0 0-40 0,0-4-8 16,-5 0-1-16,1 0-1 0,4-4 25 0,0 0 0 15,0-8 0-15,0 4 0 0,1 0 0 0,-1 0 0 16,0-4 9-16,0 0-9 0,0 0 22 0,-4-4-2 15,4 0-1-15,0 0 0 0,-5 0-19 0,5 4 0 16,-4-4 0-16,-1 0 0 0,-4 8 55 0,0 0 7 16,10-4 2-16,-1-4 0 15,0-1-103-15,-9 9-20 0,0 0-4 0,0 0-1 16,0 0-71-16,9 0-14 0,27 5-3 0,-17-1-1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4:38.0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1352 576 0,'0'0'12'0,"0"0"4"0,0 0 0 0,0 0 0 0,0 0-16 0,0 0 0 0,0 0 0 0,0 0 0 16,0 0 105-16,0 0 19 15,0 0 3-15,0 0 1 0,0 0 0 0,0 0 0 16,0 0 0-16,0 0 0 0,0 0-52 0,0 0-9 0,0 0-3 16,-4 8 0-16,4-8 0 0,0 0 0 0,0 0 0 15,0 0 0-15,-5 8 0 0,5-8 0 0,0 0 0 16,0 0 0-16,0 0-51 0,0 0-13 0,0 0 0 15,0 0 0-15,0 0 0 0,0 0 0 0,0 0 0 0,0 0 0 16,0 0 54-16,0 0 8 0,0 0 2 0,0 0 0 16,0 0 0-16,0-8 0 0,5 0 0 0,-1 0 0 15,1-4-52-15,4 3-12 0,-5-3 0 0,6-4 0 16,-1 4 54-16,4-8 8 0,-4 8 2 0,5-5 0 16,4 5-35-16,-4-8-6 0,-5 0-2 0,5 0 0 15,-1-1-11-15,1 5-2 0,0-4-8 0,-1 8 12 16,6-4-12-16,-6 3 8 0,-4-3-8 0,0 4 0 0,5 0 0 15,-5 0 8-15,-4 0-8 0,4 0 0 0,-5 3 0 16,10 1 0-16,9 0 8 0,-5 4-8 0,-4 4 0 16,-14 0 0-16,-14-4 0 0,0 4 0 15,1-4-47-15,4 4-2 0,-1 0-1 16,-3 0 0-16,-10 0-101 0,9 4-20 0,14-4-4 16,-9 0-552-16,-9 4-110 0</inkml:trace>
  <inkml:trace contextRef="#ctx0" brushRef="#br0" timeOffset="400">4 878 288 0,'0'0'25'0,"0"0"-25"0,0 0 0 0,0 0 0 15,0 0 132-15,0 0 20 0,0 0 5 0,0 0 1 16,0 0-34-16,0 0-6 0,-9 4-2 0,9-4 0 16,0 0-12-16,0 0-2 0,0 0-1 0,0 0 0 15,0 0-5-15,5 8 0 0,-5-8-1 0,0 13 0 16,9-9-24-16,-5 8-5 0,1-4-1 0,4 0 0 16,-4 4-1-16,-1 0 0 0,5 0 0 0,0 5 0 0,0-5-11 15,1 4-2-15,-1 4-1 0,9 4 0 0,0 1-19 0,0-5-4 16,-4 4-1-16,4 0 0 0,0 1-6 15,5-1-2-15,0 0 0 0,0 1 0 0,-10-5 7 0,6 4 2 16,8-4 0-16,5-3 0 0,4-1-27 0,-9 0 0 16,-17-4 0-16,3 0 0 0,10-4 0 15,-9 0 0-15,-14-8 0 0,0 0 0 0,0 0 0 0,0 0 0 16,4 13 0-16,-4-13 0 0,0 0 0 0,0 0 0 16,9 4 0-16,-9-4 0 15,0 0-148-15,0 0-36 0,0 0-6 0,0 0-2 0</inkml:trace>
  <inkml:trace contextRef="#ctx0" brushRef="#br0" timeOffset="1302">4 579 230 0,'0'0'20'0,"0"0"-20"0,0 0 0 0,0 0 0 15,-4 8 184-15,4-8 32 0,0 0 6 0,0 12 2 16,0-12-77-16,0 12-15 0,0-12-4 0,0 0 0 16,0 8-52-16,0-8-12 0,0 0-1 0,0 0-1 15,0 0-4-15,0 0-1 0,0 0 0 0,0 0 0 16,0 0 13-16,0 0 2 0,0 0 1 0,0 0 0 0,0 0-58 15,0 0-15-15,0 0 0 0,0 0 0 16,0 0 54-16,9-4 8 0,0 0 2 0,0 0 0 16,0 0-52-16,-4-4-12 0,4 4 0 0,-5-4 0 0,5 0 0 15,-4 0 0-15,4 0 0 0,0-1 0 0,-4-3 28 16,4 4 4-16,-5 0 0 0,1 4 0 0,-5 4-46 0,0 0-9 16,0 0-1-16,0 0-1 0,0 0 25 0,0 0 0 15,9 8 0-15,-9-8 11 0,0 0-11 0,0 0-17 16,0 0 4-16,0 0 1 0,9 8 12 0,-9-8 0 15,5 12 0-15,-5-12 0 0,9 13 0 0,-5-1 0 16,-4-12 0-16,10 8 0 0,-6 4 48 0,-4-12 13 16,9 8 3-16,0 4 0 0,-4-4-64 0,4 4-24 15,-4-3 0-15,4-1 1 0,-5 0 23 0,5 0 10 16,-4 4-1-16,4 0 0 0,0-4 1 0,5 4 0 16,-1-4 0-16,6 9 0 0,-6-9-10 0,1 4 10 0,-10-8-10 15,-4-4 10-15,0 0-2 0,10 8-8 0,-1-4 12 16,4 0-4-16,-4-4 3 0,1-4 0 0,-10 4 0 0,9-4 0 15,0-4 5-15,0 0 0 0,-5 0 1 0,1 0 0 16,4-5 4-16,0 1 1 0,0-4 0 16,0 4 0-16,0-4-9 0,-4 0-1 0,4 3-1 0,0-3 0 15,0 0-11-15,5 4 0 0,-5 0 0 0,0 4 8 16,0-8-8-16,-9 16 0 0,0 0 0 0,9-5 8 16,5 1-8-16,-14 4 0 0,0 0 0 0,0 0 0 15,0 0 0-15,0 0-17 0,0 0 2 0,0 0 1 16,0 0-135-16,0 0-27 0,0 0-6 0,0 0-909 15</inkml:trace>
  <inkml:trace contextRef="#ctx0" brushRef="#br0" timeOffset="1782">778 834 230 0,'0'0'10'0,"0"0"2"0,0 0-12 0,0 0 0 0,0 0 0 0,0 0 0 16,0 0 264-16,0 0 49 0,0 0 11 0,0 0 1 16,0 0-175-16,0 0-35 0,0 0-7 0,0 0-2 15,0 0 5-15,0 0 1 0,0 8 0 16,0 4 0-16,0-4-46 0,0 4-9 0,0 0-1 0,0 5-1 16,-4-5 3-16,4 8 1 0,4 0 0 0,-4 4 0 0,-4 1-36 0,4-1-7 15,4 0-2-15,-4 5 0 0,-4-5 22 0,4 4 5 16,4-8 1-16,-4 5 0 15,-4-5-16-15,4 0-3 0,4 0-1 0,-4 1 0 16,0-5-22-16,0 0 0 0,0 0 0 0,0 0 0 0,5-3 0 0,-5-13 0 16,0 0 0-16,0 12 0 15,0-12-98-15,0 0-24 0,0 0-5 0,0 0-1 16,0 0-51-16,0 0-10 0,0 0-3 0,9-8 0 16,-5 0-51-16,-4-5-10 0,5 5-3 0,-5-4 0 0</inkml:trace>
  <inkml:trace contextRef="#ctx0" brushRef="#br0" timeOffset="2590">765 1073 518 0,'0'0'46'0,"0"0"-37"0,0 0-9 0,0 0 0 16,0 0 129-16,4 0 24 0,-4 0 5 0,5 0 1 15,-5 0-47-15,0 0-8 0,0 0-3 0,9 0 0 16,0 4-20-16,-9-4-4 0,0 0-1 0,9 4 0 0,-4-8-32 0,-5 4-8 15,9 4 0-15,4-4-1 0,-4 4 7 16,5-4 2-16,0 0 0 0,4 4 0 0,-4-4 0 0,4 4 0 16,5-4 0-16,-1 4 0 0,1 0-10 0,0-4-2 15,-5 0 0-15,5 4 0 0,4-4 4 0,1 4 1 16,-1-4 0-16,5 0 0 0,-10 0-29 0,6 0-8 16,-5 0 0-16,4 0 0 0,-4-4 0 0,-1 4 0 15,1 0 0-15,0 0 0 0,-5-4 52 0,5 4 10 16,0 4 2-16,-5-4 0 0,5 0-52 0,-1 4-12 15,-3-4 0-15,8 4 0 0,-4-4 0 0,4 4 0 16,-4 0 0-16,9-4 0 0,-5 4 0 0,0-4 0 16,5 4 0-16,0-4 0 0,-9 4 0 0,4-4 0 0,-4 0 0 15,4 0 0 1,-4 0 0-16,4 0 0 0,-4 0 0 0,0 0 0 0,4 4 0 0,-4-4 0 0,0 4 0 16,-1-4 0-16,1 4 0 0,-5 0 0 31,1-4 0-31,-1 0 0 0,0 0 54 0,0 0 8 0,0 4 2 15,1-4 0-15,-6 0-52 0,6 0-12 0,-6 0 0 0,1 0 0 16,-1 0 0-16,-3 0 0 0,3 0 0 0,-4 0 0 16,0-4 0-16,1 4 0 0,-10 0 0 0,9-4 0 15,0 4 0-15,-9 0 0 0,0 0 0 0,0 0 0 16,0 0-20-16,0-8-8 0,0 4 0 16,0-8-1-16,-5 4 46 0,-4-4 10 0,5 0 1 0,-10 0 1 15,0-1-52-15,1 1-10 0,-1 0-3 0,0 0 0 0,-4 0 36 16,0 0 0-16,4 0 0 0,-4-1 0 15,4 1 0-15,-4 0 0 0,0 4 0 0,0-4 0 16,4 8 0-16,0-4 0 0,1 0 0 0,4 4 0 16,0 0 24-16,4 0 9 0,5 4 2 0,0 0 0 15,0 0-49-15,0 0-10 0,0 0-1 0,0 0-1 0,0 0 26 0,0 0 0 16,0 0 0-16,0 0 0 16,14 4 23-16,-1 4 0 0,1-4 0 0,4 0 0 0,-4 4-31 0,-1 0-7 15,6 0-1-15,-6 4 0 0,1-4 16 0,0 4 0 0,-1-3 0 0,1 3 0 16,0 0 0-16,-5 0 0 0,4 4 0 0,-4-4 0 15,1 0 0-15,-1 1 0 16,-5 3 0-16,5 0 0 0,-9 0 0 0,0 0 0 0,0 5 0 16,-4-1 0-16,-1 0 0 0,1-4 0 0,-10 0 0 0,5 5 0 15,-5 3 0-15,1-4 0 0,-1-4 0 0,0 5 0 16,1-5 0-16,-1-4 0 0,0 0 0 0,5 0 0 16,0 0 0-16,5-4 0 0,-1-4 0 0,5-4 0 15,0 0 0-15,0 0 0 0,0 0 0 0,0 0 0 0,0 0 0 0,0 0 0 16,0 0 8-16,0 0-8 0,0 0 0 0,0 0 0 15,0 0 0-15,0 0 0 16,0 0-51-16,0-4-10 0,0-4-3 0,-5 0-736 16,5 4-148-16</inkml:trace>
  <inkml:trace contextRef="#ctx0" brushRef="#br0" timeOffset="3784">2741 656 806 0,'0'0'36'0,"0"0"7"0,0 0-35 0,0 0-8 0,0 0 0 0,9-8 0 16,-9 0 104-16,4-5 20 0,1 9 3 0,-5-4 1 15,0 0-52-15,0 8-9 0,0 0-3 0,0 0 0 16,4-4 32-16,-4 4 5 0,0-8 2 0,0 8 0 0,0 0-63 15,5-8-12-15,-5 0-2 0,0 8-1 0,0 0 15 0,0 0 2 16,0 0 1-16,0 0 0 0,0 0-18 0,0 0-3 16,0 0-1-16,0 0 0 0,9 12 86 0,-9 0 17 15,5 8 3-15,-1-3 1 0,1-1-103 0,-1 4-25 16,-4 0 0-16,5 4 0 0,4 1 56 0,-5-1 7 16,1 4 1-16,-1 1 0 0,6-1-52 0,-6 4-12 15,1 1 0-15,-1-1 0 0,1 0 0 0,-1-3 0 16,1 3 0-16,4 1 0 0,-4-1 0 0,-5-8 0 15,4 1 0-15,1-5 0 0,-1-4 24 16,1 0 3-16,-1 0 0 0,1-4 0 0,-1 1-27 0,6-5 0 0,-10-8 0 16,4 4 0-16,5 0 0 0,-9-4 0 15,9 0 0-15,-9 0 0 0,9 0 0 0,-4-4 0 0,4 0 0 0,0-4 0 16,-4-1 0-16,4 1-9 0,0 0 9 0,0-4-13 16,0 0-5-16,0 0-1 0,0-4 0 0,0-5 0 15,-4 1 19-15,4 0 0 0,-4 4 0 0,-1-4 0 16,1 3 0-16,4 1 0 0,-9 0 0 0,4 4 0 15,1 0 0-15,-5 4 0 0,0 8 0 0,0 0 0 16,0 0 0-16,0 0 0 0,0 0 0 0,0 0 0 16,0 0 0-16,0 0 0 0,0 0 0 0,9 8 0 15,-4 0 0-15,4 4 0 0,-5 4 0 0,10 0 0 16,-5 1 0-16,5 7 0 0,-10-8 0 0,10 4 0 16,0 0 0-16,-1 1 0 15,-4-1 0-15,0 0 0 0,5 0 17 0,-5 1 7 0,0-9 2 0,-4 0 0 0,-5 4-26 16,9-4 0-16,-4-4 0 0,-5-8 0 0,0 0 0 0,9 12 0 15,0-3 0-15,-9-9 8 0,0 0-8 16,0 0-12-16,9 8 2 0,-9-8 1 0,0 0 9 0,0 0 12 16,14-4-2-16,-5 0-1 0,4 0-9 0,-8-1 0 15,4-3 0-15,-4-4 0 16,4-4-12-16,-5 0 12 0,5 4-12 0,-4-9 12 0,-1-3-22 0,5-4 3 16,-4 0 1-16,4-1 0 0,-4 1 27 0,-1-9 6 15,1 5 1-15,-1 0 0 0,5-5-16 0,-4 1 0 16,0-1 0-16,-1-3 0 0,1 0-10 0,-1 3-5 15,1 1-1-15,-1-1 0 0,1-3 26 0,4 7 5 16,-4 1 1-16,-1 0 0 0,1-1-26 0,-1 5-5 16,1 0-1-16,-5 7 0 0,4 1 16 0,-4 8 0 0,5 0 0 0,-5 4 0 15,0 4 0-15,0 4 0 0,0 0 0 0,-5-4 0 16,-4 0-105 0,0 4-19-16,-5 4-3 0,1-4-1 0,-1 0-108 15,0 4-21-15,-17 0-5 0,8-4-1 0</inkml:trace>
  <inkml:trace contextRef="#ctx0" brushRef="#br0" timeOffset="4365">2690 170 403 0,'0'0'36'0,"0"0"-36"16,0 0 0-16,0 0 0 15,10 8 199-15,-10-8 33 0,0 0 6 0,0 0 2 0,4 8-90 0,5-4-18 0,-9-4-3 0,9 4-1 16,-9-4-51-16,9 4-10 0,-9-4-3 0,14 4 0 15,-14-4 0-15,9 0-1 0,0-4 0 0,0 0 0 16,1-4 1-16,-1 4 1 0,0-4 0 0,0 0 0 16,0 0-52-16,0 4-13 15,5-4 0-15,-5 4 0 0,0-8 54 0,5-1 8 16,-5 1 2-16,0 4 0 0,0 0-52 0,0 4-12 0,0-4 0 0,-9 8 0 16,5 0 0-16,-5 0 0 0,0 0 0 0,13 4 0 15,-4 0 0-15,-9-4 0 0,5 8 0 0,4 0 0 0,0 4-11 0,-4 1-5 16,-1-1 0-16,1 4-1 15,4 0 27-15,-4 0 6 0,-1-4 0 0,5 1 1 0,-4 3-17 16,4-4 0-16,-5-4 0 0,5 0 0 0,-4 0 0 16,0 0-17-16,8-8 3 0,1 4 1 0,0-4 13 15,-1-4 0-15,-4 0 0 0,14-4 10 0,-5 0 4 16,1 0 1-16,-6-4 0 0,10 0 0 0,0-1 6 16,-5 1 2-16,-4-4 0 0,4 0 0 0,-5 0-23 15,6 4 9-15,-6-1-9 0,-4-3 0 0,1 4 11 0,3-4-11 16,-4 0 10-16,-4 0-10 0,4 3 0 0,0 1 0 15,-9 4 0 1,9 0 0 0,-9 4-33-16,0 4 0 0,0 0 0 0,0 0 0 15,0 0 41-15,0 0 9 0,0 0 2 0,0 0 0 16,0 0-143-16,0 0-29 0,0 0-6 0,9 8-550 0,0 4-111 16</inkml:trace>
  <inkml:trace contextRef="#ctx0" brushRef="#br0" timeOffset="4857">3851 1275 1364 0,'10'4'30'0,"-6"0"6"0,-4 0 2 0,0 0 0 0,-4 0-30 0,4 4-8 16,0-4 0-16,0 0 0 0,0-4 90 0,4 0 17 0,-4 0 3 0,0 0 1 16,5-4-14-16,4 0-2 15,0-4-1-15,0 0 0 0,5-4-16 0,-1 0-3 0,1-4-1 0,4-5 0 16,0 1 3-16,5 0 1 0,-5-4 0 0,5-5 0 16,-5 1-44-16,5 4-9 0,-5-5-1 0,0 5-1 15,-4 0-7-15,0-1-2 0,-1 1 0 0,6 4 0 16,-10 0-14-16,4 4 9 0,-3-1-9 0,3 5 8 15,-4 0-8-15,0-4 0 0,5 0 9 0,-9 4-9 16,4-1 0-16,0 5 0 0,-5 0 0 0,1 0 8 16,-5 4 8-16,0 4 3 0,0 0 0 0,0 0 0 15,-9 0-220-15,0 0-44 0,-5 0-9 0,-4 8-770 16</inkml:trace>
  <inkml:trace contextRef="#ctx0" brushRef="#br0" timeOffset="5109">3810 789 1497 0,'0'0'66'0,"0"0"14"0,0 0-64 0,0 0-16 15,10 8 0-15,-10-8 0 0,9 8 106 0,4 1 18 16,-4 3 3-16,5 0 1 0,-5 0 0 0,5 0 0 16,-5 0 0-16,5 8 0 0,4 1-52 0,0-1-9 15,-4 0-3-15,-1 0 0 0,6 5-13 0,3-5-3 0,-3 4-1 0,-1 0 0 16,0 1-29-16,-4-5-6 0,4 0 0 0,0 0-1 15,0-3-11-15,0 3 0 0,-4-4 0 0,0 4 0 16,-1-4 0-16,-3-3-12 0,-1 3 0 0,0-4 1 16,0-4-38-16,-9-8-8 15,4 8-2-15,-4-8 0 0,0 0-178 0,0 0-36 16,0 0-7-16,0 0-2 0</inkml:trace>
  <inkml:trace contextRef="#ctx0" brushRef="#br0" timeOffset="5641">3678 457 1267 0,'0'4'28'0,"0"-4"5"0,5-4 2 0,4 0 1 0,-4 4-36 0,-1 0 0 16,1-4 0-16,-5 4 0 0,0 0 109 0,0 0 15 0,0 0 4 16,4 4 0-16,-4-4-59 0,5 8-11 0,-1 5-2 0,1-5-1 15,0 4 7-15,-1-4 2 0,1 0 0 0,-1 4 0 16,1-4-44-16,-1 0-9 0,5 0-2 0,0 1 0 16,-4-1 30-16,-5-8 5 0,14 0 2 0,-1 0 0 15,1 0-22-15,4 0-5 0,0 0-1 0,1-4 0 16,-6 0-18-16,1-9 0 0,4 5 0 0,-4 0 0 15,-1-4 24-15,1 4 2 0,0-4 0 0,-1-4 0 16,1 3-42-16,-5 5-8 0,5-4-1 0,-5 4-1 16,0 0 46-16,-4 0 10 0,4 0 2 0,-9 8 0 15,0 0 0-15,4-4 0 0,-4 4 0 0,0 0 0 16,0 0-32-16,0 0 0 0,9 4 0 0,-4 0 0 16,4 4 0-16,-4 0 0 0,-1 4 0 0,5 0 0 15,-4 1-10-15,4 3-8 0,-9-16-2 0,4 8 0 0,6 4 32 16,-1-4 7-16,0 4 1 0,0-4 0 0,0-4-32 0,0-4-7 15,0 0-1-15,0 0 0 0,-4 0 32 16,9-4 7-16,-5-8 1 0,0 4 0 0,0 8-20 16,-5-8 0-16,10-4 0 0,-9 4 0 0,4-4-15 0,-5 3-6 15,5 1-2-15,-4 4 0 0,-5 4 23 0,9 0 0 16,-9 0-9-16,0 0 9 16,0 0-94-16,0 0-15 0,5-4-3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5.8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1363 162 403 0,'-5'0'36'0,"5"0"-36"16,0 0 0-16,0 0 0 0,0 0 231 0,0 0 39 0,0 0 8 0,0 0 2 15,0 0-152-15,0 0-31 0,-9 8-5 16,9-8-2-16,-5 4-23 0,5-4-5 0,-9 4-1 0,9-4 0 0,0 0-61 16,-4 0 0-1,-5 0-16-15,9 0 3 0,0 0 25 0,0 0 6 0,0 0 1 0,-9 0 0 0,-10 0 5 0,6 0 0 16,-1 0 1-16,0 0 0 0,5 0 0 0,0 4 0 15,0-4 0-15,-5 9 0 0,5-5-12 0,0 0-2 16,5 0-1-16,-5 0 0 0,-1 0-10 0,6 4 0 16,-5 0 0-16,4 0 0 0,-4 0 0 0,9-8 12 15,0 0-2-15,-4 4 0 16,-6 0-10-16,6 0 0 0,-5 4 0 0,4 0 8 0,1 1-8 0,-1-1 0 16,5-8 0-16,0 0 0 0,0 0 8 0,-4 8-8 15,4 0 12-15,-5 0-4 0,5 4-8 0,0-12 0 16,0 0 0-16,0 0 0 0,0 0 0 0,0 8 0 0,0 8 0 15,0-3 8-15,0-13 2 0,-5 8 0 0,5 4 0 16,0 0 0-16,-4-4 18 16,4-8 4-16,-5 8 1 15,1 0 0-15,4-8-33 0,4 12-12 0,-4 4 0 16,0 1 0-16,0-5-3 0,0-4 0 0,0 4 0 0,5-4 0 16,-5 0 35-16,-5 4 8 0,5-4 0 15,0-8 1-15,0 9-19 0,0-9-10 0,5 8 10 0,-5-8-10 16,0 0 0-16,0 8 0 0,0-8-11 0,0 12 11 15,0-12 19-15,0 0 11 0,0 8 2 0,0-8 1 16,0 0-17-16,0 0-3 0,0 0-1 0,0 0 0 16,0 0 0-16,0 0-1 0,9 4 0 0,-4 8 0 0,-1-4-11 15,-4-8 12-15,0 0-12 0,0 0 12 0,0 0-4 16,0 0-8-16,0 0 12 0,5 8-4 0,-1 5 0 16,-4-13-8-16,0 0 12 0,5 8-4 0,-5 0-8 15,0-8 12-15,4 8-12 0,-4-8 12 0,0 0-12 16,5 8 8-16,-5 0-8 0,0-8 8 0,0 0-8 15,0 0 8-15,4 12-8 0,-4-12 8 0,0 0-8 0,-4 12 0 16,4-12 0-16,0 8 8 0,-5 0-8 0,5-8 0 16,-9 9 0-16,5-1-11 0,4-8 11 0,-5 8 0 15,-4-4 10-15,0 0-10 0,0 0 0 0,0 0 0 16,0 4 0-16,9-8 0 0,0 0 0 0,-5 8 0 16,-9 0 0-16,1-4 0 0,4-4 0 0,0 0 0 15,4 0 0-15,5 0 0 0,-9 4 0 0,4 4 0 16,-4-4 0-16,9-4 0 0,-4 9 0 0,4-9 0 0,-5 4 0 15,5-4 0-15,0 0 0 0,0 0 0 0,-9 8 0 16,9-8 0-16,0 0 0 0,0 4 0 0,0-4 0 16,0 0 0-16,0 0 0 0,0 0 0 0,-5 12 0 0,5-4 0 15,0-4 0-15,0-4 8 0,0 0-8 16,5 8 0-16,0 0 0 0,-1-4 0 16,1 0 0-16,-1 4 0 0,5-4 0 0,0 0 0 0,-9-4 0 0,10 5 0 15,3-1 0-15,1 0 0 0,-14-4 0 0,4 8 0 16,10-4 0-16,-5-4 0 0,-9 0 0 0,0 0 0 15,0 0 0-15,0 0 0 0,0 0 0 0,5 8 0 0,-5-4 9 16,4 4-9-16,-4-8 8 0,0 0-8 0,0 0 0 16,0 0 0-16,0 0 0 0,-4 4 0 0,-1 0 0 15,5 4 0-15,0 0 0 0,-4 4 0 0,-5-3 0 16,-1-1 0-16,6 0 0 0,-5 0 0 0,0 0 0 0,0 0 0 16,-1-4 0-16,6 8 0 0,-1 4 0 15,1-4 0-15,-5 5 0 0,0-1 0 0,-1 0 0 0,-3 0 0 16,4-4 0-16,4 5 0 0,1-1 0 15,-6 0 0-15,6 0 0 0,-5 0 0 0,0-4 0 0,0 9 0 16,0-5 0-16,-1 8 0 0,1-4 0 0,5 5 8 16,-1-1-8-16,5 0 0 0,-9 5 8 0,0-5-8 15,0-4 0-15,4 4 8 0,5-7-8 16,-4 3 0-16,-1-8 9 0,5 8-9 0,0 0 21 0,5-3 0 0,-1-5 0 16,1 4 0-16,-5 0-21 0,4 0 0 15,1-4 0-15,0 1 0 0,-1-1 0 0,5 0 0 0,-4 0 0 16,8 0 0-16,-3 0 0 0,3-4 0 0,1 5 0 15,-5-1 0-15,5-4 0 0,-5-4 0 0,0 0 0 16,4 0 0-16,-3 0 56 0,3 0 6 0,1 0 2 16,0 0 0-16,4-4-52 0,-5 8-12 0,1-4 0 15,0 4 0-15,-1-4-48 16,-4 0-13-16,1 0-3 0,-1 1 0 0,0-1-153 16,-5-4-31-16,10 0-7 0,-14 0-1 0</inkml:trace>
  <inkml:trace contextRef="#ctx0" brushRef="#br0" timeOffset="1334">61 1048 1138 0,'-5'-4'11'0,"5"4"-11"0,9-4 0 0,5 4 0 0,-5 4 156 0,-9-4 28 16,0 0 7-16,-9 4 1 0,-9 1-103 0,4-1-20 0,5-4-4 15,0 0-1-15,9 0 6 0,0 0 1 0,13 0 0 0,-13 0 0 16,-18 4-11-16,4-4-3 16,14 0 0-16,0 0 0 0,10-4-45 0,-10 4-12 0,0 0 0 0,-10-9 0 15,1 1 0-15,9-4 0 0,0 4 0 0,9 0 0 0,1 4 0 16,8-4 10-16,0-4-10 0,-4 0 10 16,-10 0-10-16,-8-1 0 0,-5 1-10 0,-1 4 10 0,1 0 0 0,5 4 0 15,-1-4 11-15,5-4-3 0,-4 0-8 0,8 4-10 16,-4-5 10-16,5 5-13 0,-5 4-1 0,0-4 0 15,0 8 0-15,4-8 0 0,1 0 22 0,-5 8 5 16,0 0 1-16,0 0 0 0,4-4-14 0,-4 4 0 16,5-4 0-16,-5 4 0 0,5-8 12 0,-1 0 0 15,-4 8 0-15,0 0 0 0,0 0-12 0,14-4 0 16,-1 4 0-16,-13 0 0 0,0 0 18 0,0 0 1 16,0 0 0-16,0 0 0 15,14 0-38-15,-14 0-7 0,0 0-2 0,0 0 0 0,0 0 28 0,0 0 16 0,0 0-3 0,18 8 0 16,1 4-23-16,-6-4-5 0,-13-8-1 0,0 16 0 15,9-4 54-15,-9-12 10 0,0 0 3 0,5 16 0 16,-5 1-31-16,4-5-5 0,1 4-2 0,-5-4 0 16,0-12 24-16,4 12 5 0,-4-12 1 15,5 16 0-15,-10-3-43 0,1-5 0 0,-1-4 0 16,1 8 0-16,-1 0 0 0,5-8 8 0,-4-4 0 0,4 0 0 16,0 0-8-16,0 0 0 15,0 0-12-15,0 0 12 0,0 0-11 0,0-8 11 0,-5 0-8 0,5 4 8 16,0 4 0-16,0 0-8 0,0-8 8 0,5 0 0 15,-5 0 0-15,4-1 0 0,-4 5 0 0,5-4 0 0,8-4 0 16,-3 0 0-16,-10 4 0 0,-5-4 0 16,5 0 0-16,5 0 0 0,-1-1 0 0,1 1 0 0,-1 0 0 15,1 4 0-15,-1 0 0 0,5 0 0 0,-4-4 0 16,4 8-13-16,-4-4 1 0,-5 8 1 16,9-5-13-16,0-3-2 0,-5 4-1 0,-4 4 0 15,0 0 43-15,0 0 8 0,14-8 1 0,-14 8 1 0,0 0-18 0,0 0-8 16,0 0 0-16,9-4 8 15,-9 4-8-15,0 0 0 0,14 4 0 0,-14-4 0 0,0 0 0 0,0 0 12 16,0 0-2-16,14 12 0 0,-1-4-10 0,-8 5 0 16,-1-5 0-16,-4 8 8 0,0 0 0 0,0 0 0 15,0 0 0-15,0 5 0 0,5-1 10 0,-1 0 2 16,1-4 0-16,-1 1 0 0,-4-1-20 0,0-4 0 16,-4 0 0-16,-5 0 0 0,9-4 0 0,0 4 0 15,0 1 0-15,0-5 0 0,0-8 0 0,0 8 0 16,0-8 0-16,0 0 0 0,9 8 0 0,-9-8 0 0,0 0 0 15,0 0 0-15,0 0 0 0,0 0 0 16,0 0 0-16,4-8 0 16,6 4-262-16,-10 4-46 0,9-12-10 0,-9 12-2 0</inkml:trace>
  <inkml:trace contextRef="#ctx0" brushRef="#br0" timeOffset="3034">1836 8 172 0,'5'-8'16'0,"-5"8"-16"0,0 0 0 0,0 0 0 0,0 0 81 16,0 0 14-16,0 0 2 0,0 0 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32.0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3338 403 0,'0'0'17'0,"0"0"5"0,0 0-22 15,0 0 0-15,0 0 0 0,0 0 0 0,0 0 149 0,0 0 26 16,0 0 5-16,0 0 0 0,0 0-100 0,0 0-21 15,0 0-4-15,0 0-1 0,0 0 1 0,0 0 0 16,0 0 0-16,0 0 0 0,0 0 0 0,0 0 0 16,-5-8 0-16,5 8 0 0,0 0 2 0,-4-4 1 0,-1 0 0 15,1-4 0-15,-1 4-13 0,0 4-2 16,1-8-1-16,-1 0 0 0,1 4-6 0,-1-4-2 16,1 0 0-16,-1 4 0 0,1-4-10 0,-1-1-1 0,0 5-1 0,1-4 0 15,-1-4 0-15,5 0 0 0,-9 0 0 0,5 0 0 16,-1-4-8-16,5-1-2 0,-4-3 0 0,-1 8 0 15,0-4-3-15,5 0-1 0,-4-1 0 16,-1 1 0-16,5 0-8 0,-4 0 12 0,-1 0-12 16,5 4 12-16,-4-5-4 0,-1 5 0 0,5 0 0 15,-4-4 0-15,4 0 0 0,0 8-8 0,-5-5 12 0,5 1-4 16,-5-4-8-16,5 8 12 0,-4-4-12 0,4 0 12 16,-5 0-12-16,1-5 10 0,4 5-10 0,-5-4 10 15,1 4-10-15,4 0 8 0,-5 0-8 0,5 4 8 16,0 0 5-16,0-1 1 0,-4 5 0 0,4-4 0 15,-5-4-2-15,5 4 0 0,0 0 0 0,-5-4 0 0,5 4 0 16,0 0-1-16,0 8 0 16,0-8 0-16,-4-1-2 0,4-3 0 0,0 4 0 0,0 0 0 0,0 8-9 15,0-4 8-15,-5-8-8 0,5 4 8 0,0-4-8 0,0 4 0 16,0 0 0-16,0-5 0 0,0 5 0 0,0 0 8 16,5 0-8-16,-5-4 0 0,0 4 0 15,4-4 0-15,1 8 8 0,-5-4-8 0,5-1 0 0,-5 1 12 16,0 0-12-16,4 0 12 0,-4 8-12 0,0-8 10 15,0 0-10-15,0-4 10 0,0 4-24 0,0 4-5 16,0-4-1-16,0 0 0 0,0-1 37 0,5 5 7 16,-5-4 2-16,0 8 0 0,0 0-26 0,0-8 8 0,0 0-8 15,0 0 0-15,0 8 0 0,0-4 0 16,0 0 0-16,0-4 0 0,0-4 0 0,0 4 0 16,0 4 8-16,0-5-8 0,0 1 0 0,0-4 0 0,0 0 0 15,-5 4 0-15,5 0 0 16,5 0 0-16,-5 0 0 0,0 4 0 0,0 0 0 0,0-4 0 0,4-1 0 0,-4 5 0 15,-4-8 10-15,4 4-10 0,0 4 12 0,0-4-12 16,0 0 0-16,4 0 0 0,-4 4 0 0,5 0 0 16,-5-4 20-16,0 0 9 0,0 3 3 0,0-3 0 15,0 0-32-15,4 4-12 0,-4-8 1 0,0 12 0 16,0 0-4-16,5-8-1 0,-1 0 0 0,-4 0 0 16,5 0 16-16,-5 0 0 0,5-5 0 0,-5 1 0 0,0 12 0 15,4-8 0-15,-4-4 0 0,5 4 0 0,-1 0 11 16,-4 0-11-16,5-8 10 0,-5 4-10 0,0 3 0 0,0-3 0 15,4 4 0-15,1 0 0 16,-1 0 16-16,-4 4 4 0,5-4 1 0,4 4 0 0,-9-4-32 16,5-4-6-16,-1-5-2 0,-4 5 0 0,9 0 19 0,-9 0 0 15,5-4 0-15,-5 4 0 0,0-1 16 0,4 1 1 16,1 4 0-16,0 0 0 0,-5-4-17 0,4 4-17 16,1 4 3-16,-5-4 1 0,4-4 21 0,1 8 4 15,-5 4 0-15,4-8 1 0,1-5-13 0,-1 5-12 16,6-4 3-16,-6 4 0 0,5 4 9 0,-4-4 0 15,-1 0 0-15,-4 0 0 0,0-4 0 0,5 3 8 16,-5 1-8-16,4-4 0 16,1 8 0-16,-5 0 0 0,9-4 0 0,-9 8 8 0,0 0-8 0,0 0 8 0,5-4-8 0,-5 4 8 31,0 0-28-31,0 0-6 0,0 0-1 0,0 0-810 0,0 0-163 0</inkml:trace>
  <inkml:trace contextRef="#ctx0" brushRef="#br0" timeOffset="1776">4221 3229 1036 0,'0'0'23'0,"0"0"5"0,0 0 0 15,0 0 1-15,0 0-29 0,0 0 0 0,0 0 0 0,0 0 0 0,0 0 57 0,0 0 6 16,0 0 1-16,0 0 0 0,0 0 0 0,0 0 0 16,0 0 0-16,0 0 0 0,0 0 0 0,0 0 0 15,9 0 0-15,-9 0 0 0,0 0 0 0,0 0 0 16,9-8 0-16,-4 4 0 0,-5 4-52 0,4-8-12 16,1 4 0-16,4-4 0 0,-5-4 54 0,-4 4 8 15,5 0 2-15,-1-5 0 0,1-3-52 0,0 4-12 16,-1 0 0-16,1 0 0 0,-1 0 0 0,-4-1 0 15,5-3 0-15,-1 0 0 0,-4-4 54 0,5 0 8 16,-5-1 2-16,4 1 0 0,1 0-52 0,-5 0-12 0,0-5 0 16,5 5 0-16,-5 0 0 0,0-4 0 0,0 3 0 15,0-3 0-15,4 4 0 0,-4 0 0 16,0-1 0-16,0 1 0 0,0 0 0 0,0 4 0 0,0-4 0 0,0-1 0 16,0 5 0-16,0 0 0 0,5-4 0 15,-5 4 0-15,0-5 0 0,0 1 0 0,0 4 0 0,0 0 0 16,0-5 54-16,0 9 8 0,0-4 2 0,0 0 0 15,0 0-52-15,-5-5-12 0,5 5 0 0,0 4 0 16,0-8 0-16,-4 8 0 0,4-4 0 0,0-1 0 16,0 1 0-16,-5 0 0 0,5 0 0 0,0 0 0 15,0 4 0-15,0-5 0 0,0 5 0 0,0 0 0 0,0-4 0 16,0 4 0-16,0-4 0 0,0 3 0 0,0-3 0 16,0 4 0-16,0 0 0 0,-5 0 0 0,5-4 0 15,0 3 0-15,-4 5 0 0,4-4 0 0,-5-4 0 16,1 4 0-16,-1 0 0 0,5 4 0 0,-9-4 0 0,5-1 0 15,-1-3 0-15,0 4 0 0,1 0 0 0,-1-4 0 16,1 4 0-16,-1-5 0 0,1 5 0 0,-1-4 0 16,5 4 0-16,-4-4 0 0,-1 0 0 0,1 3 0 15,4 1 0-15,-5 0 0 0,5 0 0 0,-5-4 0 16,-4 4 0-16,0 0 0 0,0-9 0 0,0 9 0 0,0-4 0 16,0 4 0-16,-5-4 0 0,0 3 0 0,1 1 0 0,-1 0 0 15,0 0 0-15,1 0 0 0,-1 4 0 16,1 0 0-16,-1 0 0 0,5 0 0 0,-9-1 0 0,8 1 0 15,-3 4 0-15,8-4 0 0,-4 4 0 16,5-4 0-16,4 4 0 0,0 4 0 0,-5-4 0 0,5 4 0 16,0-12 0-16,0 12 0 0,5-8 0 0,-5 4 0 15,-5-4 32-15,5 8 4 0,-5-4 1 0,1-1 0 16,-5-3-26-16,9 8-11 0,0 0 8 0,-9 0-8 16,-5 0-69-16,5 4-19 15,-5 0-4-15,5-4-1059 0</inkml:trace>
  <inkml:trace contextRef="#ctx0" brushRef="#br0" timeOffset="12973">219 1343 957 0,'0'0'42'0,"0"0"10"16,0 0-42-16,0 0-10 0,0 0 0 0,0 0 0 0,-9 8 84 0,4-4 16 16,5-4 2-16,0 0 1 0,-4 0-31 0,4 0-7 15,0 0-1-15,0 0 0 0,-5-4-24 0,5 4-4 16,0 0-2-16,0 0 0 0,0 0 0 0,0 0 0 16,5-8 0-16,-1 0 0 0,1 4 3 0,-5 4 1 15,4-8 0-15,1 0 0 0,-5 0-10 0,0 8-3 16,9-8 0-16,-4 0 0 0,4 0-9 0,-5 0-3 15,-4 8 0-15,0 0 0 0,0-5-13 0,5-3 11 16,-1 0-11-16,1 4 10 0,-1 0 13 0,6-4 2 16,-6 4 1-16,1-4 0 0,4 4-26 0,0 0-17 0,-5-4 2 15,6 4 1-15,-6-8 14 0,5 8 12 0,-9 4-3 0,0 0 0 16,9-5-1-16,-4 5-8 0,-5 0 12 0,14 0-4 16,-1 9-8-16,-4-5 0 0,0-4 9 15,0 4-9-15,1-4 8 0,-6 0-8 0,-4 0 8 16,0 0-8-16,0 0 0 0,9 0 9 0,5 0-9 15,-5-4 0-15,5 4 9 0,-5 0-9 0,-9 0 0 16,13-4 9-16,1 4-9 0,-5-4 12 0,5 4-12 0,-5-5 12 16,-9 5-4-16,5 0 0 0,4-8 0 0,0 4 0 15,0-4-8-15,-5 8 10 0,5-4-10 0,1 0 10 16,-1 4 4-16,0 4 1 0,0-4 0 0,0 0 0 16,0 0 3-16,5 0 1 0,-5 0 0 0,-5 0 0 15,6 4-9-15,-1-4-2 0,0 0 0 0,0 0 0 16,5 0 0-16,-5 4-8 0,0 0 12 0,4-4-4 0,-4 0 0 15,5 0 0-15,-5 8 0 0,5-4 0 16,0-8-8-16,-1 4 12 0,-4 4-12 0,0 1 12 0,1-1-12 16,-6 4 10-16,5 0-10 0,0-4 10 0,-9-4-10 15,0 0 0-15,5 4 9 0,4 0-9 0,0 0 8 0,0-4-8 16,0 4 8-16,0 0-8 0,1 0 11 0,3-4-3 16,1 4 0-16,-1-4 0 0,1 4 0 0,4-4-8 15,-4 0 12-15,4 0-4 0,-4 0-8 0,0 0 0 16,8-4 9-16,-8 0-9 0,-9-4 8 0,8 8-8 0,19 4 8 0,-14-4-8 15,-18 0 0-15,0 0 9 16,0 0-9-16,0 0 0 0,5 4 8 0,4 0-8 0,0-4 0 16,0 4 0-16,0-4 9 0,5 0-9 0,0 0 0 15,-1 0 9-15,5 0-9 0,-4 0-16 0,-5 0 4 0,5 0 1 16,-5 0 21-16,0 0 4 0,5 0 1 16,-5 0 0-16,0 0-7 0,5 0 0 0,-5 0-8 15,0 0 12-15,0 0-12 0,0 0 0 0,0 0 0 0,0 0 0 16,-9 0 0-16,5 0 0 0,-1 0 0 0,-4 0 0 15,9 0 0-15,-9 0 0 0,14 0 0 0,-9-4 0 16,4-4 0-16,0 0 0 0,-5 8 0 16,6-4 0-16,-6 4 0 0,-4 0 0 0,9-4 0 0,0 4 0 15,0-4 0-15,0 4 0 0,-4 0 0 0,4-4 0 0,0 4 0 16,-9 0 0-16,9-4 0 0,-4 4 0 0,4-4 0 16,-9 4 0-16,9 0 0 0,-9 0 0 0,5-8 0 15,-5 8 0-15,9 0 0 0,-9 0 0 0,9-9 0 16,-5 1 0-16,6 4 0 0,-1 0 0 0,-9-4-15 15,9 4-5-15,-5-4-2 0,5 0 0 0,-4 0 34 0,4 0 8 16,-4 4 0-16,-1-4 1 0,5 0-21 16,-4-1 0-16,4-3 0 0,-5 4 0 0,1 0 0 0,-5 8 0 15,0 0 0-15,9-4 0 0,0-4 0 16,-4-4 0-16,-1 8 0 0,-4-4 0 0,0 8 0 0,9-8 0 16,-9 8 0-16,5-8 0 0,-5 8-12 0,5-9-8 15,4 1 0-15,-9 8-1 0,0 0 33 16,0 0 8-16,9-4 0 0,0-4 1 0,-9 8-21 0,0 0 0 0,0 0 0 15,0 0 8-15,0 0-8 0,0 0 0 0,0 0 0 16,0 0 0-16,0 0 0 0,0 0 9 0,0 0-9 16,0 0 0-16,0 0 8 0,0 0-8 0,14 8 0 0,-10-4 0 15,-4-4 8-15,9 8-8 0,-4 5 0 0,-1-1 0 16,-4-4 0-16,0-8 0 0,9 8 0 16,1 0 0-16,-1-4-17 15,-5 4-11-15,5-4-1 0,0 4-1 0,0-4 30 0,1 0 0 16,-1-4 0-16,0 4 0 0,4 0 0 0,1 1 0 0,0-5 0 0,-5 0 0 15,0 0 0-15,0 0 0 0,0 0 0 0,0 4 0 16,-9-4 0-16,9 0 0 0,1-4 0 0,-6-1 0 16,1-3 0-16,-5 8 0 0,13 0 0 0,-4-4 0 15,-4 4 0-15,0-8 0 16,4 8 0-16,-5-4 0 0,5 0 0 0,-4 0 0 0,-1-4 0 0,5 4 0 0,-4 0 0 16,0 0 0-16,4-4 0 0,0 4 0 0,-5 0 0 15,1 0 0-15,4 0 0 0,-4 0 0 16,-1-1 0-16,5 5 0 0,-4-4 0 0,4 4 0 0,-5-4 0 0,6 0 0 15,-1 4 0-15,0 0 0 0,0-4 0 0,0 4 0 16,0 4 0-16,0-8 0 0,5 4 0 16,-5 0 0-16,0-4 0 0,0 4 0 0,-4 0 0 0,8-4 0 15,-4 8 0-15,5-8 0 0,0 0 0 0,4 0 0 16,-4 8 0-16,4 0 0 0,0-4 0 0,-4 0 0 16,4 0 0-16,0 0 0 0,-4 0 0 0,4 0 0 15,0 0 0-15,-4-4 0 0,0 0 0 0,-1 4 0 16,1-4 0-16,0 4 0 0,4 0 0 0,0 0 0 0,-4 0 0 15,4 0 0-15,0-4 0 0,5 0 0 0,-10 4 0 16,10-4 0-16,-5 4 0 0,1-4 0 0,-6 0 0 16,1 4 0-16,0 0 0 0,-1-4 0 0,-4 0 0 15,5 4 0-15,-5-4 0 0,5-4 0 0,-10 8 0 0,10-4 0 16,-5-1 0-16,0 1 0 0,0 4 0 0,5 0 0 16,-9 0 0-16,8-4 0 0,1 4 0 0,0-4 0 15,-5 4 0-15,9 0 0 16,-5 0 0-16,6 0 0 0,-1 0 0 0,-4 4 0 0,4-4 0 0,0 4 0 15,-4 0 0-15,4 1 0 0,5-5 0 0,-1 4 0 16,1-4 0-16,-5 0 0 0,5 0 0 0,-5 0 0 16,1 12 0-16,-6-4 0 0,5 0 0 0,-4-4 0 0,9 4 0 15,-5 4 0-15,0-8 0 0,0 4 0 0,-4 0 0 0,4 1 0 16,-4-1 0-16,0-4 0 0,-5 0 20 16,0 0 11-16,-5 4 1 0,6 4 1 15,-6-4-1-15,5 4-1 0,-4 0 0 0,-1-4 0 16,1 1-76-16,-1 3-15 0,1-4-4 0,0 4 0 0,-5-12 52 0,9 8 12 15,-9-8 0-15,0 0 0 0,4 8 0 0,-4 0 0 16,0-8 0-16,0 8 0 16,-4 0-126-16,-1-4-22 0,1 0-5 0,-1-4-1 0</inkml:trace>
  <inkml:trace contextRef="#ctx0" brushRef="#br0" timeOffset="13897">1617 437 990 0,'9'4'44'0,"-9"-4"8"0,0 0-41 0,9 4-11 0,0-4 0 0,-9 0 0 15,0 0 119-15,0 0 21 0,0 0 5 0,0 0 1 16,0 0-57-16,0 0-11 0,5-4-2 0,-5 4-1 16,0 0-33-16,0 0-6 0,0-4-2 0,0-4 0 15,0 8-11-15,0 0-3 16,0-8 0-16,-5 0 0 0,5 8-10 0,0 0-2 0,0 0-8 0,0 0 12 0,0 0-4 16,-14 0-8-16,1-5 11 0,4 1-11 0,-1 8 9 0,-3 1-9 15,4-1 0-15,0 0 9 0,-1 4 7 0,1 4 0 16,0 0 1-16,5 0 0 0,-1-4-2 0,-4 4-1 15,4 1 0-15,1 3 0 0,-1-4-5 0,1 0-1 16,4 0 0-16,0 0 0 16,0 0 12-16,0-4 1 0,4 1 1 0,-4-9 0 0,5 8 2 0,-5-8 1 15,4 8 0-15,6-8 0 0,-10 0-7 0,9 0-2 16,4-4 0-16,-8 0 0 16,9-4 1-16,-5-1 0 0,4 1 0 0,-4-8 0 0,5 4-3 15,0-8-1-15,-1 4 0 0,1-9 0 0,0-3-5 16,-1 0-8-16,1-1 11 0,0 1-11 0,-1 4 0 0,-4-9 0 15,1 5 0 1,3-4 0-16,-4-5 32 0,0 5 0 0,1 4 0 16,3-1 0-1,-8 1-51-15,-1 12-10 0,5 0-3 0,-9-1 0 0,5 1 32 0,-5 8 0 16,5-4 0-16,-1 4 0 0,-8 0 0 0,4 8-9 0,0 0 9 0,0 0 0 16,0 0-12-16,0 0 2 0,0 0 1 0,-10 4 0 15,1 0 1-15,0 8 0 0,5 4 0 0,-5 0 0 16,-1 5 8-16,1 3 0 0,5 4 0 0,-1 1 0 15,5 3 0-15,0-4 9 0,-4 5-9 0,4 3 0 16,0 0 14-16,0 1-4 0,0-5-1 0,4 1 0 0,1-5 7 16,-1 0 2-16,5-7 0 0,5 3 0 0,-5-8 1 15,5 4 0-15,0-8 0 0,-5 0 0 0,0 1-19 16,0-5 0-16,0 0 0 0,0-4 0 0,-9-4 0 0,9 8 0 16,0-8 0-16,-9 0 0 15,0 0-201-15,0 0-44 0,0 0-9 0,18-8-2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3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73 870 172 0,'0'0'16'0,"0"0"-16"16,0 0 0-16,0 0 0 0,0 0 116 0,0 0 20 15,0 0 4-15,0 0 0 0,0 0-43 0,0 0-9 16,0 0-1-16,0 0-1 0,0 0-7 0,0 0-2 0,0 9 0 16,-4-5 0-16,4-4-18 0,0 0-4 0,0 0-1 0,0 0 0 15,0 0-4-15,0 0-1 0,0 0 0 0,0 0 0 16,0 0-5-16,0 0 0 0,0 0-1 0,0 0 0 16,0 0-8-16,0 0-2 15,0 0 0-15,0 4 0 0,-9-4-9 0,9 4-1 0,0-4-1 0,0 0 0 16,0 0-22-16,0 0-10 15,0 0 1-15,0 0 0 0,0 0 49 0,0 0 9 0,0 0 3 0,4-8 0 16,1-5-16-16,-1 1-2 0,1 0-1 0,4 0 0 16,0 4-13-16,-4 0-4 0,4-4 0 0,0 8 0 15,5 8-6-15,-5-4-2 16,-9 0 0-16,4-4 0 0,1-4-8 0,-1 4 0 0,1-5 0 0,-1 1 8 0,-4-4-8 16,5 4 0-16,-1-4 0 0,1 4 8 0,0 0 6 15,4 4 1-15,-9-4 0 0,0 8 0 0,0 0-23 0,0 0-5 16,0 0-1-16,0 0 0 15,0 0-66-15,0-4-12 0,0-9-4 0,0 1-860 16</inkml:trace>
  <inkml:trace contextRef="#ctx0" brushRef="#br0" timeOffset="282">0 587 817 0,'0'0'36'0,"0"0"8"15,5 4-36-15,-5 4-8 0,5 4 0 0,-1-3 0 0,1-1 102 0,-5 0 18 0,4 0 4 0,-4 0 1 16,5 4-32-16,-1-4-6 0,5 4-2 0,1-4 0 16,-6 5-9-16,10-1-1 0,-1 4-1 0,1 0 0 15,-14-4-17-15,5 0-3 0,4 1-1 0,0-1 0 16,0 0-13-16,-4 0-2 0,4-4-1 0,0 4 0 15,0-4-14-15,-5 0-3 0,1 0-1 0,4 1 0 16,-4-1-19-16,-1-4 8 0,1 4-8 0,-1-4 0 16,1 0 0-16,-1 0 0 0,-4 0 0 0,0-4 0 15,0 0-113-15,0 0-27 0,9-4-4 0</inkml:trace>
  <inkml:trace contextRef="#ctx0" brushRef="#br0" timeOffset="612">383 939 806 0,'0'-4'72'0,"0"4"-58"0,0 0-14 0,0 0 0 0,-5 0 131 0,5 0 23 0,-4-4 5 0,-1 0 1 16,5 0-55-16,0-4-10 0,-4 4-3 0,4-4 0 15,-5 0-16-15,5 0-3 0,-4 0-1 0,4-5 0 16,-5 5-16-16,5-4-4 16,-5 4-1-16,5 0 0 0,0 4-23 0,0 4-4 0,0 0 0 0,0 0-1 15,0-4-13-15,0-4-2 0,0 4-8 0,0 4 12 0,0-8-12 16,0 8 11-16,0 0-11 0,0-8 10 0,0 8-10 0,-4-4 0 15,4 4-10-15,-5-4-1001 16</inkml:trace>
  <inkml:trace contextRef="#ctx0" brushRef="#br0" timeOffset="1288">23 401 824 0,'0'0'36'0,"0"0"8"15,0 0-35-15,0 0-9 0,0 0 0 0,0 0 0 0,0 0 84 0,0 0 16 16,9 0 2-16,-9 0 1 0,0 0-28 0,0 0-6 16,0 0-1-16,0 0 0 0,0 0-10 0,0 0-2 15,0 0-1-15,0 0 0 0,0 0-38 0,0 0-7 16,5-8-2-16,-1 4 0 0,-4 4 24 0,5 0 4 16,4 4 0-16,-4-4 1 0,8-4 15 0,1 8 2 15,0-4 1-15,4 0 0 0,-4 0-2 0,-1 0 0 16,5 0 0-16,-4 0 0 0,0 0-15 0,-1 4-3 15,1-8-1-15,-5 4 0 0,0 0-8 0,-4 0-2 0,8-4 0 16,-8 4 0-16,4-4-7 0,0 4-1 0,-9 0-1 16,5 0 0-16,-5 0-15 0,4-4 9 0,5-4-9 0,-9 8 8 15,0 0-8-15,0 0 0 0,0-4 0 0,0 4 8 16,-4-8-8-16,4-1 0 0,0 9 0 0,-5-8 0 16,5 8 9-16,-13-8-9 0,-1 0 10 0,5 4-10 15,0-4 8-15,-5 4-8 0,5 0 0 0,0 0 0 16,0-4-12-16,0 4-9 0,0 0-2 0,9 4 0 15,-5-4 38-15,5 4 7 0,-9-4 2 0,9 4 0 16,0 0-24-16,0 0 8 0,0 0-8 0,0 0 0 16,0 0 0-16,0 0 0 0,9-4 0 0,-9 4 8 0,0 0-20 15,0 0-4-15,0 0-1 0,0 0-719 16,0 0-143-16</inkml:trace>
  <inkml:trace contextRef="#ctx0" brushRef="#br0" timeOffset="1681">998 733 1497 0,'0'0'32'0,"0"0"8"16,0 0 0-16,0 0 4 0,0 0-36 0,0 0-8 0,0 0 0 0,0 0 0 0,0 0 53 0,0 0 9 16,0 0 2-16,0 0 0 0,0 0 0 0,0 0 0 15,0 0 0-15,0 0 0 0,0 0-52 0,0 0-12 16,0 0 0-16,0 0 0 16,0 0-48-16,13 8-13 0,-4 0-3 0,-9-8 0 0</inkml:trace>
  <inkml:trace contextRef="#ctx0" brushRef="#br0" timeOffset="1869">1312 733 1497 0,'0'0'32'0,"0"0"8"0,0 0 0 0,0 0 4 0,0 0-36 0,0 0-8 0,0 0 0 0,9 4 0 15,-5 0 0-15,-4-4 0 0,0 0 0 0,5 4-442 16,-5-4-90-16</inkml:trace>
  <inkml:trace contextRef="#ctx0" brushRef="#br0" timeOffset="2042">1630 798 950 0,'10'-21'20'0,"-10"21"5"0,0 0 1 0,0 0 2 0,9-12-28 0,-5 4 0 15,-4 8 0-15,0 0 0 0,0 0 8 0,0 0-8 16,0 0 8-16,0 0-8 0</inkml:trace>
  <inkml:trace contextRef="#ctx0" brushRef="#br0" timeOffset="2215">1922 672 1267 0,'0'0'28'0,"0"0"5"0,0 0 2 0,0 0 1 0,0 0-36 0,9 0 0 0,-9 0 0 0,0 0 0 16,0 0 0-16,0 0 0 15,0 0 0-15,9 12 0 0</inkml:trace>
  <inkml:trace contextRef="#ctx0" brushRef="#br0" timeOffset="2419">2204 692 748 0,'0'0'67'0,"0"0"-54"0,0 0-13 0,18 0 0 0,-4 0 118 0,-5 0 21 16,-9 0 4-16,9 0 1 16,-9 0-35-16,14-4-6 0,-14 4-2 0,9 0 0 0,0 0-47 0,-9 0-10 15,0 0-1-15,0 0-1 0,0 0-42 0,0 0-16 16,0 0 1-16,0 0-504 16,0 0-101-16</inkml:trace>
  <inkml:trace contextRef="#ctx0" brushRef="#br0" timeOffset="3000">2987 773 864 0,'0'0'76'0,"0"0"-60"0,0 0-16 15,0 0 0-15,14 0 127 0,-5 0 22 0,-9 0 5 0,0 0 1 16,9-8-61-16,5 0-12 0,-5 0-2 0,4 0-1 15,1 4-7-15,-5 0-2 0,5-8 0 0,-10 4 0 16,10-4-56-16,-5 3-14 0,-4 1 0 0,4-4 0 16,0 0 42-16,0 0 6 0,-4-8 0 0,4 8 1 15,-5-1-27-15,5 1-6 0,-4-8 0 0,4 8-1 16,0-4-4-16,-4 4-1 0,4-5 0 0,-5 5 0 16,5 4-2-16,-4-4-8 0,0 4 12 0,-1 4-4 15,-4-4-8-15,0 8 0 16,5-8 0-16,-5 8 8 0,0 0-8 0,0 0 0 0,0 0 0 0,0 0 0 15,0 0-20-15,0 0-5 0,-9-4-2 0,-1-4 0 16,1 3-184-16,-4 5-37 0,-6 17-7 0,6-1-1 16</inkml:trace>
  <inkml:trace contextRef="#ctx0" brushRef="#br0" timeOffset="3243">3028 442 1036 0,'0'0'46'0,"0"0"10"0,5 0-45 0,-5 0-11 16,9 8 0-16,0-4 0 0,0 4 104 0,0-4 20 16,0 8 3-16,0-8 1 0,-9-4 8 0,5 12 1 15,9 4 1-15,-10 9 0 0,10-5-67 0,-10 0-14 0,5-4-2 16,0 4-1-16,1-3 8 0,-1 3 2 0,-5-4 0 0,5 0 0 16,0 0-52-16,-4 1-12 0,0-5 0 0,4 4 0 15,-9-4 0-15,4 0 0 0,1-4 0 0,-1 0 0 31,-4-8-19-31,5 13-6 0,-1-9-2 0,-4-4-673 0,0 0-136 0</inkml:trace>
  <inkml:trace contextRef="#ctx0" brushRef="#br0" timeOffset="3801">3479 846 633 0,'4'20'56'0,"-4"-20"-44"0,0 0-12 0,0 0 0 16,0 0 83-16,0 0 14 0,0 0 3 0,0 0 1 0,0 0-21 0,0 0-4 15,0 0 0-15,0 0-1 0,0 0-75 0,0 0-20 0,0 0-2 0,-4 0 0 16,-1 0 22-16,-8 0 0 0,4 0 8 0,-1 4-8 16,1-4 0-16,5 5 8 0,-10-1-8 0,0-4 0 15,10 4 8-15,-10 0-8 0,5 0 8 0,0 0-8 16,0 4 14-16,4-4-2 16,1 4-1-16,-1 0 0 0,5-8-11 0,0 0 0 0,0 0 0 0,0 0 0 15,0 0 22-15,5 8 2 0,-5-8 1 0,0 0 0 16,0 0 19-16,0 0 3 0,13 4 1 0,-3-4 0 15,3-4-16-15,1 4-4 0,-5-8 0 0,9 0 0 16,-9 0 0-16,5 0-1 0,4-8 0 0,0 3 0 16,-4-3-27-16,0 4 0 0,-5-4-9 0,0 0 9 15,0 4 0-15,0-5 0 0,0 1 0 0,0 4 0 0,-4-8-8 16,-5 4 8-16,0 0 0 0,0 3 0 0,0 1 0 16,-5 0 0-16,5 0 0 0,-4 8 0 0,-5 0 0 0,9 4-8 15,0 0 8-15,-9 0 0 0,-5 8 0 0,5 4 11 16,0 0-2-16,4 8 0 0,-8 5-9 0,3-1 0 15,6 4 0-15,-5 1 0 0,0-1 0 0,0-4 0 16,4 5 0 0,5-5 0-16,0 0 0 0,0 0 0 15,5-3 0-15,-5-5 0 0,4 0 10 0,1 0 0 16,-1 0 0-16,1-3 0 0,-5-1-10 0,0-4 0 16,4 0 9-16,-4-8-9 15,0 0-62-15,0 0-17 0</inkml:trace>
  <inkml:trace contextRef="#ctx0" brushRef="#br0" timeOffset="4366">3060 215 403 0,'0'0'36'15,"0"0"-36"-15,0 0 0 0,0 0 0 0,14 0 148 0,-14 0 22 16,0 0 5-16,9 0 1 0,0 0-78 0,0 0-15 0,0-4-3 16,0 4-1-16,0-4-27 0,0 4-4 0,0-4-2 0,1 4 0 15,-1-4 2-15,0 0 0 0,0 4 0 0,0-4 0 16,0-4-5-16,-4 8-1 0,4 0 0 0,4-5 0 15,-8 1-3-15,4 0-1 0,0-4 0 0,0 8 0 16,-4-8-10-16,4 8-3 0,-9 0 0 0,5-8 0 16,-5 4-14-16,4-4-3 0,5 0-8 0,-9 8 12 15,0 0-32 1,0 0-8-16,0 0 0 0,-9-8-1 0,5 0 41 0,-1 0 9 0,-4-5 2 0,0 5 0 16,0-4-37-16,-5 4-7 0,5 0-2 0,0-4 0 15,-5 4 23-15,5 0 0 0,0 0 0 0,0 4 0 16,4-5 17-16,5 9 8 0,0 0 2 0,0 0 0 15,0 0-43-15,0 0-9 0,-4-4-2 16,4 4 0-16,0 0-78 0,0 0-16 0,0 0-3 0,0 0-1 16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5:58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201 860 1036 0,'0'0'46'0,"0"0"10"0,0 0-45 0,0 0-11 0,0 8 0 0,0-8 0 0,0 0 104 0,0 8 20 16,0 0 3-16,0-8 1 0,0 0-52 0,0 0-9 15,-4 8-3-15,-1 0 0 16,5 0-7-16,0 4-1 0,-5 0-1 0,1 1 0 0,4-5-37 0,0-8-7 16,0 0-2-16,0 0 0 0,0 0 44 0,0 0 9 15,0 0 2-15,0 0 0 0,0 0 0 0,0 0 0 16,9-4 0-16,0-4 0 0,0-1-52 0,0-3-12 15,0 0 0-15,1-4 0 0,-1-4 0 0,0 0 0 0,0-1 0 16,0-3 0-16,5-4 54 0,-5 3 8 0,4 1 2 16,-3 0 0-16,-1 0-52 0,0 3-12 0,0 5 0 15,0 0 0-15,-5 0 0 0,1 4 0 0,4-1 0 16,-4 1 0-16,-5 0 0 0,0 4 0 0,4 0 0 0,-8 0 0 31,4 0-100-31,-5 0-22 0,-4 8-5 0,0 0-581 0,-5 0-116 0</inkml:trace>
  <inkml:trace contextRef="#ctx0" brushRef="#br0" timeOffset="267">1 491 576 0,'18'4'51'0,"-9"0"-41"0,-4 0-10 0,8 1 0 0,-4-10 207 0,5 10 39 16,0 7 8-16,-1 0 2 0,1 4-103 0,4 0-20 15,0 0-4-15,-4 5-1 0,4-1 0 0,1 0 0 16,-6 0 0-16,5 1 0 0,1 3-102 0,-6-8-26 16,6 4 0-16,-10 0 0 0,4 1 0 0,1-1 0 15,0-8 0-15,-1 4 0 0,1 0 0 0,-5 1 0 16,0-1 0-16,0 4 0 0,0 4 0 0,0-7 0 16,1-1 0-16,-6 0 0 15,1-4-66-15,4 0-18 0,-5 0-4 0,5 0-1 0</inkml:trace>
  <inkml:trace contextRef="#ctx0" brushRef="#br0" timeOffset="629">720 1046 1497 0,'0'0'32'0,"0"0"8"0,0 0 0 0,0 0 4 0,0 0-36 0,0 0-8 15,0 0 0-15,0 0 0 0,0 0 48 0,0 0 8 16,0-12 2-16,0-1 0 0,5 5 10 0,-1 0 1 16,-4 0 1-16,0-4 0 0,0 4-47 0,5 0-10 15,-5-4-1-15,4 4-1 0,-4-4-11 16,5-1-16-16,-5 1 4 0,4 4 1 0,-4 0 27 0,0-4 6 0,0-4 1 16,0 4-917-16</inkml:trace>
  <inkml:trace contextRef="#ctx0" brushRef="#br0" timeOffset="786">675 694 806 0,'0'0'36'0,"0"0"7"0,0 0-35 0,0 0-8 0,13-4 0 0,-4 0 0 16,-9 4 207-16,9-4 39 0,-9 4 8 0,10-9 2 16,-6-3-145-16,-4 12-29 0,0 0-6 0,0 0 0 0,0 0-76 15,0 0 0-15,0 0-12 0,0 0 1 16,0 0-108-16,0 0-21 0</inkml:trace>
  <inkml:trace contextRef="#ctx0" brushRef="#br0" timeOffset="1414">5 244 633 0,'-4'-40'56'0,"4"32"-44"0,0 8-12 0,0 0 0 0,0 0 92 0,0 0 16 16,0 0 3-16,0 0 1 0,0 0-39 0,0 0-7 16,9-4-2-16,0 0 0 0,-9 4 0 0,5 0 0 15,4-4 0-15,0 8 0 16,-5 0-7-16,5 0-1 0,1 4-1 0,3 0 0 0,-4-8-37 0,5 4-7 16,-5-4-2-16,9 4 0 0,-4-4 44 0,4 4 9 15,0-4 2-15,1 4 0 0,-1-4-24 0,0 4-4 16,0-4 0-16,0 0-1 0,-4 0-5 0,0 0-1 0,-1 0 0 0,1-4 0 15,0 4-29-15,-10-4 0 16,5-12 0-16,-4 4 0 0,4 0 0 0,0 4 0 16,-4 4 0-16,-1-4 0 0,-4-5 0 0,5 5 0 0,-5 0 0 15,0 0 0-15,-5 0 0 0,1-4 0 0,-1 4 0 16,-4 0 0-16,4-4 0 0,-8-1 0 0,4-3 0 16,0 0 0-16,-5 4 0 0,0 4 0 0,14 8 0 0,-9 0 0 15,0-8 57-15,0 0 6 0,9 8 1 0,0 0 0 16,0 0-52-16,-9 4-12 0,9-4 0 0,0 0 0 15,0 0-48-15,0 0-13 0,0 0-3 0,0 0-614 16,-5 8-123-16</inkml:trace>
  <inkml:trace contextRef="#ctx0" brushRef="#br0" timeOffset="1918">1230 475 518 0,'0'0'23'0,"0"0"5"0,0 0-28 0,0 0 0 0,0 0 0 0,0 0 0 16,14 4 209-16,-14-4 37 0,0 0 7 0,0 0 2 15,0 0-147-15,0 0-28 0,0 0-7 0,0 0-1 16,0 0-50-16,0 8-10 0,-14 0-3 0,5 0 0 16,-5-3 4-16,1 3 1 0,-6-4 0 0,6 8 0 15,-1-4-14-15,-4 4 0 0,4 0-12 0,1 0 12 0,-1 0-13 16,0 5 4-16,5-5 1 0,0 4 0 15,5 0 17-15,-1 0 4 0,0 1 1 0,5 3 0 0,5 0-6 0,0-4-8 32,-1 4 11-32,1 5-11 0,8 3 33 0,-4-4 0 0,0 1 0 0,1-1 0 15,3-8 27-15,1 8 6 0,-5-7 1 0,5-5 0 0,-1 0-47 0,1 0-10 16,0-4-2-16,-1-4 0 0,-4 0-8 16,1 0 0-16,-1 0 0 0,0-4 0 0,0 4 33 0,-5-4 5 15,5 0 1-15,-4-4 0 0,-5-8-39 0,5 0 0 16,-5 8-9-16,0-4 9 15,4 0-187-15,-8 4-29 0,-10-12-7 0,14 16-1 16</inkml:trace>
  <inkml:trace contextRef="#ctx0" brushRef="#br0" timeOffset="2107">1053 734 1497 0,'13'0'66'0,"-8"4"14"0,8 0-64 0,-8-4-16 0,9 4 0 0,-5-4 0 16,0 0 105-16,4-4 18 0,1 8 3 0,0-4 1 16,-1 4-58-16,1 0-11 0,0 0-2 0,-5-4-1 15,0 0-39-15,-9 0-7 0,9 4-1 0,-9-4-8 0,0 0 0 16,9 0-16-16,0 0 2 0,0 0-623 16,-9 0-125-16</inkml:trace>
  <inkml:trace contextRef="#ctx0" brushRef="#br0" timeOffset="2483">1558 228 806 0,'0'0'36'0,"0"0"7"0,0 0-35 0,0 0-8 0,0 0 0 0,0 0 0 15,4 8 104-15,1 5 20 16,0-1 3-16,-5 0 1 0,0 4-27 0,4 0-5 0,-4 0 0 0,0-3-1 16,0-1-50-16,0 8-9 0,0 0-3 0,0 0 0 15,0 5 11-15,0-1 3 0,-4 0 0 0,4 9 0 16,0-5-19-16,0 4-3 0,0 1-1 0,0 3 0 15,-5-4-24-15,5 1 0 0,-5-1-12 0,5 1 12 16,-4-5 0-16,4-4 0 0,-5-4 0 0,5 5 0 0,0-5 0 16,0-4 0-16,-4-8 0 0,4-8 0 0,0 0 0 0,0 0 0 15,0 0 0-15,0 0 0 16,0 0-220-16,0 0-36 0,0 0-7 0,0 0-1 0</inkml:trace>
  <inkml:trace contextRef="#ctx0" brushRef="#br0" timeOffset="2797">1694 338 806 0,'0'0'17'0,"0"0"4"0,0 0 1 0,0 0 2 0,0 0-24 0,0 0 0 0,0 0 0 0,0 0 0 15,0 0 68-15,0 0 8 0,5 16 3 0,-5-4 0 16,5 0 4-16,-5 0 1 0,0 4 0 0,0 1 0 16,0 3 7-16,4 0 1 15,-4 4 1-15,0 5 0 0,0-5-38 0,0 4-8 0,0 1-2 0,-4-9 0 16,4-8-21-16,0 8-4 0,0 17 0 0,0-5-1 16,0 0-19-16,0-3 0 0,-5-1 0 0,5 0 0 15,-5-7 12-15,5-1 0 0,-4-4-1 0,4 0 0 0,0-4-11 16,-5-4-16-16,5-4 4 0,0-4 1 15,0 0-153-15,0 0-32 16,0 0-5-16,0 0-2 0</inkml:trace>
  <inkml:trace contextRef="#ctx0" brushRef="#br0" timeOffset="3362">1544 293 806 0,'0'0'36'0,"0"0"7"0,0 0-35 16,0 0-8-16,0 0 0 0,0 0 0 0,0 0 41 0,0 0 7 0,0 0 0 16,0 0 1-16,0 0 24 0,0 0 5 15,0 0 1-15,9 0 0 0,0 4-53 0,1-4-10 0,-1-4-3 0,0 4 0 16,0 0 24-16,5-4 5 0,-5 4 1 0,4 4 0 15,1-4-2-15,0 0 0 0,-1 4 0 0,1-4 0 16,0 4-8-16,4 0-1 0,-5 0-1 0,6 0 0 16,-6-4 0-16,6 4 0 0,-1 4 0 0,4-4 0 15,-3 1-11-15,-1-5-3 0,-9 4 0 0,0 4 0 16,0-4-17-16,-9 0 8 0,0-4-8 0,0 0 0 16,-4 12 0-16,-5-4 0 0,9-8 0 0,-14 12 0 0,0-4 17 15,1 0-3-15,-1 0-1 0,-4 0 0 0,4 5-13 0,0-5-18 16,1 4 4-16,-1-4 1 0,5 4 13 0,-5 0 0 15,5-4 0-15,0 4 0 0,5-3 0 0,4-9 10 16,0 0-10-16,0 8 8 0,0 4 0 0,0-4-8 16,0-8 12-1,0 0-4-15,4 8-8 0,1 0 8 0,-5 0-8 0,9 4 8 0,-5-4-8 0,5 5 0 16,-4-1 0-16,0 4-11 0,4-8 27 0,-5 4 4 16,5 0 2-16,0 4 0 0,-4 1 12 0,4 3 2 15,5 0 1-15,-1 0 0 0,-4 1 7 0,10 11 0 16,-1-4 1-16,5 1 0 0,-5-1-17 0,0-4-3 15,5 5-1-15,0-5 0 0,-1-4 32 0,6-4 7 16,-10-4 1-16,5 5 0 0,-1-9-64 0,-8 4 0 0,4-4 0 0,-4-4-13 16,-5 4 13-16,-9-8 0 0,0 0 0 0,14 4 0 15,-5-4-10-15,-9 0-2 0,0 0-1 0,0 0 0 32,0 0-230-32,9-4-45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6:05.5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1 332 745 0,'-4'-20'32'0,"4"20"8"0,0 0-32 0,0 0-8 0,0 0 0 0,0 0 0 0,0 0 44 0,0 0 6 16,0 0 2-16,0 0 0 0,0 0-19 0,0 0-3 16,0 0-1-16,0 0 0 0,0 0 13 0,0 0 2 15,0 0 1-15,0 0 0 16,0 0-21-16,0 0-4 0,0 0 0 0,0 0-1 0,0 0 35 0,0 0 7 15,0 0 2-15,0 0 0 0,0 0-50 0,0 0-13 16,0 0 0-16,0 0 0 0,0 0 0 0,0 0 0 16,0 0 0-16,0 0 0 0,4-4 28 0,1 4 1 0,-5-8 0 15,0 4 0 1,4 0-46-16,-4-8-10 0,5-4-1 0,-5-1-1 0,0 5 49 0,5 4 11 0,-5-4 1 0,4 0 1 31,-4 0-53-31,5 0-10 0,-1 3-2 0,1-3-1 0,-1 0 56 0,-4 4 11 0,5 4 2 0,-1 0 1 16,1-4-37-16,0 0 0 15,-1 4 0-15,-4 4 0 0,0 0 0 0,0 0 8 16,5 0-8-16,-1-8 8 0,1 0-8 0,-1-1 0 0,5 1-8 0,-4 0 8 16,-1 0 0-16,1 4 0 0,0-4 0 0,4 0 0 15,-5 0 0-15,-4 4 0 0,5-4 0 0,-1 4 0 16,1 0 0-16,-5 0 0 0,4 0 0 0,-4-1 0 16,0 5 0-16,0 0 0 0,5 0 0 0,-5 0 8 15,0 0-8-15,0 0 11 16,0 0-11-16,0 0 12 0,0 0-12 0,5 5 0 15,-5-5 0-15,0 0 8 0,4 12 7 0,5-4 1 16,-9-8 0-16,0 16 0 0,5-8-6 0,-5 4-1 16,0-12 0-16,4 12 0 0,-4-12-9 0,0 17-11 15,0-5 3-15,0-12 0 0,0 0 8 0,0 0 0 16,0 0 0-16,0 8 0 16,0-8 14-16,0 0 5 0,0 0 1 0,0 0 0 0,0 0-20 0,0 0 0 15,0 20 8-15,-4 0-8 0,-1-8-14 0,5 0-6 16,-4-3-2-16,-1-1 0 0,5 0 22 0,0-8 0 0,-4 12 0 0,4-12 0 15,0 0 0-15,0 0 0 16,0 0 0-16,0 0 0 0,0 0 14 16,0 8 7-16,0 4 2 0,0-4 0 0,0-8-37 0,0 0-7 0,0 0-2 0,0 0 0 15,0 0 23-15,0 0 0 0,0 0 0 0,9-4 0 16,-5 0 19-16,1-4 8 0,-5 0 1 0,4 0 1 16,-4 0-46-1,5 0-10-15,-5 0-1 0,4-1-1 0,1-3 46 0,-5 4 10 0,9-8 1 0,-9 8 1 16,5-4-46-16,-1 4-10 15,-4 0-1-15,5 0-1 0,-1-1 29 0,-4 1 0 0,5-4 0 0,-1 4 0 16,1 0 0-16,-5 0 0 16,5 4 0-16,-5 4 0 0,4-4 25 0,-4 4 11 0,5-4 3 0,-1 0 0 0,-4 4-11 15,5 0-3-15,-5 0 0 0,9 0 0 16,0 4-41-16,-9-4-9 0,4 4-2 0,1 4 0 0,0 0 35 16,-1 4 6-16,1-4 2 0,-5 8 0 0,0-3-1 15,4-1 0-15,-4 4 0 0,-4 0 0 0,4 0-7 16,0 5 0-16,-5-5-8 0,5 0 12 0,-4-4-4 0,4 0 0 15,0 0-8-15,0 0 12 0,0 1-12 0,0-13 9 16,0 0-9-16,0 8 8 0,0-8-24 0,0 0-4 16,0 0-2-16,0 8 0 0,0-8 38 0,0 0 8 15,0 0 2-15,0 0 0 16,0 0-140-16,0 0-28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40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 0 1036 0,'0'0'23'0,"0"0"5"0,0 0 0 0,0 0 1 0,0 0-29 0,0 0 0 0,0 0 0 0,0 0 0 0,0 0 57 0,0 0 6 16,0 0 1-16,0 0 0 0,0 0-52 0,0 0-12 15,0 0 0-15,0 0 0 0,0 0 0 0,0 0 0 16,-5 16 0-16,1-4 0 0,4-3 0 0,0-9 0 16,0 0 0-16,0 0 0 0,0 0 0 0,0 0 0 15,-5 12 0-15,1 0 0 0,4-4 54 0,0-8 8 16,0 0 2-16,0 0 0 0,-5 12-52 0,0-4-12 15,5 0 0-15,-4 4 0 0,-1 1 54 0,5-1 8 16,0 4 2-16,-4-4 0 0,-1 4-53 0,5-4-11 16,-4 9 0-16,-1-1 0 0,1 4 0 0,4-8 0 15,0 4 0-15,-5-3 0 0,5 3 0 0,-5-8 0 16,1 4 0-16,4 0 0 0,-9 1 55 0,4-1 7 0,1 0 2 16,-1 4 0-16,1-4-52 0,4 1-12 0,-5-1 0 15,5 0 0-15,0-4 0 0,0 0 0 0,0 0 0 0,0 1 0 16,-5 3 0-16,10-4 0 0,-5 0 0 15,5-4 0-15,-10 0 0 0,5 0 0 0,5 4 0 16,-5 1 0-16,0-1 0 0,0 0 0 0,0 0 0 16,4 0 0-16,-4 0 0 0,0 0 0 0,0-4 0 0,0 5 0 15,0-5 0-15,5 4 0 0,-5 8 0 0,0-4 0 16,0 5 0-16,0-9 0 0,0 0 0 0,0 0 0 16,-5 4 0-16,5-4 0 0,5 0 0 0,-5-12 0 15,-5 9 19-15,5 3 1 0,5 0 0 0,-5-4 0 0,0 0-32 16,0-8-7-16,4 8-1 0,1 4 0 0,-5 0 20 15,4-4 0-15,1 5 0 0,-5-5 0 0,4 4 0 16,-4-4 0-16,5 0 0 0,-5 0 0 16,5 0 0-16,-5 0 0 0,4 4 0 0,-4-3 0 0,0-1 0 0,0 0 0 15,0 0 0-15,0 4 0 0,0-12 0 0,5 8 0 16,-1 4 0-16,-4-4 0 0,0 4 0 0,0-3 0 16,0-1 0-16,5 4 0 0,-5-4 0 15,4 0 0-15,-4-8 0 0,5 8 0 0,-1 4 0 0,1-4 0 16,-5-8 0-16,0 4 0 0,5 4 0 0,-1 1 0 15,-4-1 0-15,5 0 0 0,-1 4 0 0,-4-4 0 16,5 4 0-16,-1 0 0 0,-4-4 0 0,5 4 0 16,-5 5 0-16,4-9 0 0,1 0 0 0,0 4 0 0,-5-4 0 15,4 4 0-15,1-4 0 0,-5 0 0 16,4 5 0-16,1 3 0 0,-5-4 0 0,4-4 0 0,-4-8 0 16,5 8 0-16,-1 4 0 0,1 0 0 0,0 0 0 0,-5 1 0 15,4-1 48-15,1 0 12 0,-1 0 4 0,1 0 0 16,-1 4-52-16,-4-3-12 0,5-5 0 0,-1 4 0 15,1-4 0-15,-1 4 0 0,1 0 0 0,0-4 0 16,-5 4 0-16,4 0 8 0,-4 1-8 0,9-1 0 0,-9 4 0 16,5-4 0-16,-5-4 0 0,0-8 0 0,4 8 0 0,-4 0 0 15,5 0 0-15,-5-8 0 16,0 0-55-16,0 0-7 0,0 0-2 0,0 0-844 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42.5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69 360 1242 0,'0'0'55'0,"-9"8"11"15,-1-4-53-15,1 8-13 0,9 0 0 0,0 1 0 0,0 3 111 0,0 4 19 16,5 0 4-16,-5 5 1 0,0-5-63 0,4 4-12 15,6 0-2-15,-6-3-1 0,5-1-29 0,-4 0-7 16,-1-8-1-16,1 0 0 0,-5 0-5 0,0-12-2 16,0 0 0-16,0 0 0 0,0 0 15 0,0 0 2 15,14 5 1-15,-5-10 0 0,0-7-11 0,-5 0-1 0,1 0-1 16,4 4 0-16,0 0-18 0,-4-4 0 0,4 0 8 16,-5-5-8-16,5 1 0 0,-4 0 0 0,-1 0 0 15,1 0 0-15,0-1 0 0,-1 1 0 16,1 0 8-16,-1-4-8 0,1 4 0 0,-1 4 0 0,-4 12 0 0,0 0 0 15,0 0 0-15,0 0 0 0,0 0 0 0,0 0-9 16,0 0 9-16,0 0-12 0,0 0 12 0,0 0-12 16,5 8 12-16,-1 4 0 0,1 0 0 0,0 0 0 15,-5 0 0-15,0 0-10 0,0 9 10 0,0-1-10 16,4 12 10-16,-4-4 12 0,0-3-2 0,-4 3-1 16,4 4-9-16,-5 1-12 15,0 3 2-15,1-3 1 0,-5-1 17 0,0 4 3 0,4 5 1 16,-4-1 0-16,-5 5-12 0,10-1 0 0,-5 1 0 0,0-9 0 0,-5-3 0 15,0-5-17-15,5 0 4 0,0-7 1 16,0-5 12-16,0 0 0 0,9-8 0 0,0-8 0 0,0 0 0 16,0 0 12-16,0 0-3 0,0 0 0 0,0 0-9 0,0 0 0 15,0-8 0-15,-5 0-11 0,5-4 11 0,5-4 0 16,-1 3-9-16,1-7 9 0,-10 0 0 0,5 0 0 16,0 4-9-16,0-5 9 0,5 1 0 0,-5 0 0 15,9 4 0-15,-4-1 0 0,-1-3 0 0,1 8 0 16,-1 4 0-16,5-4 0 0,-4 4 0 15,4-4 0-15,-4 4 0 0,4-1 0 0,-5 5 0 0,-4 4 0 16,0 0 0-16,9-4 9 0,5 0-9 0,-5 0 0 16,-9 4 0-16,9 0-11 0,5 0 2 15,0 0 0-15,-5 0 0 0,0 0-955 0</inkml:trace>
  <inkml:trace contextRef="#ctx0" brushRef="#br0" timeOffset="251">469 999 806 0,'0'0'72'15,"0"0"-58"-15,0 0-14 0,0 0 0 0,0 0 217 0,0 0 41 16,0 0 8-1,0 0 2-15,5-4-173 0,-5-4-35 0,0 0-6 0,-5 0-2 0,1 0-18 0,4 0-4 16,0-4-1-16,0 0 0 0,-5 0-29 0,5 3 0 16,5-3 0-16,-5 0 0 15,0 0-93-15,0 0-25 0,0 0-5 0,4 4-669 0</inkml:trace>
  <inkml:trace contextRef="#ctx0" brushRef="#br0" timeOffset="362">433 720 633 0,'0'0'28'0,"0"0"6"0,0 0-34 0,0 0 0 15,0 0 0-15,0 0 0 0,0 0 306 0,0 0 54 0,4 0 12 16,-4 0 1-16,0 0-249 0,0 0-49 0,5-4-11 0,-5 4-1 16,0 0-54-16,0 0-9 0,5-8 0 0</inkml:trace>
  <inkml:trace contextRef="#ctx0" brushRef="#br0" timeOffset="980">0 190 1036 0,'0'0'46'0,"0"0"10"0,5 8-45 0,-5-8-11 0,0 0 0 0,0 0 0 16,9 0 134-16,-9 0 25 0,0 0 5 15,0 0 0-15,5 0-79 0,8 0-16 0,-4 0-3 0,5 4-1 16,0 0-31-16,4-8-6 0,-9 0-2 0,5 4 0 0,-1 4 33 15,1-4 6-15,0-4 2 0,-1-4 0 0,1 8-29 0,-5-4-6 16,0 4 0-16,0-4-1 0,0 4-6 0,0 0-1 16,1-4 0-16,-1 4 0 0,-5-4-6 0,5 0-2 15,0 0 0-15,1 0 0 0,-10 4-16 0,0 0-12 16,0-8 1-16,0 8 1 0,0 0 23 0,0-8 5 16,-10-1 1-16,6 1 0 0,-1 4-19 0,-4-4 0 15,0 0 8-15,5 0-8 0,-6 0-13 0,6 0-7 16,4 8 0-16,0 0-1 0,-5-4 36 0,1-4 7 15,-1 4 2-15,1-4 0 16,4 8-113-16,0 0-23 0,0 0-4 0,0 0-880 0</inkml:trace>
  <inkml:trace contextRef="#ctx0" brushRef="#br0" timeOffset="1350">1029 344 1267 0,'0'0'56'0,"0"0"12"0,0 0-55 0,0 0-13 0,0 0 0 0,0 0 0 15,0 0 105-15,0 0 19 0,0 0 3 0,-9 12 1 0,0-8-52 16,0 0-9-1,-5 8-3-15,5-4 0 0,0 0 0 0,-5-4 0 0,1 1 0 0,-1 3 0 0,5 0-51 0,0 4-13 16,-5-4 0-16,5 4 0 0,0 4 0 0,0 0 0 16,0 13 0-16,4-9 0 0,5 0 0 0,-4 0 0 15,4-7 0-15,4 3 0 0,-4 0 0 0,9 0 0 16,-4-8 0-16,4 4 0 0,0 1 0 0,0-1 0 16,0-4 0-16,0 0 0 15,1 0 54-15,-1 0 8 0,0 4 2 0,-9-12 0 0,0 0-52 0,13 4-12 16,-3 0 0-16,-10-4 0 0,9-8 0 0,-5 4 0 15,1-4 0-15,-1 4 0 16,1-4-48-16,-5 0-13 0,0 0-3 0,-5 0-947 0</inkml:trace>
  <inkml:trace contextRef="#ctx0" brushRef="#br0" timeOffset="1522">834 550 1324 0,'0'0'118'0,"0"0"-94"0,9-4-24 0,0 0 0 16,-9 4 145-16,9 0 25 0,-9 0 5 0,9-4 1 16,5 4-90-16,-1 0-18 15,-4 4-3-15,5 0-1 0,-5-8-51 0,5 0-13 0,-1 4 0 0,-3-4-646 16,-1 0-132-16</inkml:trace>
  <inkml:trace contextRef="#ctx0" brushRef="#br0" timeOffset="1782">1248 271 979 0,'4'4'87'0,"-4"4"-70"0,5 8-17 15,-5-4 0-15,0 5 198 0,0-1 36 16,0 4 7-16,-5 4 2 0,5 1-134 0,0 3-26 16,-4-8-6-16,-1 4-1 0,1 1-47 0,4-1-9 0,-5 0-3 15,1 5 0-15,-1-9-17 0,1 4 0 0,4-8 0 16,0 5 0-16,-5-5 0 0,5 0 0 0,0-4 0 0,0-12 0 16,0 0-201-1,0 0-44-15,0 0-9 0,0 0-2 0</inkml:trace>
  <inkml:trace contextRef="#ctx0" brushRef="#br0" timeOffset="2009">1316 239 230 0,'14'4'20'15,"-5"4"-20"-15,0 4 0 0,0 4 0 0,-13 0 278 0,4 0 51 16,0 5 11-16,0-1 1 0,0 8-213 0,0-3-44 15,0-1-8-15,-5 0-1 0,5 4-34 0,-5-3-6 16,5-1-2-16,-4-4 0 0,-1 5-21 0,1-1-12 16,-5-4 12-16,9 0-12 0,-5-4 27 0,1 1-2 15,-6-5 0-15,6 4 0 16,8-4-71-16,-4-12-14 0,0 0-4 0,0 0-477 16,0 0-96-16</inkml:trace>
  <inkml:trace contextRef="#ctx0" brushRef="#br0" timeOffset="2464">1139 263 1267 0,'4'0'28'0,"1"0"5"0,-1-4 2 0,5 4 1 0,-4-4-36 0,4 0 0 0,-4 0 0 0,4 0 0 15,4 0 58-15,-4 4 5 0,1-4 1 0,3 4 0 0,1-4-8 16,-1 8 0-16,1-4-1 0,0 4 0 0,4-4-11 16,0 4-1-16,0 4-1 0,1-4 0 0,3 4-4 0,-3-4-1 15,3 0 0-15,-3 0 0 0,-1 4-1 0,0 0 0 16,0-4 0-16,0 0 0 0,-4 4-5 0,0-4-2 16,-5 5 0-16,0-1 0 0,-4 4-29 0,-1-4 0 15,-4 0-11-15,-4 4 11 0,-1 4 0 0,-9 1 0 16,5-9 0-16,-4 8 0 0,-6-4 8 0,-3 4 8 15,3 0 3-15,-3-4 0 0,3-3-31 0,-3-1-5 16,-1 0-2-16,9-4 0 0,5 4 19 0,0-4 0 16,0 0 0-16,4 4 0 0,1-4 0 0,4-4 0 15,0 0 0-15,0 0 0 0,4 12 0 0,5 0 0 16,1 1 0-16,3-5 0 0,5 0 28 0,1 0 8 16,-6 4 3-16,1 0 0 0,4-4-11 0,0 4-1 15,5 0-1-15,-5-3 0 0,1 3 0 0,-1-4 0 16,0 4 0-16,0 0 0 0,-4-8-12 0,0 4-2 0,-1-4-1 15,1 4 0-15,-5 0-11 0,0-3 0 0,0-5 0 16,-9 0 0 0,0 0-96-16,0 0-16 0,0 0-2 0</inkml:trace>
  <inkml:trace contextRef="#ctx0" brushRef="#br0" timeOffset="2934">1689 0 806 0,'0'0'72'0,"0"0"-58"15,5 12-14-15,0-4 0 0,4 4 183 0,-5-4 33 16,1 4 8-16,-1 5 0 0,1-9-103 0,-1 4-21 16,-4 4-4-16,5 0 0 0,0-8-26 0,-5 9-5 15,0-1-1-15,4 4 0 0,-4-8-11 0,0 4-2 16,0-8-1-16,0 0 0 0,0 1-29 0,0-9-5 0,0 8-2 0,0-8 0 16,0 0-14-16,0 0-16 0,0 0 3 0,0 0 1 15,0 0 12-15,0 0 0 0,0 0 0 0,0-12 0 16,5-5 0-16,-5 5 0 0,4 0-8 0,1 0 8 15,-1-4 0-15,-4 4 0 16,5 4 0-16,-1-5 0 0,1 9-10 0,0-4 10 0,-1 0-10 0,5 4 10 16,-4-4 0-16,4 0 0 0,-5 4 0 0,5 4 0 15,1-4 0-15,-1 4 0 0,4 0 0 0,-4 4 0 16,1-4 17-16,-1 4 0 0,0 4 0 16,4-4 0-16,-8 4-3 0,4 0-1 0,0 0 0 0,-4 0 0 15,-1-4 0-15,1 5 0 0,-1-1 0 0,1 4 0 16,0-4-31-16,4 4-6 15,-9-4-2-15,0 8-1065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1.7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2133 1267 0,'0'0'28'0,"0"0"5"0,0 0 2 16,0 0 1-16,0 0-36 0,0 0 0 0,0 0 0 0,0 0 0 0,0 0 109 0,0 0 15 15,0 0 4-15,0 0 0 0,0 0-52 0,0 0-9 16,0 0-3-16,9 0 0 0,-4-8-12 0,-1 0-2 16,-4 8-1-16,5-12 0 0,-1 4-27 0,1-5-6 15,-5 5 0-15,9-4-1 0,-9 4 39 0,4-4 8 16,1 4 2-16,-1-4 0 0,1 0-52 0,-5 4-12 16,0 8 0-16,9-9 0 0,-4-3 54 0,-1 0 8 15,1-4 2-15,4 4 0 0,-5-4-52 0,1-1-12 0,0 5 0 0,-1 0 0 16,1-4 0-16,-1 0 0 15,1 4 0-15,-5 0 0 0,4-5 0 0,1 5 0 0,-1 0 0 16,1-4 0-16,0 0 32 0,-5-5 4 0,4 5 1 16,1 0 0-16,-1-4-23 0,1-4-5 0,-5-1-1 15,9 1 0-15,-5 0 9 0,1 3 2 0,0 1 0 0,-1 4 0 16,1-8-19-16,-1 4 10 0,1-1-10 16,-1 5 8-16,-4-4 0 0,5 4 0 0,-1-1 0 0,1 1 0 15,-10 0-8-15,5 0 8 0,5 0-8 0,0 0 8 16,-10-1-8-16,5 5 0 0,5 0 0 0,-1 0 0 15,-4-4 0-15,0-4 8 0,0 7-8 0,5-3 0 16,-5 0 0-16,4 4 0 0,-4-4 0 0,0 4 0 16,-4-5 0-16,4 1 0 0,0 0 0 0,0 0 0 15,0 0 0-15,0-1 0 0,0 5 0 0,0 4 0 0,-5 0 0 16,5-8 0-16,0-8 0 0,0-1 0 0,0 5 0 16,0 4 8-16,0-4-8 0,0 3 0 0,-4 5 0 15,4-4 0-15,4 4 8 0,-4 0-8 0,0 4 0 0,0 4 0 16,0-4 0-16,0-5 8 0,5 1-8 0,-5 0 0 15,0 0 9-15,0 4-9 0,0 0 0 0,0-4 0 16,-5 0 0-16,5 4 0 0,0-9 0 0,0 1 0 16,0 0 0-16,0 0 0 0,0 0 0 0,0 3 0 15,0-3 0-15,-4 4 0 16,4-4-17-16,-5 4-8 0,5 4-2 0,0 0 0 0,-5-1 44 0,1 1 9 16,4 0 2-16,0 0 0 15,0 8-20-15,0 0-8 0,0 0 0 0,-5-8 8 0,5 4-8 0,0-4 0 0,-9 4 0 16,9 4 0-1,0 0-20-15,0-8-10 0,-9 0-2 0,5-4 0 0,-1 4 32 0,5-1 0 16,-5 1 0-16,5 4 0 0,-4-8 20 0,4 8 9 0,-5-4 3 0,1 0 0 16,-1 0-32-16,1-4 0 0,-1 4 0 0,1-1 0 15,-1-3 0-15,0 0 0 0,1 0 0 0,-5 0 0 16,4 0-22 0,-4 4-7-16,9-4-2 0,-4-1 0 0,4 5 51 0,-5-4 9 0,5 4 3 15,-5-4 0-15,1 0-24 0,-1 0-8 0,1 0 0 0,-1-1 0 16,5 5 0-16,0-8 0 0,-4 4 0 0,4 0 0 0,-5 4 0 15,1-4 0-15,-1-1 0 0,5 5 0 16,-5-4-26-16,5 4-5 0,-4 0-1 16,-1-4 0-16,5 4 52 0,0 0 9 0,-4-4 3 0,4 7 0 15,0 5-32-15,0 0 0 0,0 0 0 0,0 0 0 0,0-8 0 0,4 0 0 16,-4 8 0-16,0 0 0 0,0 0 0 0,0 0-10 16,0 0 2-16,0 0 0 15,0 0-75-15,0 0-14 0,0 0-3 0,0 0-717 16,0 0-143-16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3762,'7'0'14041,"4"169"-10445,-2-66-2900,-8-84-542,2 0-1,0-1 1,1 1-1,13 34 1,-14-45-199,0 0-1,0-1 1,1 0 0,0 0 0,1 0-1,-1 0 1,1-1 0,0 1-1,1-1 1,-1-1 0,1 1-1,1-1 1,13 9 0,-10-12-1816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2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78 412 1274 0,'0'0'56'0,"18"4"12"0,9 4-54 0,1 1-14 16,-15-1 0-16,-13-8 0 0,-18 4 155 0,4 0 28 0,1 4 5 0,4-4 2 15,4 4-101-15,1 4-20 0,-1 0-4 0,0 0-1 16,10 5-51-16,0-5-13 0,-5-12 0 0,0 0 0 16,4 12 0-16,-4-12 0 0,0 0 0 0,0 0 0 0,0 0 0 15,0 0 0-15,0 0-9 0,18-4 9 0,-9-4 0 0,5 0 0 16,-5-5 0-16,0 5 10 0,-9 8-10 0,5-12 0 15,4-12 0-15,-4 4 0 0,-1 4 0 0,5-1-14 16,-4-3 3-16,4 4 1 0,-5 0 10 16,-4 0 0-1,5-1 0-15,-1 5 8 0,-4 0-8 0,5 8 0 0,-5-4 0 0,0 8 8 0,0 0 1 0,0 0 1 16,0 0 0-16,0 12 0 0,5 0-10 0,-5 4 0 16,0-8-10-16,4 13 10 0,-4 3 0 0,5 4 0 15,-5-3 0-15,0-5 0 0,-5 0 34 0,1 4 13 16,-1 5 2-1,0-1 1-15,-4 4-38 0,5 1-12 0,-10-5 0 0,5 0 0 0,-5-3 16 16,1-1-3-16,-1-4-1 0,0 0 0 0,-4 1-12 0,0-9 0 16,0 4 0-16,4-4 0 0,0 0 0 0,5 0 0 0,-4-12 0 15,8 5 0 1,-4-1-19-16,5-4-6 0,4 0-2 0,0-4 0 16,0-1-1-16,0-3 0 0,4 0 0 0,1 0 0 15,-1-4-138-15,5-4-28 0,0 0-6 0,0 4 0 0</inkml:trace>
  <inkml:trace contextRef="#ctx0" brushRef="#br0" timeOffset="251">378 740 1141 0,'0'0'50'0,"0"0"11"0,0 0-49 0,0 0-12 16,0 0 0-16,0 0 0 0,0-4 155 0,0 0 28 15,5 0 5-15,-5-4 2 0,0 0-71 0,0 0-15 16,4 0-2-16,-4 4-1 0,5-9-81 0,-5 5-20 0,0-4 0 16,0 0 0-16,0 0 32 0,4 4 3 0,1 0 0 0,-5-4 0 31,5-1-159-31,-5 1-31 0</inkml:trace>
  <inkml:trace contextRef="#ctx0" brushRef="#br0" timeOffset="820">0 113 806 0,'0'0'36'0,"0"0"7"0,0 0-35 15,0 0-8-15,0 0 0 0,0 0 0 0,0 0 136 0,0 0 26 0,0 0 5 0,14-4 1 16,0 4-44-16,-14 0-9 0,13 0-2 0,1 0 0 16,-5 0-8-16,-9 0-1 0,14-4-1 0,-1 0 0 15,-3 0-55-15,3 0-12 0,-13 4-1 0,9-4-1 16,5-1-8-16,-14 5-2 0,0 0 0 0,0 0 0 16,0 0-10-16,9-8-2 0,0 0-1 0,-9 8 0 15,0 0-11-15,0 0 8 0,-4-8-8 0,4 4 8 16,-5-4-8-16,-4 4-12 0,0 0 2 0,0-4 1 15,0 4 9-15,4 0 0 0,-9-4 0 0,5 4 0 16,0 0 23-16,5 0 6 0,-1 0 2 0,5 4 0 16,0 0-49-16,0 0-10 0,0 0-1 0,0 0-1 15,0 0-100-15,0 0-20 0,0 0-4 0,0 0-768 16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4.9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146 364 172 0,'0'0'16'0,"0"0"-16"0,0 0 0 0,0 0 0 16,0 0 200-16,-9 12 38 0,9-12 7 0,-5 12 2 15,1 8-112-15,4 1-23 0,-5-5-4 0,5 4 0 16,0 0-44-16,5 1-9 0,-5-5-2 0,0 0 0 16,9-4-25-16,-5-4-6 0,5 4-1 0,1 1 0 15,-1-5-9-15,0 0-1 0,0 0-1 0,5-8 0 16,-10 4 0-16,10-4 0 0,-5-4 0 0,0 4 0 15,5-4-21-15,-1 8-4 0,-4-4-1 0,1-4 0 0,-10 4 16 0,4-4 0 16,5-8 0-16,5 3 0 0,-5-3 0 0,0 0 0 16,-4 0 0-16,4-4 0 15,-5 4 0-15,5 0 0 0,-9-1 0 0,5 5 0 0,-5 8 0 0,0 0 0 16,0 0 0-16,0 0 0 0,0 0 16 0,0 0 5 16,0 0 2-16,0 0 0 0,0 0-37 0,0 0-7 15,4 8-2-15,1 9 0 0,0-5 23 0,-5 4 0 16,4 4 0-16,-4 0 0 0,5-3 17 0,-10 3 8 15,5 12 2-15,-4 5 0 0,-1-1-13 0,-4 5-2 16,4-1-1-16,-4 0 0 0,0 1 12 0,5-5 2 16,-5 5 1-16,-1-9 0 0,1 1 13 0,0-1 2 15,-9-4 1-15,4-3 0 0,-4-1-30 0,4 0-12 16,1 0 11-16,-1-7-11 0,0-5 8 0,1 0-8 16,4-4 0-16,4 0 0 0,-4-4 0 0,9-4 0 0,0 0 0 15,-9-4 0-15,-5 0 0 0,14 4 0 0,-4-4-10 16,-1-8 10-16,1-4 0 0,-1-1 0 15,5 1 0-15,5 4 8 0,-1 0-8 0,-4 0 0 0,5-4 0 16,-1-1 8-16,1 5-8 0,-1 0 0 0,1 0 0 16,4 0 8-16,0 0-8 0,0 4 0 0,5-4 0 0,0 3 0 15,-5 1 8-15,4 4-8 0,1 0 10 0,0 0-10 16,-1 0 12-16,1 4-4 0,-5-4-8 0,5 8 12 16,-1-4-12-16,-3 4 0 0,3-4 0 0,1 0 0 15,-1 0 0-15,-3-4-12 0,-1 4 3 0,-9 0-635 16,13-4-126-16</inkml:trace>
  <inkml:trace contextRef="#ctx0" brushRef="#br0" timeOffset="614">656 931 896 0,'4'0'40'0,"-4"-5"8"0,5 1-39 0,-5 0-9 0,0 4 0 0,-5-4 0 15,5-4 55-15,0 8 9 0,0 0 1 0,-4-8 1 16,-1 4-6-16,5 4-2 0,-13-8 0 0,13 8 0 16,0 0-31-16,0 0-7 0,-14 12 0 0,-4-8-1 15,9 4-1-15,-5 4 0 0,5 5 0 0,0-1 0 0,0 4-10 16,0 4-8-16,4-3 12 0,-4-1-12 0,9-4 49 0,-5 0 3 16,10 4 1-16,-1-7 0 0,-4-1-19 0,0-12-4 15,5 12-1-15,-5-12 0 0,9 8-5 0,-9-8 0 16,0 0-1-16,14 4 0 15,-5-4-12-15,0-4-3 0,0 0 0 0,0-4 0 0,0-4 20 0,5-5 3 16,-5 1 1-16,-4 0 0 0,4 0-32 0,-5-8-21 16,5-1 3-16,1 1 1 0,-6 4 17 0,1-9 0 15,-1 1 0-15,1 0 0 0,4 0 0 0,-5 3 0 16,1-3 0-16,-1 4 0 0,1-5 0 0,0 9 0 16,-5-4 0-16,9 8 0 0,-5 3 0 0,1 1 0 15,-1-4 11-15,1 8-11 0,-5 8 0 0,0 0 0 16,0 0 0-16,0 0 0 0,0 0 0 0,0 0 0 0,0 0-8 15,-5 20 8-15,5 0 0 0,-4 5 8 0,-1-1 1 16,5 0 0-16,0-3-9 0,0 3-12 0,0-4 2 16,0 8 1-16,0 1 9 0,5-5 0 0,-1 0 0 15,-4 1 0-15,9-5 36 0,1 4 8 0,-6-4 3 16,5 1 0-16,5-5-24 16,-5 0-5-16,0-4-1 0,5-4 0 0,-10 4-17 0,1-8 0 0,-5-4 0 0,0 0-645 15,0 0-133-15</inkml:trace>
  <inkml:trace contextRef="#ctx0" brushRef="#br0" timeOffset="1199">0 182 806 0,'5'4'36'0,"-5"-4"7"0,9 0-35 0,-5-4-8 0,1 4 0 0,0-4 0 0,-1 4 53 16,5-4 9-16,0 4 2 0,0 0 0 0,5 0 51 0,4 0 10 15,1-4 3-15,-1 4 0 0,-5-4-52 0,6 4-9 16,8-4-3-16,-4 4 0 0,-5-4 19 0,0 0 3 16,0-1 1-16,-4 5 0 0,4-8-55 0,-4 4-12 15,0 0-1-15,-1 0-1 0,1 0-10 0,-5 0-8 32,-5-4 12-32,6 0-12 0,-6 0 0 0,-4 8 0 0,0 0 0 0,-4-8 0 0,4 0 8 0,-10 0 2 15,6-5 0-15,-1 5 0 0,-8-4-10 0,-1 4 0 16,5 4 0-16,-5-4 0 0,1 4 9 0,-1-4 0 15,-4 4 0-15,4 0 0 0,-4 4-9 0,9 0 0 16,-5 4 0-16,10-4 0 0,4 0 0 0,-10 0 0 16,6 0 10-16,4 0-10 0,0 0 0 15,0 0 0 1,0 0 0-16,0 0-652 16,0 0-128-16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7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0 1036 0,'0'20'46'0,"0"-20"10"0,0 0-45 0,0 0-11 15,0 0 0-15,0 0 0 0,0 0 104 0,0 0 20 16,-5-8 3-16,1 4 1 16,-5 0-103-16,4 0-25 0,-4 4 0 0,0 4 0 0,0 0 0 0,0-4 0 15,0 0 0-15,-1 0 0 0,1 0 0 0,0 4 0 16,0 4 0-16,0-8 0 0,5 4 56 0,4-4 7 15,-10 4 1-15,1 4 0 0,5 0-52 0,4-8-12 16,-9 8 0-16,4 5 0 0,1-1 0 0,4 0 0 16,0-12 0-16,-5 8 0 0,-4 4 0 0,4-4 0 15,5-8 0-15,-4 8 0 0,4 0 0 0,0-8 0 16,-5 8 0-16,5 1 0 0,-4 3 0 0,4-4 0 16,0 4 0-16,4-4 0 0,-4 4 34 0,5-4 4 0,-5 4 1 15,4 0 0-15,1 1-11 0,-1-5-3 16,1 4 0-16,0 0 0 0,4-4-25 0,-5 4 0 0,-4-12 0 15,5 8 0-15,-1 0 0 0,1 1 0 0,-1-1 0 16,6 0 0-16,-10-8 56 0,4 12 7 16,5 4 1-16,-4 0 0 0,-5-16-52 0,4 8-12 0,5 0 0 0,-4 1 0 15,-5-9 0-15,4 12 0 0,1-4 0 16,0 8 0-16,-1 0 0 0,-4-4 0 0,0-12 0 16,0 0 0-16,9 12 0 0,-9-4 0 0,0-8 0 0,0 0 0 0,0 13 0 15,5-5 0-15,-5-8 0 0,0 8 0 0,0 0 0 0,0 4 0 16,0 4 0-16,0-4 0 0,0-12 0 0,0 13 0 15,-5-5 0-15,5 8 0 0,0 0 0 0,0-4 0 16,-4-4 0-16,4 0 0 0,-5 4 0 0,5-3 0 16,0 3 0-16,-4 0 0 0,4 0 0 0,0 0 0 15,-5 4 0-15,5-4 0 0,0 5 0 0,0-1 0 16,0 8 0-16,0-4 0 0,0-20 0 0,0 21 0 16,-5 11 0-16,5-12 0 0,0-20 0 0,0 0 0 15,0 20 0-15,0-7 0 0,0-13 0 0,0 0 0 16,0 0 0-16,-4 16 0 0,-1 8 0 0,-4-4 0 15,5-4 0-15,-1-3 0 0,-4-1 0 0,5 0 0 16,-1 4 0-16,-4 0 0 0,0-4 0 0,4 1 0 0,-4-1 0 16,5 0 0-16,-1 0 0 0,-4-4 0 0,4 0 0 15,1 0 0-15,4-8 0 0,-5 8 0 0,1 0 0 16,4-8 0-16,0 0 0 0,0 0 0 16,0 0 0-16,0 9 0 0,0-1 0 0,0-8 0 0,0 0 0 0,0 0 0 15,0 0 0-15,0 0 0 0,13 8 0 0,-13-8 0 16,0 0 0-16,5 4 0 0,4 0 0 0,-9-4 0 15,0 0 0-15,14-4 0 0,-10 8 0 0,5-4 0 16,-9 0 0-16,9 4 0 0,-9-4 0 0,14 0 0 16,-5 4 0-16,-4-4 0 0,-5 0 0 0,13 8 0 15,-4-8 0-15,1 8 0 0,3-4 0 0,-4 4 0 16,0 4 54-16,5-4 8 0,-5-3 2 0,0-5 0 0,5 0-52 16,-9 0-12-16,-5 0 0 0,0 0 0 0,0 0 0 0,0 0 0 15,0 0 0-15,9 4 0 0,-9-4 0 0,0 0 0 16,0 12 0-16,0-12 0 15,0 0-48-15,-5 8-13 0,-4-4-3 0,0 8 0 16,0 4 52-16,-5 0 12 0,5 5 0 0,0-1 0 16,0 0 0-16,0 0 0 0,0 13 0 0,-5-5 0 0,5-4 0 0,4 5 0 15,1 3 0-15,-1-4 0 0,-4 1 28 0,5-5 9 16,4 0 2-16,0 0 0 16,0 1-28-16,0-5-11 0,4 4 8 0,1-3-8 0,-1-5 37 0,1 4 3 0,4-4 0 15,-5-4 0-15,5 0 4 0,1-3 0 16,-6 3 1-16,5-8 0 0,-9-4-56 0,9 4-11 15,0 0-2-15,-9-4-1 0,10-4 25 0,-1 0 0 0,4 0 0 16,-4 4 0-16,1-8-15 0,3-1 3 0,-4 1 0 0,0-4-1114 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7:58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0 806 0,'0'0'72'0,"0"8"-58"0,0 4-14 0,0 8 0 16,4 0 229-16,-4 1 43 16,-9-5 9-16,5 4 2 0,-5 4-163 0,4-4-32 0,1 5-6 0,4-1-2 15,4 4-51-15,-4-7-10 0,-9-1-3 0,9 4 0 16,0-8-8-16,0 5-8 0,-5-9 9 0,1-4-9 16,-1 4 0-16,5-12 0 0,9 8 0 0,1-4 0 15,-10-4 14-15,9-4-3 0,4 0-1 0,-4-4 0 0,-9-4-10 0,5 0 0 16,4-1-10-16,0 1 10 15,-4-4 0-15,-1 0 0 0,1-4-8 0,4-1 8 0,0 1 0 0,-4 4 0 32,4 4 0-32,-5 0 0 0,5-4 0 0,0 3 0 0,1-3 0 0,-6 4 0 0,5 0 9 15,0 4-9-15,0 0 0 0,-4 8 9 0,4 4 3 0,-4 0 0 16,4 8 0-16,-5-4 0 0,-4 4 12 16,5 0 2-16,-1 5 1 0,1-1 0 0,-5 4-10 0,0-4-1 15,4 0-1 1,-4 5 0-16,0-5-15 0,0 0 0 0,0 4 0 0,10-4 0 0,-10 1 21 0,4-1 2 15,1 0 0-15,4 0 0 16,-9-4-71-16,9 4-15 0,0 1-2 0,0-5-981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1:40.2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0 162 403 0,'28'20'36'16,"-19"-16"-36"-16,-9-4 0 0,0 0 0 0,0 0 123 0,0 0 17 0,0 0 4 16,0 0 1-16,0 0-57 0,0 0-12 0,0 0-3 15,0 0 0-15,-5-8-10 0,1 4-3 0,4 4 0 16,0 0 0-16,0 0-16 0,0 0-4 0,0 0-1 0,0 0 0 15,0 0-1-15,0 0 0 16,-5-8 0-16,5 8 0 0,0 0 0 0,0 0 0 0,0 0 0 0,0 0 0 16,0 0 7-16,0 0 2 0,0 0 0 0,0 0 0 15,-4 8 7-15,-1 8 2 0,5 5 0 0,0-9 0 16,0-12 6-16,-4 16 2 0,4 12 0 0,0 1 0 16,0-1-37-16,0-4-7 0,0-4-2 0,0 5 0 15,4-5 22-15,-4 0 5 0,0-4 1 0,5 0 0 16,-5 9-37-16,4-5-9 0,-4-4 0 0,5 4 0 15,-5 1 0-15,4-5 0 0,-4-4 0 0,0 0 0 16,0 8 0-16,9-3 0 0,5-1 0 0,-5 0 0 0,-9-4 0 16,9-4 0-16,10 4 0 0,-1-4 0 0,-18-8 0 15,0 0 0-15,0 0 0 0,-5 8 0 16,-8-3 0-16,13-5 0 0,18 4 0 0,-18-4 0 0,0 0 0 0,0 0 0 16,0 0 0-1,0 0 0-15,0-13 0 0,0 5 0 0,0 8 0 0,0-12 0 0,0 4 0 0,9-4 0 16,5 8 0-16,-10-8 0 0,-8-4 0 0,13-1 0 15,13 5 0-15,-13-8 0 0,-13 0 0 0,-1 0 0 16,1-1 0-16,8 5 0 0,1 4 0 16,4 0 0-16,-4 0 0 0,-1 4 0 0,1 0 0 0,4-1 0 15,-9 1 0-15,0 8 0 0,0 0 14 0,0 0 1 16,0 0 0-16,0 0 0 0,0 0-6 0,0 0-1 16,0 0 0-16,0 0 0 0,9 8-24 0,-9-8-6 0,0 0-1 0,4 9 0 15,-4 7 23-15,5-4 0 0,0 0 0 0,-1 0 0 16,1 4 0-16,-1 1 0 0,1-1 0 0,-1 0 0 15,1-4 0-15,-1 4 0 0,1 0 0 0,4-3 0 16,-4-1 0-16,-1-4 0 0,1 4 0 0,-1 0 0 16,5 4 0-16,-9-8 0 0,0-8 0 0,5 4 0 15,0 4 0-15,4-3 0 0,-5 3 0 0,1 0 0 0,-5-8 0 16,0 0 0-16,0 0 0 0,0 0 0 0,4 12 0 0,5-4 0 16,-9-8 0-16,0 0 0 0,0 0 0 15,0 0 0-15,0 0 0 0,0 0 0 0,0 0 0 16,0 0 0-16,0 0 0 0,5-8 0 0,0 0 47 0,-1 0 13 31,1 0 4-31,-5-1 0 0,0-3-52 0,0 4-12 0,0 8 0 0,4-8 0 0,1 0 0 0,-5-12 0 16,0-4 0-16,4-1 0 0,1 13 0 15,-1-12 0-15,1-13 0 0,-5 9 0 0,4 16 28 0,1-8 4 16,0-21 0-16,-5 5 0 16,0 16-52-16,4-9-9 0,-4-3-3 0,5 0 0 0,-5 3 77 0,0 5 15 15,9 12 4-15,-9 0 0 0,4-1-52 0,-4 5-12 16,0 0 0-16,0 8 0 0,0-8-17 0,0 8-7 0,0 0 0 15,0 0-1-15,0 0 25 0,0-8 0 16,5 0 0-16,-5 0-8 16,0 8-22-16,0 0-4 0,0 0-1 0,4 12 0 15,1 0-179-15,0 4-36 0,-1 13-7 0,-4-29-2 0</inkml:trace>
  <inkml:trace contextRef="#ctx0" brushRef="#br0" timeOffset="597">784 251 230 0,'0'0'20'0,"0"-8"-20"0,0-4 0 0,4 8 0 16,-4 4 184-16,0 0 32 0,0 0 6 0,0 0 2 16,0 0-128-16,0 0-26 0,0-8-5 0,5 4-1 15,-5 4 52-15,0 0 9 0,0 0 3 0,0 0 0 16,0-4-52-16,4-5-9 0,-4 9-3 0,0 0 0 15,0 0-51-15,0 0-13 0,0 0 0 0,0 0 0 0,0 17 54 0,0-5 8 16,0-12 2-16,0 12 0 0,0 12 0 0,-4-8 0 16,4-16 0-16,0 21 0 0,0 15 0 0,-5-4 0 15,5 5 0-15,5-1 0 0,-5 1-64 16,0-9-8-16,-5-8-4 0,5 9-1 0,-4 7 21 16,4-4 4-16,0-11 0 0,-5-1 1 0,0 0-13 15,5 4 0-15,0 1 0 0,0-5 0 0,0-4 24 0,0-4 3 16,0 0 0-16,0-12 0 0,0 0-27 0,0 0 0 15,0 0-14-15,0 0 5 16,-4-8-111-16,4-4-21 0,0 4-5 0,0-4-571 16,-5-4-115-16</inkml:trace>
  <inkml:trace contextRef="#ctx0" brushRef="#br0" timeOffset="1007">743 211 1267 0,'0'0'28'0,"0"0"5"0,0 0 2 0,0 0 1 0,0 0-36 0,0 0 0 0,0 0 0 0,0 0 0 16,9 0 58-16,-9 0 5 0,0 0 1 0,9-9 0 0,0 5-52 15,0 0-12-15,0 0 0 0,0 0 0 0,0-8 54 0,-4 8 8 16,-1-4 2-16,10 8 0 0,-5 0 0 0,5 0 0 15,-5-4 0-15,5 8 0 0,4 0-52 0,-4 0-12 16,-5-4 0-16,4-4 0 0,1 4 54 0,0 4 8 16,-5 0 2-16,4 4 0 0,-4 0 0 0,5 0 0 15,0 5 0-15,-5-5 0 0,0-4 0 0,-4 4 0 16,4 4 0-16,-5 4 0 0,-4-8-52 0,0 4-12 16,0 0 0-16,-4 5 0 0,-1 3 0 0,-4 0 0 15,-5 0 0-15,1 5 0 0,-1-5 0 0,0-4 0 16,-8-4 0-16,-1 0 0 0,5-4 18 0,-5 5 1 15,5 3 0-15,-1-8 0 0,1 4-31 0,5-8-5 16,-1 0-2-16,5-4 0 0,4 0 19 0,5 0 0 16,0 0 0-1,0 0 0-15,-4-8-55 0,4 8-7 0,0 0-2 0,0 0 0 16,0 0-133-16,13-4-27 0,10-4-6 0,-5 4-1 0</inkml:trace>
  <inkml:trace contextRef="#ctx0" brushRef="#br0" timeOffset="1822">1298 150 856 0,'0'0'38'0,"0"0"8"15,0 0-37-15,0 0-9 0,0 0 0 0,0 0 0 0,0 0 98 0,0 0 18 16,0 0 3-16,0 0 1 0,0 0-50 0,0 0-10 16,0 0-1-16,5 12-1 0,-5-12 5 0,0 12 1 15,0 0 0-15,0 4 0 0,-5-3 20 0,0 3 5 16,5-4 1-16,-4 4 0 0,-1-4-16 0,5 4-3 15,-4 9-1-15,-1-1 0 0,1 8-30 0,-1-3-7 0,-4-9-1 0,5 8 0 16,-1 1 26-16,0 3 5 0,1-4 1 16,4 5 0-16,-5-1-55 0,1-4-9 0,-1 5 0 15,1-9 0-15,-1-4 0 0,1-4 0 0,4 5 0 16,-5-5 0-16,5 4 0 0,0-8 0 0,-5 0 0 0,5-12 0 16,0 8 0-16,0-8 0 0,0 0 0 0,0 0 0 15,0 0-17-15,0 0-9 16,0 0-2-16,0 0 0 0,0 0-4 15,5-12-2-15,-5 4 0 0,0-8 0 0,0 4 0 16,5 0 0-16,-5-4 0 0,0-1 0 0,4-3 3 16,-4 8 1-16,0 12 0 0,5-16 0 0,-5 4 7 0,0-4 2 0,4 3 0 0,-4 1 0 15,0-4-19-15,5 0-4 16,-1 0-1-16,-4 4 0 0,0 12 36 0,5-13 9 0,-5 1 0 0,4-4 0 16,-4 4 16-16,5 4 4 0,0-4 2 0,-5-5 0 0,4-3-14 15,1 8-8-15,-1 4 8 0,1-4-8 16,4-8-16-16,-5-1-8 0,-4 9-2 0,5 0 0 15,4 0 26-15,-4 4 0 0,-1-4 0 0,1 0 0 16,-1 4 0-16,5-5 0 0,-9 1 0 0,5 4 0 0,-5 8 18 0,9-4 9 16,0 0 1-16,0 0 1 0,0-4-21 0,0 4-8 15,-4-4 0-15,0 4 0 16,-1-4-19-16,-4 8-9 0,9-8-3 0,0 8 0 0,5 0 76 0,0 0 15 16,-5 0 4-16,-9 0 0 0,0 0-52 0,9 4-12 15,4 0 0-15,1 0 0 0,-14-4 54 0,9 8 8 16,5-4 2-16,-5 4 0 0,-4 8 0 0,-1 0 0 0,1-4 0 15,-5 1 0-15,0-13-52 0,-5 8-12 0,1 4 0 16,-6-4 0-16,1 8 0 0,-4 0 0 0,-1 0 0 16,0-3 0-16,-4-9 0 0,5 4 0 0,-1 8 0 15,-4 0 0-15,4-8 0 0,0 0 0 0,1 0 0 0,-1-4 0 16,5-4 0-16,0 0-12 0,9 0 12 0,0 0-10 16,0 0-38-16,0 0-7 15,0 0-1-15,0 0-1 0,9-12-133 0,0 0-26 16,0 8-6-16,5-4-630 0</inkml:trace>
  <inkml:trace contextRef="#ctx0" brushRef="#br0" timeOffset="2140">1785 328 1267 0,'0'0'28'0,"0"0"5"0,0 0 2 0,0 0 1 0,0 0-36 0,0 0 0 0,-4-8 0 16,4 0 0-1,0 4 109-15,0 4 15 0,0 0 4 0,0 0 0 0,0 0 0 0,-5-8 0 0,5-5 0 0,-4 1 0 16,4-4-52-16,0 4-9 0,0 0-3 0,0-4 0 15,0-5-51-15,0 1-13 0,4 4 0 0,-4 4 0 16,0-8 0-16,0 7 0 0,0 1 0 0,5 4 0 16,-5-4 0-16,0 4 0 15,4 0 0-15,-4 4 0 0,0 4-100 0,0 0-22 0,0 0-5 0,0 0-820 16</inkml:trace>
  <inkml:trace contextRef="#ctx0" brushRef="#br0" timeOffset="2356">1630 24 1728 0,'10'4'38'0,"-10"-4"8"0,9-8 2 0,0 4 0 0,4-4-39 0,-4 4-9 16,1 4 0-16,3 0 0 0,-4 0 156 0,5 4 28 16,0-4 7-16,-1 0 1 0,1-4-103 0,0 4-20 15,4 0-4-15,0-4-1 0,0 4-51 0,0 0-13 16,1 0 0-16,-1 4 0 0,0 0 0 0,0 4 0 15,-4 4 0-15,0-8 0 16,-5-4-100-16,4 5-22 0,1 3-5 0,0-4-581 0,-5 4-116 16</inkml:trace>
  <inkml:trace contextRef="#ctx0" brushRef="#br0" timeOffset="2827">2354 498 864 0,'0'0'38'0,"0"0"8"0,14 0-37 0,-9 0-9 0,4-4 0 0,4 0 0 16,-4 4 245-16,0 0 47 15,5 0 10-15,-5 4 2 0,5-4-192 0,0 0-39 0,4-4-7 0,-5 0-2 16,1 0-51-16,0 0-13 0,-1 0 0 0,-3 4 0 16,-10 0 0-16,9 4 0 0,4-8 0 0,1 8 0 15,-5 4-100-15,0-8-22 0,-4-8-5 0,4 4-717 16</inkml:trace>
  <inkml:trace contextRef="#ctx0" brushRef="#br0" timeOffset="3000">2322 672 1695 0,'14'-12'37'0,"-14"12"8"0,5-4 2 0,8 0 1 0,1 0-39 0,0 4-9 15,-1-8 0-15,-4-1 0 0,5 9 112 0,4-4 20 31,-4 0 4-31,4 4 0 0,-4 0-57 0,4 0-12 0,-4 0-3 0,4 0 0 0,-9 4 0 0,9 0 0 16,-4 5 0-16,-5-9 0 16,5-9-153-16,-5 9-31 0,9 0-7 0,-9 0-922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1:44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330 271 1036 0,'0'-20'46'0,"0"20"10"0,0 0-45 0,0 0-11 16,0 0 0-16,-5-4 0 0,5-4 104 0,0 0 20 15,0 8 3-15,0 0 1 0,0 0-52 0,0 0-9 16,-9 8-3-16,0-8 0 0,-5-8-51 0,1-1-13 16,-5 13 0-16,4 5 0 0,0-1 54 0,1 0 8 15,-6 0 2-15,1 4 0 0,4 0-46 0,1-4-9 0,-1-4-1 16,-4 4-8-16,4 9 22 0,1 3-2 0,-1 4-1 0,0 0 0 15,1 1 1-15,-1-1 1 0,-4 4 0 0,9 1 0 16,4-5-3-16,1 8-1 0,-1-3 0 16,5 3 0-16,0-4-17 0,5-3 10 0,8 3-10 0,1-12 8 15,-5 0-8-15,0-4 0 0,9 1 0 0,-4 3-11 16,4-4 60-16,0 0 12 0,-4 4 3 0,9-4 0 16,-5-4-52-16,0-4-12 0,5-4 0 0,-5 0 0 15,5 0 54-15,-5-4 8 0,5-4 2 0,0 4 0 16,-1-4-52-16,-3-4-12 0,-6 0 0 0,6 0 0 0,-1-4 0 15,0-1 0-15,-4 1 0 0,-5-4 0 0,0 4 0 0,0-4 0 16,-5-1 0-16,6 5 0 0,-10 4 0 0,0-4 0 16,4 0 0-16,-4-1 0 0,0-3 0 15,-4 0 0-15,-6 4 0 0,-3 4 0 0,4-5 0 0,-5 1 0 16,-4-8 0-16,4 12 0 16,-4 4-48-1,0 0-13-15,-5-5-3 0,5 5 0 0,0 0-51 0,-10 8-10 0,-17 4-3 0,17 8-819 16</inkml:trace>
  <inkml:trace contextRef="#ctx0" brushRef="#br0" timeOffset="267">198 627 979 0,'0'0'87'0,"4"12"-70"0,5 0-17 0,-4 1 0 16,4-5 221-16,-4 0 41 16,8 0 8-16,1 4 2 0,0 0-116 0,4 4-22 0,-5 0-5 0,6 1-1 15,-1-1-54-15,9-4-11 0,-9 4-3 0,5 0 0 16,0-3-44-16,0 3-16 0,-1 0 9 0,-3 0-9 0,-6 4 35 0,6-3 1 16,-1-1 1-16,-5-4 0 0,1 0-8 0,-5 0-1 15,5-4-1-15,0 0 0 16,-5 8-124-16,4-7-25 0,-4-5-5 0,-9-4-649 15,0 0-131-15</inkml:trace>
  <inkml:trace contextRef="#ctx0" brushRef="#br0" timeOffset="628">812 287 633 0,'0'0'56'0,"5"12"-44"16,-5-12-12-16,0 0 0 0,0 0 143 0,0 0 26 0,9 12 6 0,-4 1 1 15,-1-1-90-15,-4-12-18 0,0 0-3 0,5 12-1 16,-1 8 0-16,-4-4 0 15,0-4 0-15,5 1 0 0,-5 7 15 0,0 8 2 0,0 5 1 0,4-5 0 16,-4 0-39-16,5-4-8 0,-5 5-2 0,0-5 0 16,4-12 9-16,-4 4 2 0,0 5 0 0,0 3 0 0,5-4-29 15,-5 4-6-15,0 5-1 0,0-5 0 0,0-12-8 0,0 0 0 16,-5 5 0-16,5-5-11 16,0 0-90-16,-4-4-19 15,-1-4-3-15,5-4-488 0,0 0-97 0</inkml:trace>
  <inkml:trace contextRef="#ctx0" brushRef="#br0" timeOffset="943">721 222 1036 0,'0'0'46'0,"0"0"10"0,0 0-45 0,0 0-11 0,9 0 0 16,1-4 0-16,-1 0 70 0,0 0 12 15,0-8 2-15,5 4 1 0,-5 0-5 0,4 4-2 0,1 0 0 0,0 4 0 16,4 4 3-16,-5 0 1 0,6-8 0 0,-6 0 0 16,6 8-14-16,-1 4-2 0,0 0-1 0,5 0 0 15,-10 0-21-15,6 0-4 0,-1 9 0 0,0-5-1 16,-4-4-11-16,-1 4-1 0,-4 0-1 0,1 4 0 16,-6-8-10-16,1 5-3 0,-5-1 0 0,-5 4 0 15,-4 0-5-15,0 0-8 0,0 0 11 0,-9 5-11 16,4-1 0-16,-4-4 0 0,0-4 0 0,-1 0 0 0,1 0 0 15,0 1 0-15,4-1 0 0,-4-4 0 0,4 0 0 16,5-4 0-16,0 0 0 0,5-8 0 0,-6-12-16 0,6 12 0 16,4 4 0-16,0 0-698 15,4-12-140-15</inkml:trace>
  <inkml:trace contextRef="#ctx0" brushRef="#br0" timeOffset="1257">1359 287 1148 0,'0'0'51'0,"4"0"10"0,-8-4-49 0,4 4-12 0,0 0 0 0,0-4 0 16,-5-4 80-16,5 0 14 16,0 4 2-16,-4-8 1 0,4 0 11 0,-5-1 1 0,5 1 1 0,0 0 0 15,0 0-59-15,0-4-12 0,0 12-3 0,0-4 0 16,0-4-18-16,0-5-4 0,-4 1-1 0,4 4 0 16,4 4-13-16,-4-4 0 0,0-4 0 0,-4-1 0 31,-1 5-124-31,0-4-28 0,-4 0-6 0</inkml:trace>
  <inkml:trace contextRef="#ctx0" brushRef="#br0" timeOffset="1445">1204 0 1728 0,'14'4'38'0,"-5"0"8"0,9-4 2 0,-4 4 0 0,4-4-39 15,0 0-9-15,9 4 0 0,-8-4 0 0,-1-4 102 0,0 0 18 16,5 4 4-16,-1 0 1 0,-3-8-61 0,-6 8-13 15,6 0-3-15,-1 4 0 0,-18-4-30 0,9 0-6 16,5 0-2-16,-14 0 0 0,13 0-21 0,-13 0-4 16,0 0-1-16,14 8-681 0,-14-8-137 15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1:40.2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0 162 403 0,'28'20'36'16,"-19"-16"-36"-16,-9-4 0 0,0 0 0 0,0 0 123 0,0 0 17 0,0 0 4 16,0 0 1-16,0 0-57 0,0 0-12 0,0 0-3 15,0 0 0-15,-5-8-10 0,1 4-3 0,4 4 0 16,0 0 0-16,0 0-16 0,0 0-4 0,0 0-1 0,0 0 0 15,0 0-1-15,0 0 0 16,-5-8 0-16,5 8 0 0,0 0 0 0,0 0 0 0,0 0 0 0,0 0 0 16,0 0 7-16,0 0 2 0,0 0 0 0,0 0 0 15,-4 8 7-15,-1 8 2 0,5 5 0 0,0-9 0 16,0-12 6-16,-4 16 2 0,4 12 0 0,0 1 0 16,0-1-37-16,0-4-7 0,0-4-2 0,0 5 0 15,4-5 22-15,-4 0 5 0,0-4 1 0,5 0 0 16,-5 9-37-16,4-5-9 0,-4-4 0 0,5 4 0 15,-5 1 0-15,4-5 0 0,-4-4 0 0,0 0 0 16,0 8 0-16,9-3 0 0,5-1 0 0,-5 0 0 0,-9-4 0 16,9-4 0-16,10 4 0 0,-1-4 0 0,-18-8 0 15,0 0 0-15,0 0 0 0,-5 8 0 16,-8-3 0-16,13-5 0 0,18 4 0 0,-18-4 0 0,0 0 0 0,0 0 0 16,0 0 0-1,0 0 0-15,0-13 0 0,0 5 0 0,0 8 0 0,0-12 0 0,0 4 0 0,9-4 0 16,5 8 0-16,-10-8 0 0,-8-4 0 0,13-1 0 15,13 5 0-15,-13-8 0 0,-13 0 0 0,-1 0 0 16,1-1 0-16,8 5 0 0,1 4 0 16,4 0 0-16,-4 0 0 0,-1 4 0 0,1 0 0 0,4-1 0 15,-9 1 0-15,0 8 0 0,0 0 14 0,0 0 1 16,0 0 0-16,0 0 0 0,0 0-6 0,0 0-1 16,0 0 0-16,0 0 0 0,9 8-24 0,-9-8-6 0,0 0-1 0,4 9 0 15,-4 7 23-15,5-4 0 0,0 0 0 0,-1 0 0 16,1 4 0-16,-1 1 0 0,1-1 0 0,-1 0 0 15,1-4 0-15,-1 4 0 0,1 0 0 0,4-3 0 16,-4-1 0-16,-1-4 0 0,1 4 0 0,-1 0 0 16,5 4 0-16,-9-8 0 0,0-8 0 0,5 4 0 15,0 4 0-15,4-3 0 0,-5 3 0 0,1 0 0 0,-5-8 0 16,0 0 0-16,0 0 0 0,0 0 0 0,4 12 0 0,5-4 0 16,-9-8 0-16,0 0 0 0,0 0 0 15,0 0 0-15,0 0 0 0,0 0 0 0,0 0 0 16,0 0 0-16,0 0 0 0,5-8 0 0,0 0 47 0,-1 0 13 31,1 0 4-31,-5-1 0 0,0-3-52 0,0 4-12 0,0 8 0 0,4-8 0 0,1 0 0 0,-5-12 0 16,0-4 0-16,4-1 0 0,1 13 0 15,-1-12 0-15,1-13 0 0,-5 9 0 0,4 16 28 0,1-8 4 16,0-21 0-16,-5 5 0 16,0 16-52-16,4-9-9 0,-4-3-3 0,5 0 0 0,-5 3 77 0,0 5 15 15,9 12 4-15,-9 0 0 0,4-1-52 0,-4 5-12 16,0 0 0-16,0 8 0 0,0-8-17 0,0 8-7 0,0 0 0 15,0 0-1-15,0 0 25 0,0-8 0 16,5 0 0-16,-5 0-8 16,0 8-22-16,0 0-4 0,0 0-1 0,4 12 0 15,1 0-179-15,0 4-36 0,-1 13-7 0,-4-29-2 0</inkml:trace>
  <inkml:trace contextRef="#ctx0" brushRef="#br0" timeOffset="597">784 251 230 0,'0'0'20'0,"0"-8"-20"0,0-4 0 0,4 8 0 16,-4 4 184-16,0 0 32 0,0 0 6 0,0 0 2 16,0 0-128-16,0 0-26 0,0-8-5 0,5 4-1 15,-5 4 52-15,0 0 9 0,0 0 3 0,0 0 0 16,0-4-52-16,4-5-9 0,-4 9-3 0,0 0 0 15,0 0-51-15,0 0-13 0,0 0 0 0,0 0 0 0,0 17 54 0,0-5 8 16,0-12 2-16,0 12 0 0,0 12 0 0,-4-8 0 16,4-16 0-16,0 21 0 0,0 15 0 0,-5-4 0 15,5 5 0-15,5-1 0 0,-5 1-64 16,0-9-8-16,-5-8-4 0,5 9-1 0,-4 7 21 16,4-4 4-16,0-11 0 0,-5-1 1 0,0 0-13 15,5 4 0-15,0 1 0 0,0-5 0 0,0-4 24 0,0-4 3 16,0 0 0-16,0-12 0 0,0 0-27 0,0 0 0 15,0 0-14-15,0 0 5 16,-4-8-111-16,4-4-21 0,0 4-5 0,0-4-571 16,-5-4-115-16</inkml:trace>
  <inkml:trace contextRef="#ctx0" brushRef="#br0" timeOffset="1007">743 211 1267 0,'0'0'28'0,"0"0"5"0,0 0 2 0,0 0 1 0,0 0-36 0,0 0 0 0,0 0 0 0,0 0 0 16,9 0 58-16,-9 0 5 0,0 0 1 0,9-9 0 0,0 5-52 15,0 0-12-15,0 0 0 0,0 0 0 0,0-8 54 0,-4 8 8 16,-1-4 2-16,10 8 0 0,-5 0 0 0,5 0 0 15,-5-4 0-15,5 8 0 0,4 0-52 0,-4 0-12 16,-5-4 0-16,4-4 0 0,1 4 54 0,0 4 8 16,-5 0 2-16,4 4 0 0,-4 0 0 0,5 0 0 15,0 5 0-15,-5-5 0 0,0-4 0 0,-4 4 0 16,4 4 0-16,-5 4 0 0,-4-8-52 0,0 4-12 16,0 0 0-16,-4 5 0 0,-1 3 0 0,-4 0 0 15,-5 0 0-15,1 5 0 0,-1-5 0 0,0-4 0 16,-8-4 0-16,-1 0 0 0,5-4 18 0,-5 5 1 15,5 3 0-15,-1-8 0 0,1 4-31 0,5-8-5 16,-1 0-2-16,5-4 0 0,4 0 19 0,5 0 0 16,0 0 0-1,0 0 0-15,-4-8-55 0,4 8-7 0,0 0-2 0,0 0 0 16,0 0-133-16,13-4-27 0,10-4-6 0,-5 4-1 0</inkml:trace>
  <inkml:trace contextRef="#ctx0" brushRef="#br0" timeOffset="1822">1298 150 856 0,'0'0'38'0,"0"0"8"15,0 0-37-15,0 0-9 0,0 0 0 0,0 0 0 0,0 0 98 0,0 0 18 16,0 0 3-16,0 0 1 0,0 0-50 0,0 0-10 16,0 0-1-16,5 12-1 0,-5-12 5 0,0 12 1 15,0 0 0-15,0 4 0 0,-5-3 20 0,0 3 5 16,5-4 1-16,-4 4 0 0,-1-4-16 0,5 4-3 15,-4 9-1-15,-1-1 0 0,1 8-30 0,-1-3-7 0,-4-9-1 0,5 8 0 16,-1 1 26-16,0 3 5 0,1-4 1 16,4 5 0-16,-5-1-55 0,1-4-9 0,-1 5 0 15,1-9 0-15,-1-4 0 0,1-4 0 0,4 5 0 16,-5-5 0-16,5 4 0 0,0-8 0 0,-5 0 0 0,5-12 0 16,0 8 0-16,0-8 0 0,0 0 0 0,0 0 0 15,0 0-17-15,0 0-9 16,0 0-2-16,0 0 0 0,0 0-4 15,5-12-2-15,-5 4 0 0,0-8 0 0,0 4 0 16,5 0 0-16,-5-4 0 0,0-1 0 0,4-3 3 16,-4 8 1-16,0 12 0 0,5-16 0 0,-5 4 7 0,0-4 2 0,4 3 0 0,-4 1 0 15,0-4-19-15,5 0-4 16,-1 0-1-16,-4 4 0 0,0 12 36 0,5-13 9 0,-5 1 0 0,4-4 0 16,-4 4 16-16,5 4 4 0,0-4 2 0,-5-5 0 0,4-3-14 15,1 8-8-15,-1 4 8 0,1-4-8 16,4-8-16-16,-5-1-8 0,-4 9-2 0,5 0 0 15,4 0 26-15,-4 4 0 0,-1-4 0 0,1 0 0 16,-1 4 0-16,5-5 0 0,-9 1 0 0,5 4 0 0,-5 8 18 0,9-4 9 16,0 0 1-16,0 0 1 0,0-4-21 0,0 4-8 15,-4-4 0-15,0 4 0 16,-1-4-19-16,-4 8-9 0,9-8-3 0,0 8 0 0,5 0 76 0,0 0 15 16,-5 0 4-16,-9 0 0 0,0 0-52 0,9 4-12 15,4 0 0-15,1 0 0 0,-14-4 54 0,9 8 8 16,5-4 2-16,-5 4 0 0,-4 8 0 0,-1 0 0 0,1-4 0 15,-5 1 0-15,0-13-52 0,-5 8-12 0,1 4 0 16,-6-4 0-16,1 8 0 0,-4 0 0 0,-1 0 0 16,0-3 0-16,-4-9 0 0,5 4 0 0,-1 8 0 15,-4 0 0-15,4-8 0 0,0 0 0 0,1 0 0 0,-1-4 0 16,5-4 0-16,0 0-12 0,9 0 12 0,0 0-10 16,0 0-38-16,0 0-7 15,0 0-1-15,0 0-1 0,9-12-133 0,0 0-26 16,0 8-6-16,5-4-630 0</inkml:trace>
  <inkml:trace contextRef="#ctx0" brushRef="#br0" timeOffset="2140">1785 328 1267 0,'0'0'28'0,"0"0"5"0,0 0 2 0,0 0 1 0,0 0-36 0,0 0 0 0,-4-8 0 16,4 0 0-1,0 4 109-15,0 4 15 0,0 0 4 0,0 0 0 0,0 0 0 0,-5-8 0 0,5-5 0 0,-4 1 0 16,4-4-52-16,0 4-9 0,0 0-3 0,0-4 0 15,0-5-51-15,0 1-13 0,4 4 0 0,-4 4 0 16,0-8 0-16,0 7 0 0,0 1 0 0,5 4 0 16,-5-4 0-16,0 4 0 15,4 0 0-15,-4 4 0 0,0 4-100 0,0 0-22 0,0 0-5 0,0 0-820 16</inkml:trace>
  <inkml:trace contextRef="#ctx0" brushRef="#br0" timeOffset="2356">1630 24 1728 0,'10'4'38'0,"-10"-4"8"0,9-8 2 0,0 4 0 0,4-4-39 0,-4 4-9 16,1 4 0-16,3 0 0 0,-4 0 156 0,5 4 28 16,0-4 7-16,-1 0 1 0,1-4-103 0,0 4-20 15,4 0-4-15,0-4-1 0,0 4-51 0,0 0-13 16,1 0 0-16,-1 4 0 0,0 0 0 0,0 4 0 15,-4 4 0-15,0-8 0 16,-5-4-100-16,4 5-22 0,1 3-5 0,0-4-581 0,-5 4-116 16</inkml:trace>
  <inkml:trace contextRef="#ctx0" brushRef="#br0" timeOffset="2827">2354 498 864 0,'0'0'38'0,"0"0"8"0,14 0-37 0,-9 0-9 0,4-4 0 0,4 0 0 16,-4 4 245-16,0 0 47 15,5 0 10-15,-5 4 2 0,5-4-192 0,0 0-39 0,4-4-7 0,-5 0-2 16,1 0-51-16,0 0-13 0,-1 0 0 0,-3 4 0 16,-10 0 0-16,9 4 0 0,4-8 0 0,1 8 0 15,-5 4-100-15,0-8-22 0,-4-8-5 0,4 4-717 16</inkml:trace>
  <inkml:trace contextRef="#ctx0" brushRef="#br0" timeOffset="3000">2322 672 1695 0,'14'-12'37'0,"-14"12"8"0,5-4 2 0,8 0 1 0,1 0-39 0,0 4-9 15,-1-8 0-15,-4-1 0 0,5 9 112 0,4-4 20 31,-4 0 4-31,4 4 0 0,-4 0-57 0,4 0-12 0,-4 0-3 0,4 0 0 0,-9 4 0 0,9 0 0 16,-4 5 0-16,-5-9 0 16,5-9-153-16,-5 9-31 0,9 0-7 0,-9 0-922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01:44.9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330 271 1036 0,'0'-20'46'0,"0"20"10"0,0 0-45 0,0 0-11 16,0 0 0-16,-5-4 0 0,5-4 104 0,0 0 20 15,0 8 3-15,0 0 1 0,0 0-52 0,0 0-9 16,-9 8-3-16,0-8 0 0,-5-8-51 0,1-1-13 16,-5 13 0-16,4 5 0 0,0-1 54 0,1 0 8 15,-6 0 2-15,1 4 0 0,4 0-46 0,1-4-9 0,-1-4-1 16,-4 4-8-16,4 9 22 0,1 3-2 0,-1 4-1 0,0 0 0 15,1 1 1-15,-1-1 1 0,-4 4 0 0,9 1 0 16,4-5-3-16,1 8-1 0,-1-3 0 16,5 3 0-16,0-4-17 0,5-3 10 0,8 3-10 0,1-12 8 15,-5 0-8-15,0-4 0 0,9 1 0 0,-4 3-11 16,4-4 60-16,0 0 12 0,-4 4 3 0,9-4 0 16,-5-4-52-16,0-4-12 0,5-4 0 0,-5 0 0 15,5 0 54-15,-5-4 8 0,5-4 2 0,0 4 0 16,-1-4-52-16,-3-4-12 0,-6 0 0 0,6 0 0 0,-1-4 0 15,0-1 0-15,-4 1 0 0,-5-4 0 0,0 4 0 0,0-4 0 16,-5-1 0-16,6 5 0 0,-10 4 0 0,0-4 0 16,4 0 0-16,-4-1 0 0,0-3 0 15,-4 0 0-15,-6 4 0 0,-3 4 0 0,4-5 0 0,-5 1 0 16,-4-8 0-16,4 12 0 16,-4 4-48-1,0 0-13-15,-5-5-3 0,5 5 0 0,0 0-51 0,-10 8-10 0,-17 4-3 0,17 8-819 16</inkml:trace>
  <inkml:trace contextRef="#ctx0" brushRef="#br0" timeOffset="267">198 627 979 0,'0'0'87'0,"4"12"-70"0,5 0-17 0,-4 1 0 16,4-5 221-16,-4 0 41 16,8 0 8-16,1 4 2 0,0 0-116 0,4 4-22 0,-5 0-5 0,6 1-1 15,-1-1-54-15,9-4-11 0,-9 4-3 0,5 0 0 16,0-3-44-16,0 3-16 0,-1 0 9 0,-3 0-9 0,-6 4 35 0,6-3 1 16,-1-1 1-16,-5-4 0 0,1 0-8 0,-5 0-1 15,5-4-1-15,0 0 0 16,-5 8-124-16,4-7-25 0,-4-5-5 0,-9-4-649 15,0 0-131-15</inkml:trace>
  <inkml:trace contextRef="#ctx0" brushRef="#br0" timeOffset="628">812 287 633 0,'0'0'56'0,"5"12"-44"16,-5-12-12-16,0 0 0 0,0 0 143 0,0 0 26 0,9 12 6 0,-4 1 1 15,-1-1-90-15,-4-12-18 0,0 0-3 0,5 12-1 16,-1 8 0-16,-4-4 0 15,0-4 0-15,5 1 0 0,-5 7 15 0,0 8 2 0,0 5 1 0,4-5 0 16,-4 0-39-16,5-4-8 0,-5 5-2 0,0-5 0 16,4-12 9-16,-4 4 2 0,0 5 0 0,0 3 0 0,5-4-29 15,-5 4-6-15,0 5-1 0,0-5 0 0,0-12-8 0,0 0 0 16,-5 5 0-16,5-5-11 16,0 0-90-16,-4-4-19 15,-1-4-3-15,5-4-488 0,0 0-97 0</inkml:trace>
  <inkml:trace contextRef="#ctx0" brushRef="#br0" timeOffset="943">721 222 1036 0,'0'0'46'0,"0"0"10"0,0 0-45 0,0 0-11 0,9 0 0 16,1-4 0-16,-1 0 70 0,0 0 12 15,0-8 2-15,5 4 1 0,-5 0-5 0,4 4-2 0,1 0 0 0,0 4 0 16,4 4 3-16,-5 0 1 0,6-8 0 0,-6 0 0 16,6 8-14-16,-1 4-2 0,0 0-1 0,5 0 0 15,-10 0-21-15,6 0-4 0,-1 9 0 0,0-5-1 16,-4-4-11-16,-1 4-1 0,-4 0-1 0,1 4 0 16,-6-8-10-16,1 5-3 0,-5-1 0 0,-5 4 0 15,-4 0-5-15,0 0-8 0,0 0 11 0,-9 5-11 16,4-1 0-16,-4-4 0 0,0-4 0 0,-1 0 0 0,1 0 0 15,0 1 0-15,4-1 0 0,-4-4 0 0,4 0 0 16,5-4 0-16,0 0 0 0,5-8 0 0,-6-12-16 0,6 12 0 16,4 4 0-16,0 0-698 15,4-12-140-15</inkml:trace>
  <inkml:trace contextRef="#ctx0" brushRef="#br0" timeOffset="1257">1359 287 1148 0,'0'0'51'0,"4"0"10"0,-8-4-49 0,4 4-12 0,0 0 0 0,0-4 0 16,-5-4 80-16,5 0 14 16,0 4 2-16,-4-8 1 0,4 0 11 0,-5-1 1 0,5 1 1 0,0 0 0 15,0 0-59-15,0-4-12 0,0 12-3 0,0-4 0 16,0-4-18-16,0-5-4 0,-4 1-1 0,4 4 0 16,4 4-13-16,-4-4 0 0,0-4 0 0,-4-1 0 31,-1 5-124-31,0-4-28 0,-4 0-6 0</inkml:trace>
  <inkml:trace contextRef="#ctx0" brushRef="#br0" timeOffset="1445">1204 0 1728 0,'14'4'38'0,"-5"0"8"0,9-4 2 0,-4 4 0 0,4-4-39 15,0 0-9-15,9 4 0 0,-8-4 0 0,-1-4 102 0,0 0 18 16,5 4 4-16,-1 0 1 0,-3-8-61 0,-6 8-13 15,6 0-3-15,-1 4 0 0,-18-4-30 0,9 0-6 16,5 0-2-16,-14 0 0 0,13 0-21 0,-13 0-4 16,0 0-1-16,14 8-681 0,-14-8-137 15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7.1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 0 518 0,'0'0'46'0,"0"0"-37"0,0 0-9 0,0 0 0 16,0 0 220-16,0 0 41 16,0 0 9-16,0 0 2 0,0 0-116 0,0 0-22 0,0 0-5 0,0 0-1 15,0 0-51-15,0 0-10 0,0 0-3 0,0 0 0 16,0 0-45-16,0 0-10 0,0 0-1 0,0 0-8 16,0 0 0-16,0 0 0 0,0 0-10 0,0 0 10 15,0 0 0-15,0 0 0 0,0 0 14 0,0 0-4 16,0 0-10-16,0 0-12 0,0 0 2 0,0 0 1 0,0 0 9 0,0 0 0 15,0 0 0-15,0 0 0 0,0 0 34 0,0 0 9 16,0 0 1-16,0 0 1 0,0 0-23 0,0 0-5 16,0 0-1-16,0 0 0 0,0 0-16 0,0 0 8 15,0 0-8-15,0 0 0 0,0 0 8 0,-4 8-8 16,4-8 0-16,0 9 0 0,-5-1 0 0,5 4 0 16,-4 0 0-16,-1-4 0 0,0 0 0 0,5 4 0 15,0-12 10-15,0 8-10 0,0 4 0 0,-4-3 0 16,4-9 0-16,0 8 0 0,0 4 0 0,0-12 0 15,0 0 0-15,0 0 0 0,-5 16 0 0,5-4 0 16,0 0 0-16,0-12 0 0,0 0 44 0,0 0 16 16,0 0 3-16,0 0 1 15,0 0-76-15,0 0-16 0,0 0-2 0,0 0-1 0,0 0 31 0,0 8 0 0,0 5 0 16,-4-5 0-16,4-8 19 0,0 0 9 0,0 12 3 0,0 0 0 16,-5 4-31-16,5-8 0 0,0-8 0 15,0 0 0-15,0 0 0 0,-4 12 0 0,4 0 0 0,0-12 0 16,0 0-15-1,0 9-9-15,0-9-1 0,0 8-1 0,0 4 26 0,0-4 9 0,4 4 0 16,-4 0 0-16,0-4 7 0,0 4 0 0,5 1 1 16,-5 3 0-16,0-4-17 0,0 0 0 0,0 0 0 0,0 4 0 15,-5-4 0-15,5-12 0 0,0 13 0 0,0-1 0 16,0-12 0-16,-4 16 0 0,4-4 0 0,0-12 0 16,0 0 0-16,0 0 0 0,0 0 0 0,0 12 0 0,-5 0 0 15,5 0 0-15,0-12 0 0,0 0 0 0,0 9 0 16,-4-1 0-16,4 0 0 0,-5 4 0 0,0 0 0 15,5-4 0-15,0 4 0 0,-4-4 0 16,4 5 0-16,0-1 0 0,-5-4 0 0,5 0 0 0,0 0 0 16,-4 4 0-16,4-4 0 0,0-8 0 0,0 0 0 0,0 8 0 15,0 0 0-15,0 0 0 0,0 1 0 0,0-9 0 16,0 0 0-16,-5 8 0 0,5-8 0 0,0 8 0 16,0-8 0-16,0 8 0 0,-4 0 0 0,4-4 0 15,0-4 0-15,0 8 0 0,0 0 0 0,0 0 0 16,-5-4 0-16,5-4 0 0,0 0 0 0,0 0 0 15,0 0 0-15,0 8 0 0,-4 0 0 0,4-8 0 16,0 0 0-16,0 0 0 0,0 9 0 0,0-9 0 0,0 0 0 16,0 0 0-16,0 8 0 0,0-8 0 0,0 0 0 15,0 0 0-15,0 0 0 0,0 0 0 0,0 8 0 16,0-8 0-16,0 0 0 0,0 0 0 0,0 0 0 16,0 0 0-16,0 0 0 0,0 0 0 0,0 8 0 15,0 0 0-15,0 0 0 0,0-8 0 0,0 0 0 0,0 0 0 16,0 0 55-16,0 0 7 0,0 0 2 15,0 0 0-15,0 0-64 0,0 0-18 0,0 0-1 0,0 0 0 16,9-4 19-16,0 4 12 0,0 0-1 0,0-4-1 16,5 4 7-16,-5 0 2 0,4-4 0 0,1 4 0 15,4 0-19-15,0 4-12 0,1 0 1 0,3-4 1 16,-3 4 34-16,3 0 6 0,1-4 2 16,0 8 0-16,9 0-22 0,-19-4-10 0,10-4 10 0,-5 4-10 0,5-4 8 15,0 8-8-15,-5 1 0 0,0-1 0 0,1-12 26 16,-10 4-1-16,4 0 0 0,-4 0 0 15,1 0-71-15,-1 0-14 0,0-4-4 0,0 4 0 16,-9 0 52-16,0 0 12 0,9 4 0 0,-9-4 0 16,0 0-54-16,0 0-8 0,0 0-2 0,0 0-1152 15</inkml:trace>
  <inkml:trace contextRef="#ctx0" brushRef="#br0" timeOffset="453">769 846 1267 0,'0'0'56'0,"0"0"12"0,0 0-55 0,0 0-13 15,0 0 0-15,0 0 0 0,0 0 105 0,0 0 19 16,0 0 3-16,0 0 1 0,0 0-52 0,0 0-9 16,0 0-3-16,0 0 0 0,0 0 0 0,0-4 0 15,-9 0 0-15,9-8 0 0,-5 4 0 0,1 0 0 16,4 0 0-16,-5-5 0 0,5 5-51 0,0-8-13 16,0 8 0-16,0-4 0 0,0 0 0 0,0-4 0 15,0 4 0-15,0 3 0 16,5-3-48-16,-5 4-13 0,4 0-3 0,-4-4-614 0,0 4-123 0</inkml:trace>
  <inkml:trace contextRef="#ctx0" brushRef="#br0" timeOffset="893">901 664 633 0,'0'0'28'0,"0"0"6"0,0 0-34 0,5 12 0 0,-5 0 0 0,0 0 0 16,0 1 185-16,0-1 31 0,0 0 5 0,0 0 2 0,0-4-114 16,0-8-22-16,0 0-5 0,-5 8-1 0,5-8-65 0,0 8-16 15,0-8 0-15,-5 8 0 0,5-4 55 0,0-4 7 16,0 0 2-16,0 0 0 0,0 0-52 0,0 0-12 16,0 0 0-16,0 0 0 0,0 0 0 0,0 0 0 15,0 0 0-15,0 0 0 0,0 0 54 0,0 0 8 16,0 0 2-16,-4-8 0 0,4-4-52 0,-5-4-12 15,10 8 0-15,-5 0 0 0,0 0 0 0,4 0 0 16,1 0 0-16,0 4 0 16,-1-5 0-16,1 5 0 0,4-4 0 0,-5 4 0 0,1 0 0 0,4 0 0 0,0 0 0 0,5 0 0 15,-5 0 0-15,5 0 0 0,-5 4 0 16,0-4 0-16,-9 4 39 0,13 4 5 0,-8-4 0 0,9 8 1 16,-5-4-21-16,-9-4-4 0,4 8 0 15,1 4-1-15,4 0 16 0,-5 1 3 0,-4-1 1 16,10 0 0-16,-6 0-25 0,1 0-5 0,-5-12-1 0,4 8 0 15,1 0-8-15,-1 4 0 0,-4-3 0 16,0-1 0-16,0-8 16 0,0 8 0 0,0-8 1 0,0 0 0 16,-4 8-167-1,4-8-34-15,0 0-6 0</inkml:trace>
  <inkml:trace contextRef="#ctx0" brushRef="#br0" timeOffset="1050">701 441 1497 0,'0'0'66'0,"0"0"14"0,0 0-64 0,0 0-16 15,0 0 0-15,0 0 0 0,0 0 55 0,0 0 7 16,0 0 2-16,0 0 0 0,0 0-52 0,9 9-12 16,0 7 0-16,-9-16-509 15,0 0-105-15</inkml:trace>
  <inkml:trace contextRef="#ctx0" brushRef="#br0" timeOffset="1396">1220 729 1728 0,'13'12'38'0,"-4"-8"8"0,5 4 2 0,0-4 0 0,-5-4-39 0,0 4-9 0,0-8 0 0,0 0 0 16,0 0 87-16,-9 4 15 0,0 0 3 0,9 0 1 15,1-8-67-15,-10 8-14 0,0 0-2 0,0 0-1 16,0 0 34-16,0-12 6 0,-5-8 2 0,5 7 0 16,-5 1-52-16,1 8-12 0,-1 0 0 0,1 0 0 15,-1 0-8-15,-4 0-5 0,0 4-1 0,0 0 0 0,0 0 14 0,0 4 0 16,4 4 9-16,5-8-9 0,0 0 13 0,-4 8-3 16,-6 0-1-16,10 0 0 0,0 1-9 0,0-1 0 15,5 4 0-15,0 0 0 0,-1 0 12 0,5 0 1 16,0-4 0-16,0 0 0 0,-4 5 1 0,4-5 0 15,0 4 0-15,0-4 0 0,0 4-2 0,1-4-1 16,-1 4 0-16,0-4 0 0,0 0-11 0,5 5 0 16,-5-5 0-16,4-4 0 15,-4 0-68-15,5 0-15 0,-5 8-3 0,5-8-963 0</inkml:trace>
  <inkml:trace contextRef="#ctx0" brushRef="#br0" timeOffset="1710">1675 789 1378 0,'0'0'61'0,"0"0"13"0,0 0-59 0,5-8-15 0,-1 0 0 0,-4-4 0 16,0 4 111-16,0 8 19 0,0 0 4 0,0 0 1 15,-9-8-51-15,-5 0-11 0,1-4-1 0,-1 0-1 16,0-1-42-16,1 5-8 0,-6 0-1 0,6 4-1 16,-5-4 27-16,4 8 6 0,0 0 0 0,5 4 1 15,-4 4-21-15,8-4-4 0,0 8 0 0,5-12-1 16,-4 13-11-16,4 7-3 0,4-4 0 0,-4 0 0 15,0-16-13-15,5 16 8 0,4 1-8 0,-4-5 0 16,-1-4 32-16,5 0 0 16,-9-8 0-16,9 8 0 0,1-4-63 0,-6 0-12 0,5-4-2 0,0-4-1 0,0 0 30 0,-4-4 7 15,4-4 1-15,0 8 0 0,0-4 8 0,0 0 0 16,-4-1-9-16,4 1 9 0,0 0 0 0,0 0 0 16,-4 0-9-16,4-4 9 15,-5 4-29-15,6 0-3 0,-1 0 0 16,-9 8 0-16,9-4-106 0,0 0-22 15,0 4-4-15,5 0-424 0,-5 4-86 0</inkml:trace>
  <inkml:trace contextRef="#ctx0" brushRef="#br0" timeOffset="1945">1912 810 691 0,'0'0'61'0,"0"0"-49"16,0 0-12-16,0 0 0 0,0 0 241 0,0 0 46 0,0 0 9 0,0 0 1 15,0 0-137-15,0 0-28 0,-5-4-6 0,1-4-1 16,-5-1-54-16,4 1-11 0,0 0-3 0,1-4 0 15,-1-4 6-15,1 4 1 0,-1-4 0 0,10 4 0 16,-1-5-52-16,1 5-12 16,4 4 0-16,-4-4 0 0,-1 8 8 0,5-4-8 0,0 0 11 0,0 0-11 15,1 0 12-15,3-1-12 0,1 1 12 0,4 0-12 16,-9 0 0-16,0 4-12 16,5-4 0-16,-5 8 0 0,-9 0 12 0,14 0 0 0,-5 0 0 0,4 0 0 15,-8 0-212-15,-5 0-40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2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1933 0,'18'8'85'0,"-8"-8"19"15,-1-4-84-15,4 4-20 0,-4 8 0 0,1-4 0 0,-10-4 61 0,9 0 8 16,0-12 2-16,-9 12 0 0,0 0-57 0,0 0-14 15,0 0 0-15,0 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2177,'0'0'9156,"1"-1"-9003,-1 1-1,0 0 1,1-1-1,-1 1 1,1-1 0,-1 1-1,1 0 1,-1-1-1,1 1 1,0 0-1,-1 0 1,1-1-1,-1 1 1,1 0 0,-1 0-1,1 0 1,0 0-1,-1 0 1,1 0-1,0 0 1,0 0-1,1 3 69,0 0-1,0 0 1,0 0-1,0 0 1,0 0-1,-1 1 1,1-1-1,-1 0 1,1 8-1,7 12 515,67 161 2821,-57-129-3122,4 0-1,36 64 0,-55-111-578,17 21 206,-2-22-2848,-18-33-15690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9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50 252 1497 0,'9'25'66'0,"-9"-25"14"0,0 0-64 0,0 0-16 16,0 0 0-16,0 0 0 0,0 0 124 0,0 0 20 15,0 0 5-15,0 0 1 0,0 0-79 0,0 0-16 0,-5 12-3 0,5-12-1 16,-4-12-31-16,-5-1-7 0,4 9-1 0,-4-4 0 16,4-4-26-16,1 0-6 0,-1 4 0 0,1-4-1 15,-1 0 41-15,5-5 9 0,0 5 2 0,-4-4 0 0,4 4-11 16,4 0-1-16,-4 0-1 0,9 4 0 0,-9 8 6 0,0 0 0 16,9-4 1-16,0-9 0 0,1-7-5 0,-1 0 0 15,0 8-1-15,0 4 0 0,0-8-6 0,0 7-1 16,0 5 0-16,-9 4 0 0,9 0-4 0,0 13-8 15,0 3 11-15,1-8-11 0,-1-4 0 0,0-8 0 16,0 4-15-16,0 0 5 16,-4 4-125-16,-5-4-25 0,9 8-4 0,-5 0-494 15,1 12-98-15</inkml:trace>
  <inkml:trace contextRef="#ctx0" brushRef="#br0" timeOffset="282">309 167 1497 0,'0'0'66'0,"0"0"14"0,14 12-64 0,-5-7-16 16,0 3 0-16,0-4 0 0,0 0 157 0,5-4 28 0,-5 0 6 0,0 4 1 15,5-8-103-15,-5 4-20 0,5-8-4 16,-5 4-1-16,-9 4 0 0,9-4 0 0,-5-5 0 0,1 1 0 16,-1 0-51-16,-8-4-13 0,4 4 0 0,-5-4 0 15,-4 4 0-15,0 0 0 0,0 0 0 0,0-1 0 16,0 5 0-16,-5 0 0 0,5 0 0 0,0 0 0 16,0-4 0-16,0 4 0 0,0 4 0 0,4 0 0 15,-4 8 0-15,0 0 0 0,4 0 0 0,1 1 0 16,-1 3 0-16,5 4 0 0,0 4 0 0,5-4 0 15,-1 0 0-15,5-3 0 0,0-5 0 0,1 0 0 16,3 0 0-16,-4 0 0 0,5-4 0 0,0 4 0 16,-1-4 0-16,1 0 0 0,0 0 0 0,4 4 0 15,-5-4 0-15,6 0 0 0,-6-4 0 0,1 5 0 16,-5-1-202-16,0 0-43 0,5-12-9 0</inkml:trace>
  <inkml:trace contextRef="#ctx0" brushRef="#br0" timeOffset="660">696 196 633 0,'0'0'56'0,"9"8"-44"16,-4-4-12-16,4-4 0 0,0 0 267 0,-9 0 51 16,0 0 10-16,5 0 3 0,4-4-175 0,-9 4-34 15,4-4-7-15,-4-4-2 0,0 0-60 0,0-1-12 0,-4-3-2 0,-1 4-1 16,-9-4-19-16,5 0-4 0,5 0-1 0,-5 0 0 16,-5 4-14-16,5 3 0 0,4-3 0 0,1 4 0 15,-5 0 20-15,4 0 0 0,1 0 1 0,4-4 0 16,-5 4-33-16,5 4-8 0,0 0 0 0,0 0-1 15,-5 12 41-15,5 0 9 0,0 0 2 0,0 5 0 16,0-1-50-16,5 0-9 16,0-4-3-16,-5 0 0 0,4 0 31 0,1-3 0 0,-1 3 0 0,-4-12 0 15,5 8 0-15,-1 4 0 0,5-4 11 0,-9-8-3 16,0 0-8-16,5 12-10 0,4 4 10 0,0 1-13 16,-4-1 13-16,-5 4 0 0,4 0 0 0,1 4 0 0,-5 1 0 15,-5 7 0-15,5 9 0 0,0 3 0 16,0 1 0-16,-4-5 0 0,-5 1 0 0,0-5 0 0,-1-8 23 0,6-7 7 15,-10-9 2-15,1 0 0 0,3-4 0 0,-3-4 0 16,-5 0 0-16,4-4 0 0,0 0-32 0,-4 0 0 16,4-8 0-16,1 4 0 15,4-8-45-15,4 0-15 0,1-1-4 0,-1-7 0 16,0 4-77-16,5-4-16 0,5-4-3 0,-5 3-755 16</inkml:trace>
  <inkml:trace contextRef="#ctx0" brushRef="#br0" timeOffset="974">887 252 1447 0,'9'8'32'0,"-9"-8"6"0,0 0 2 0,0 0 0 0,0 0-32 0,0 0-8 0,0 0 0 0,0 0 0 16,0 0 89-16,0 0 16 0,-9-4 3 0,5-4 1 15,-5 4-37-15,4-4-8 0,5 0-2 0,0 4 0 16,-4-8-26-16,-1 4-4 0,5 0-2 0,5 0 0 16,-5-1-13-16,0 9-2 0,0 0-1 0,0 0 0 15,4-4 2-15,1 0 1 0,4-4 0 0,0-4 0 0,0 0 17 16,0 4 3-16,0 0 1 0,0 4 0 16,0-4-25-16,1 4-5 0,-1 0 0 0,0 0-8 15,4-5 11-15,-13 9-11 0,0 0 10 0,14 0-10 0,-14 0 0 0,9 0 0 16,-9 0 0-16,0 0-10 15,0 0-128-15,0 0-26 0,14 9-4 0,-14-9-454 16,0 0-90-16</inkml:trace>
  <inkml:trace contextRef="#ctx0" brushRef="#br0" timeOffset="1665">1179 155 1267 0,'0'0'56'0,"0"0"12"0,0 0-55 0,0 0-13 0,0 0 0 15,18 8 0-15,-4-4 181 0,-1 0 34 16,-4 0 6-16,0 0 2 0,5 5-101 0,-5-5-20 0,5 4-4 0,-5-8-1 16,5 0-77-16,-1 0-20 0,1 0 0 0,-14 0 0 15,18-4 55-15,-9-4 7 0,-9 8 2 0,9-4 0 16,-9 4-64-16,9-9-28 0,-9 9 3 0,0-8 0 15,0 0-11-15,-4 0-3 0,-1 4 0 16,-8 0 0-16,4 0 39 0,-5 4 0 0,-4 0 0 0,4 4 0 0,-4 0-20 16,4 0 4-16,1 4 1 0,-1 0 0 15,0 0-12-15,1 1-2 0,3-1-1 0,1 0 0 0,-4 4 18 0,8-4 12 16,1 0-13-16,4 0 5 0,0-8 8 0,4 12 0 16,1-4 10-16,8 5-10 0,1-1 28 0,-5-4-1 15,5 4 0-15,-5-4 0 0,5 0-6 0,-5 0-1 16,-9-8 0-16,13 8 0 0,1 4 4 0,0-4 1 15,4 1 0-15,-4-1 0 0,-14-8-25 0,13 4 0 16,1 0-12-16,-1 4 12 16,-13-8-73-16,14 4-7 0,-14-4-2 0,14 0 0 15,-1 4-139-15,-13-4-28 0,14 0-6 0,4 4-1 16,-18-4 135-16,14-4 26 0,0 0 6 0,-1 0 1 16,1-4 8-16,-5 8 3 0,-9 0 0 0,14-4 0 0,-5 0 77 0,0 0 0 0,-9 4 13 15,0 0-1-15,9 4 69 0,-9-4 14 16,14 0 2-16,-5-4 1 0,4-4 10 0,-3-1 3 0,-10 9 0 15,0 0 0-15,0 0-25 0,0 0-5 0,9-8-1 16,-9 8 0-16,0 0-1 0,0 0-1 0,0 0 0 0,0 0 0 16,0-12-34-16,4 0-8 0,-4 0 0 15,-4 4-1-15,-1 0-15 0,-4-4-4 0,4 4 0 16,1-1 0-16,-5 1-16 0,0 0-11 0,4-4 2 0,-4 8 0 16,5-4 18-16,-1 4 4 0,0 0 1 0,-4 0 0 15,5 0-14-15,-1 0 8 16,5 4-8-16,-4-4 0 0,4 4 0 0,0-8-21 0,0-1 3 0,4 5 1 15,-4 4 34-15,0 0 7 0,5-8 2 0,-5 8 0 16,9-4-42-16,5 0-8 0,-14 4-1 0,13-4-1 0,1 4 46 0,-1 0 10 16,-13 0 2-16,14 4 0 0,-5-4-42 15,5 4-8-15,-5 0-2 0,5 0 0 16,-1 4-163-16,6-8-33 0,-6 0-6 0</inkml:trace>
  <inkml:trace contextRef="#ctx0" brushRef="#br0" timeOffset="1966">1807 366 1195 0,'0'0'52'0,"0"0"12"0,0 0-51 0,0 0-13 16,0 0 0-16,0 0 0 0,0 0 121 0,0 0 22 0,0 0 4 15,0 0 1 1,0 0-68-16,0 0-12 0,0 0-4 0,0 0 0 0,0 0-13 0,5-4-3 0,-5 4-1 0,4-9 0 16,-4 9-11-16,0-8-1 0,5-8-1 0,-1 4 0 15,-4 4-11-15,5-4-3 16,-1-4 0-16,1 4 0 0,-5-1-20 0,4 5 9 0,-4 0-9 0,0 0 0 15,0 0 8-15,0 0-8 0,0 8 0 0,0 0 0 16,0 0 0-16,0 0 0 0,-9-4 0 0,9 4 0 16,-4-4-32-16,4 4-6 0,0 0-2 0,-5-4 0 0,5 0 40 0,0 4 0 15,0 0 0-15,0 0 0 0,0 0 13 0,0-8 11 16,5 4 1-16,-1 0 1 16,5 4-42-16,5 0-8 0,-5 0-1 0,5 4-1 15,4-4-111-15,-9 4-23 0,0 0-4 0,0 0-385 16,-4 0-78-16</inkml:trace>
  <inkml:trace contextRef="#ctx0" brushRef="#br0" timeOffset="2201">2135 370 576 0,'0'0'51'0,"0"0"-41"0,0 0-10 0,0 0 0 16,0 0 136-16,0 0 26 0,0 0 5 0,0-12 1 15,0 12-64-15,0-9-13 0,0 9-3 0,0-8 0 16,0 0 1-16,-5 0 0 0,5 0 0 0,0 8 0 16,0 0-40-16,-4-4-8 0,4-8-1 0,0 4-1 15,-5 0-27-15,5-4-4 0,-4 3-8 0,-1-3 11 16,5 4-24-16,0-4-5 0,-4 4-1 0,4 0-556 15,0 0-111-15</inkml:trace>
  <inkml:trace contextRef="#ctx0" brushRef="#br0" timeOffset="2500">2353 293 1116 0,'14'0'49'0,"-14"0"11"0,0 0-48 0,5-4-12 15,4-4 0-15,0 0 0 0,-9 4 79 0,4-5 13 16,1 1 4-16,-5 8 0 0,0-8-4 0,4 0 0 16,-8 0 0-16,4 0 0 0,-9-4-44 0,4 8-8 15,1 0-3-15,-5 4 0 0,-1 0-9 0,1 0-1 16,0-4-1-16,-4 4 0 0,3 0-34 0,-8 4-8 0,5 0 0 0,-1 0-1 16,0 4 44-16,5-4 9 0,0 4 1 0,9-8 1 15,-9 8-26-15,9-8-12 0,-5 12 10 0,5-12-10 16,0 8 0-16,5 5 0 0,0-1-13 0,4-4 4 15,-5-4-11-15,5 0-1 0,5-4-1 0,-5 4 0 16,5 0 5-16,-5 0 1 0,4-8 0 0,1 0 0 16,0 0-132-16,-1 4-27 0,1-8-5 15</inkml:trace>
  <inkml:trace contextRef="#ctx0" brushRef="#br0" timeOffset="2803">2545 228 633 0,'9'20'28'15,"-5"-12"6"-15,1 0-34 0,-1 1 0 0,1 7 0 0,-5-4 0 0,0 4 260 0,-5 0 44 16,10 0 10-16,-5 1 2 0,0-5-172 0,0 0-35 16,0 0-6-16,0-12-2 0,0 12-48 0,0-12-9 15,0 0-3-15,0 0 0 0,0 0-22 0,0 0-5 16,0 0-1-16,4-4 0 0,-4-4-13 0,10 4 11 16,-6-4-11-16,1 0 10 0,-1-4-10 0,1 0 10 15,4-1-10-15,-5 5 10 0,6-4-10 0,-6 0-12 16,-4 4 2-16,5-4 1 0,4 4-2 0,0 0 0 15,0 0 0-15,0 3 0 0,0 10 11 0,5-5 0 16,-1-5 0-16,1 10 0 0,-5 3 0 0,5-4 0 16,0 4 8-16,-1 0-8 0,-4 0 0 0,0 4 8 0,1 4-8 0,-1 0 0 15,-9 1 10-15,4-5-2 0,-4 8-8 16,0-8 12-16,0 0-12 0,-4 4 0 0,4-3 0 0,-5-1 0 31,-4-4-38-31,4 0-14 0,-8-4-2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5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0 660 1036 0,'0'0'46'0,"0"0"10"0,0 0-45 0,5 8-11 16,4-4 0-16,0 0 0 0,-9-4 112 0,0 0 20 15,0 0 4-15,0 0 0 0,5 8-13 0,-5-8-3 0,-5 8-1 16,1-4 0-16,4 4-44 0,0-8-9 0,0 0-2 0,0 8 0 15,0-8-20-15,0 9-4 0,0-1 0 0,0 4-1 16,4-4-11-16,1-4-3 0,-5-4 0 0,9 8 0 16,-5 0-25-16,5 0 0 0,-4 0 0 0,4 0 0 15,-4 0 0-15,4 1 0 0,0-1 0 0,5-4 0 16,-10 4 0-16,10 0 0 0,-5-4 0 0,0 4 0 16,0-8 0-16,5 4 0 0,-5 0 0 0,0 0 0 15,-9-4 0-15,0 0 0 0,14 0 0 0,-5 0 0 16,0 4 56-16,-9-4 7 0,0 0 1 0,9-8 0 15,0 4-52-15,0-4-12 0,-9 8 0 0,5-8 0 16,4 0 0-16,-5 0 0 0,1 0 0 0,-1-5 0 16,1 1 0-16,0 0 0 0,-5 0 0 0,4-4 0 15,-4-4 0-15,5-1 0 0,-1 5 0 0,-4-4 0 0,0 4 0 0,5 4 0 16,-5-1 0-16,4-3 0 0,-4-8 0 16,5 0 0-16,-1-5 0 0,1-3 0 15,-1 0 0-15,-4-13 0 0,5 5 0 0,0-1 0 0,-1 5 0 16,1 3 0-16,-5 5 0 0,4 0 0 0,1 3 0 0,-1 1 0 15,-4 4 0-15,5 0 0 0,-1 4 0 0,1-1 0 16,0 5 0-16,4 0 0 0,-5 4 0 0,5 0 0 16,0 0 0-16,1 0 0 0,-1 4 0 0,0-4 0 15,4-1 0-15,1 5 0 0,-5 0 0 0,9 0 0 0,1 4 0 16,-1-4 0-16,0 4 0 0,0 0 0 16,0 0 0-16,1 0 0 0,-1 0 54 0,0 0 8 0,-4 4 2 15,4 0 0-15,5 0-52 0,-14 0-12 16,-9-4 0-16,0 0 0 0,9 9 0 0,-5 3 0 0,-4-12 0 15,5 12 0 1,-5-12-48-16,0 12-13 0,0-4-3 0,0 4 0 16,-5 0-153-16,-4 0-31 0,-4 5-7 0,4-1-1 0</inkml:trace>
  <inkml:trace contextRef="#ctx0" brushRef="#br0" timeOffset="236">82 579 1940 0,'0'0'43'0,"0"0"9"0,0 0 1 0,14 4 1 0,0 0-43 0,-1 0-11 16,-4-4 0-16,0 0 0 0,5 0 108 0,0 0 20 16,-1 0 4-16,1 0 1 0,4-4-55 0,-4 0-11 15,4 4-3-15,-4-4 0 0,0 4-51 0,4 0-13 16,-5 0 0-16,1 0 0 0,0 0 0 0,4 0 0 15,-4 0 0-15,-1 0 0 16,1-4-151-16,0 4-33 0,-1 4-6 0,1-4-2 0</inkml:trace>
  <inkml:trace contextRef="#ctx0" brushRef="#br0" timeOffset="582">1034 931 748 0,'0'0'67'0,"0"0"-54"0,0 0-13 0,0 0 0 16,0 0 152-16,0 0 27 0,0 0 5 0,0 0 2 0,0 0-75 16,0 0-15-16,0 0-4 0,0 0 0 0,-18-8-27 0,9 4-5 15,-1-4-2-15,1-4 0 0,-9 3-46 0,4-3-12 16,-4-8 0-16,5 4 0 0,-1-12 49 0,5-1 8 15,-5 1 2-15,0-4 0 0,1-1-43 0,8 9-16 16,1-4 11-16,-1-1-11 0,1-3 0 0,4-5 0 16,4 1 0-16,-4-4 0 0,0-1 57 0,9-12 6 15,5 13 1-15,-5 0 0 0,0 3-52 0,5 5-12 16,-1 7 0-16,6 1 0 0,-10 0 0 0,4 8 0 16,1 0-12-16,0 3 12 0,-5 1 0 0,0 0 0 15,5 4 10-15,-5 0-2 16,-5 4-45-16,5-4-9 0,-4 4-2 0,-5 4-640 0,0 0-129 0</inkml:trace>
  <inkml:trace contextRef="#ctx0" brushRef="#br0" timeOffset="881">1312 785 1728 0,'0'0'38'0,"0"0"8"0,0 0 2 0,0 0 0 0,0 0-39 0,0 0-9 0,4-8 0 0,1 0 0 0,4 0 104 0,-5 0 20 16,1-4 3-16,9 0 1 0,-5-9-52 0,4 5-9 16,-4 0-3-16,5 0 0 15,-5 4-51-15,0 4-13 0,5-5 0 0,-5 1 0 0,0 0 0 0,0-4 0 16,0 0 0-16,10-9 0 0,-10 5 0 0,4 0 0 15,1 0 0-15,-5 4 0 0,0-1 0 0,5 5 0 16,-10 0 0-16,6 0 0 16,-1 0-166-16,-5 4-36 0,1 4-7 0,-5 4-2 0</inkml:trace>
  <inkml:trace contextRef="#ctx0" brushRef="#br0" timeOffset="1085">1321 437 1728 0,'0'0'38'0,"0"0"8"0,4 16 2 0,1 1 0 0,-5-17-39 0,9 12-9 0,-5 4 0 0,6 4 0 16,-1 4 104-16,0 1 20 0,-5-5 3 0,10-4 1 15,0-4-52-15,-1 0-9 0,1 1-3 0,-5-5 0 16,5 4 0-16,-1 0 0 0,1 4 0 0,0-4 0 31,4 0-102-31,0 1-21 0,-4-1-4 0,13 0-1 0,-9-4 0 0,1 4 0 0,-1-4 0 0,-5 4 0 16,1-4-169-16,0 0-35 0,13 5-6 0,-4-5-2 0</inkml:trace>
  <inkml:trace contextRef="#ctx0" brushRef="#br0" timeOffset="1351">1881 1065 1267 0,'0'0'28'0,"0"0"5"0,0 0 2 0,0 0 1 0,0 0-36 0,9-5 0 16,-5 5 0-16,5-4 0 0,-4-4 99 0,0 4 13 16,4-4 2-16,0-4 1 0,-5 0-31 0,5-12-5 15,5-1-2-15,-5 1 0 0,0-4-19 0,0-5-4 0,0 5-1 16,-4-8 0-16,4-1-33 0,-9 1-8 0,0-1 0 0,-4-3-1 16,-6-5-11-16,1-3 0 0,0-9 0 0,-9 0 0 15,4 1 0-15,-4 3 0 0,0 1 0 16,0 7 0-16,0 9 0 0,4-1 0 0,-4-3 0 0,-1 3 0 31,6 5-49-31,-1 4-12 0,5 3-3 0,-5 9-844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7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0 574 403 0,'0'0'36'0,"0"0"-36"0,0 0 0 0,0 0 0 16,0 0 148-16,0 0 22 0,0 0 5 0,0 0 1 15,0 0-33-15,9 0-7 0,0 4 0 0,5-4-1 16,-5 0-8-16,5-4-2 0,-1 4 0 0,6 0 0 16,-1 0-26-16,5 0-6 15,-1 8-1-15,15-8 0 16,-5-8 4-16,4 4 0 0,1-4 0 0,-1 8 0 15,-4 4-77-15,0-4-19 0,-10-12 0 0,1 4 0 16,0 8 22-16,-5 0 1 0,0 0 0 0,-4 4 0 0,-5-4-37 0,5 0-7 16,-10-8-2-16,6 4 0 15,-6 4-81-15,-4 0-16 0,0 0-3 0,0 0-930 16</inkml:trace>
  <inkml:trace contextRef="#ctx0" brushRef="#br0" timeOffset="242">141 773 1288 0,'0'0'28'0,"0"0"7"0,0 0 1 0,0 0 0 0,0 12-36 0,0-12 0 16,0 0 0-16,0 0 0 0,0 0 131 0,0 0 19 16,0 0 4-16,0 0 1 0,0 0-27 0,0 4-4 0,0-4-2 15,9 8 0-15,1-4-26 0,-1 0-4 0,4-4-2 0,1 4 0 16,9-4-12-16,-5 0-2 0,9 0-1 0,-4 0 0 15,4 0-60-15,5 0-15 0,0-4 0 0,0 4 0 16,-5 0 0-16,-4-4 8 0,0 4-8 0,0-4 0 16,-1 4-10-16,1-4-8 0,0 0-2 0,0 0 0 15,-1 4-160-15,-3-4-32 16,17 0-6-16,-18-4-2 0</inkml:trace>
  <inkml:trace contextRef="#ctx0" brushRef="#br0" timeOffset="1138">1034 125 1267 0,'0'0'28'0,"0"0"5"0,0 0 2 0,0 0 1 0,0 0-36 0,9 0 0 0,-9 0 0 0,4-4 0 15,-4 4 58-15,9-4 5 0,-4 0 1 0,-5 4 0 16,0 0 0-16,0 0 0 0,0 0 0 0,0 0 0 15,0 0 0-15,0 0 0 0,0 0 0 0,0 0 0 16,0 0 0-16,0 0 0 0,9 4 0 0,-9-4 0 16,9 0 0-16,0 8 0 0,-4-4 0 0,4 8 0 15,0 0 0-15,0 5 0 0,5 3 0 0,-5 4 0 0,0 5-52 0,5 7-12 16,-1 4 0-16,-4 9 0 0,-4-5 54 16,4 5 8-16,0 0 2 0,0-1 0 0,0-3-52 0,-4-5-12 15,4-3 0-15,-4-13 0 0,4-4 0 0,0 4 0 16,-5-3 0-16,6-1 0 0,-1 0 0 0,-5 0 0 15,5 1 0-15,0-1 0 0,0-8 0 0,5-4 0 16,-9 0 0-16,4-4 0 16,0-4-48-16,0 0-13 0,0-4-3 0,5 0 0 0,-5-4 52 0,0-4 12 15,5 4 0-15,-1-4 0 0,1-1 0 0,0-3 0 16,-1-4 0-16,-4 0 0 16,1 4 0-16,3-1 0 0,1 1 0 0,-1-4 0 0,-3 0 0 0,3-9 0 15,-4 5 0-15,0-8 0 0,-4-1 0 0,4 9 0 16,-4 4 0-16,-1 0 0 0,1 3 0 0,-5 9 0 0,0 0 0 15,0 8 0-15,0 0 0 0,0 0 0 0,0 8 0 0,0 9 0 16,0-1 0-16,4 4 0 0,-4 4 0 16,5-8 0-16,-1-3 0 0,1-1 0 0,4 4 0 15,5 4 0-15,-5 4 0 0,5-3 0 0,-5-1 0 16,0 4 0-16,4 0 0 0,1 1 0 0,0-1 0 0,4-4 0 16,-4-4 0-16,-1 1 0 0,5 3 0 15,-4-4 0-15,0-4 0 0,-1 0 0 0,1 5 0 0,0-5 0 16,-5-8 18-16,-5 0 6 0,5 0 2 0,5 0 0 15,-14-4-26-15,0 0 0 0,9 8 0 0,-9-8 0 16,0 0 0-16,0 0 0 0,9-4-9 0,0-8 9 16,-4 0-20-16,0-5-1 0,4 1 0 0,0-4 0 15,0 0 31-15,0 0 6 0,0 3 2 0,0-11 0 16,-4-4-29-16,4-5-5 0,0-3-2 0,5-1 0 0,-5 1 18 16,0-5 0-16,0 9 0 0,-5-9 0 0,6-7 17 15,-6 3 7-15,5 5 2 0,0 7 0 16,0 5-42-16,-4 4-8 0,0-5-1 15,4 5-1-15,-5 0 26 0,5 3 0 0,-4 5 0 0,4-8 0 0,-4 3 18 0,-1 5 9 16,1 4 1-16,-1 4 1 16,-4 4-46-16,5 4-10 0,-5 4-1 15,0 0-1-15,0 0-7 0,0 0-2 0,-5 16 0 0,-4-4 0 16,5 4-175-16,-1 0-35 0,-9 21-8 0,5-13 0 0</inkml:trace>
  <inkml:trace contextRef="#ctx0" brushRef="#br0" timeOffset="1531">2427 1036 1267 0,'0'0'28'0,"0"0"5"0,0 0 2 0,0 0 1 0,0 0-36 0,0 0 0 16,0 0 0-16,0 0 0 0,0 0 109 0,13 0 15 15,-3-8 4-15,-1 0 0 0,0-5-7 0,4 1-1 16,1 0 0-16,4-4 0 0,-4 4-49 0,4-4-11 15,0 3-1-15,1-7-1 0,-6-8-21 0,5 4-4 16,-4 3-1-16,0-3 0 0,4 0-16 0,-4 4-3 16,-1-5-1-16,-4 1 0 0,5 4-4 0,0-5-8 0,-5 5 11 0,0 0-11 15,0 0 8-15,0 8-8 0,0 0 0 0,0 3 0 16,-4 5 0-16,-5 0 0 16,5-4 0-16,-1 0 0 15,-4 0-138-15,0 0-28 0,0 8-6 0,0 0-788 0</inkml:trace>
  <inkml:trace contextRef="#ctx0" brushRef="#br0" timeOffset="1766">2390 627 1497 0,'0'0'66'0,"14"12"14"0,-5-4-64 0,9-8-16 15,-4 8 0-15,0 0 0 0,8 5 149 0,-3 3 27 16,-1 8 4-16,0-8 2 0,0-4-68 0,5 0-14 15,-5 5-2-15,5-1-1 0,-5 0-53 0,0 4-10 16,1-4-2-16,-1 5-1 0,0-5-16 0,-4 4-3 16,4 0-1-16,0-3 0 0,0 3-11 0,-4-4 0 15,0 4 0-15,-1 0 0 16,1-7-26-16,0-1-4 0,-5 0-1 0,4-4-735 16,1 0-147-16</inkml:trace>
  <inkml:trace contextRef="#ctx0" brushRef="#br0" timeOffset="1954">3187 1084 1494 0,'0'0'66'0,"0"0"14"0,0 0-64 0,0 0-16 0,9-8 0 15,0 4 0-15,-9 4 106 0,9-4 18 0,1 0 4 0,-10 4 1 16,0 0-65-16,4-4-14 0,1 0-2 0,-5 4-1 15,0 0-127-15,0 0-24 0,0 0-6 16,13-12-1-16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4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25 425 1497 0,'0'0'66'0,"0"0"14"0,0 0-64 0,0 0-16 0,0 0 0 0,0 0 0 15,0 0 157-15,0 0 28 0,0 0 6 0,0 0 1 16,-4-4-112-16,4 4-23 0,0-20-4 0,-5 8-1 16,1 12-20-16,4 0-4 0,0-21 0 0,-5 5-1 15,5 0-17-15,-4 4-10 0,4 12 12 0,0-12-12 16,-5-9 9-16,5 1-9 0,0 20 0 0,5-16 9 15,-1-4-9-15,1-4 0 0,-1 7 0 0,5 1 8 16,0 4-8-16,-4-4 0 0,4 0 9 0,0-1-9 0,-4 5 9 16,4 4-9-16,5 0 12 0,-10 0-12 0,5 4 12 15,0 0-12-15,0 0 12 0,1 4-12 0,-1 0 8 0,-5 0-8 16,-4 0 0-16,9 4 0 16,0 4-156-16,-4 0-34 0,4 0-7 15</inkml:trace>
  <inkml:trace contextRef="#ctx0" brushRef="#br0" timeOffset="283">349 243 1497 0,'0'0'66'0,"9"12"14"0,9 0-64 0,0 0-16 16,-4-12 0-16,-1 4 0 0,1-4 142 0,-5 0 25 15,5 4 5-15,-14-4 0 0,0 0-71 0,9 0-14 16,0-4-3-16,0 0-1 0,0-4-15 0,-9 0-4 0,0 0 0 16,0 0 0-16,-4 0-51 0,-5-4-13 0,4-4 0 15,-4 3 0-15,0 5 0 0,-5 0 0 0,1 0 0 0,-1 0 0 16,-4 4 0-16,4 0 0 0,0-4 0 0,1 8 0 15,4 8 12-15,-5 4 0 0,5-4 0 0,0 4 0 16,0 0-12-16,4 5 0 0,1-5 0 0,-1 0 0 16,5-4-11-16,5 8-1 0,-1 0-1 0,5 5 0 15,0-5 13-15,5 4-11 0,-5 4 11 0,5-7-10 16,-1-5 10-16,1 0 0 0,4 0-9 0,0 0 9 16,-4-12 0-16,0 4 12 0,-1 8-2 0,6-8 0 15,-6-4-59 1,6 0-12-16,-1-8-3 0,0 4 0 0,-9 0-204 0,9 4-42 0,10 0-8 15,3 0-2-15</inkml:trace>
  <inkml:trace contextRef="#ctx0" brushRef="#br0" timeOffset="596">695 453 1497 0,'18'-20'66'0,"-14"12"14"0,6 4-64 0,-1-4-16 16,0 0 0-16,0 4 0 0,-9 4 106 0,9-4 18 16,-4-4 3-16,-5 8 1 0,0 0-52 0,4-4-9 15,-4-13-3-15,0 1 0 0,0 0 0 0,-4 0 0 16,-1 0 0-16,-4-1 0 0,4-3-51 0,1 12-13 15,-5-4 0-15,4 4 0 0,1 0 15 0,4 8 0 16,0 0 0-16,0 0 0 0,0 0 1 0,0 0 0 16,-14 16 0-16,5 0 0 0,4 0 13 0,5-16 3 15,0 0 1-15,-4 17 0 0,4 7-44 0,0-8-9 0,0-16-1 0,4 20-1 16,-4 0 35-16,5 1 7 16,-5 7 2-16,4-4 0 0,1 5-22 0,-5-1 0 0,9 0 0 15,-9-3 0-15,5 3 0 0,-1 0 0 0,-4 5 0 16,-4-5 0-16,4-8-13 0,-5 4-7 0,-4 5-2 15,4-9 0-15,1-4 13 0,-5 0 9 16,0 1-12-16,-1-5 12 0,1 4-15 0,9-16 4 0,-9 0 1 16,-4-4 0-16,13 4-13 15,-10 0-2-15,6-4-1 0,-5-8 0 0,0 4-89 16,9-9-17-16,4-3-4 0</inkml:trace>
  <inkml:trace contextRef="#ctx0" brushRef="#br0" timeOffset="864">1045 417 518 0,'0'0'23'0,"0"0"5"0,0 0-28 0,0 0 0 16,0 0 0-16,0 0 0 0,-9-8 243 0,0 8 43 16,0-4 9-16,0-4 1 0,0 4-152 0,0-4-32 15,-1-1-5-15,1-3-2 0,5 0-34 0,-1 0-7 16,1 0-2-16,4 0 0 0,-5 4-16 0,5 0-3 15,5-9-1-15,4 5 0 0,-5 4-23 0,1 0-5 0,4 0-1 16,5 0 0-16,-5 0-3 0,4 4-1 0,1 0 0 0,0 0 0 31,4 4-43-31,0 0-9 0,5 4-1 0,-5 0-1 16,-4-4-133-16,-1 0-26 0,6 4-6 0,-6 0-1 16,-4 0 91-16,1 0 19 0,8 0 3 0,-5 4 1 0</inkml:trace>
  <inkml:trace contextRef="#ctx0" brushRef="#br0" timeOffset="1114">1282 328 345 0,'0'0'31'0,"0"0"-31"0,0 0 0 0,0 0 0 15,0 0 197-15,0 0 34 0,14 4 6 0,-1-4 2 16,-13 0-75-16,9-8-16 0,5-4-2 0,-5 0-1 16,-4-1-65-16,4 5-12 0,0-4-4 0,0 4 0 0,-9-4 0 15,5 4 0-15,-5 0 0 0,0 8 0 0,0-8-12 0,0 8-2 16,-5-8-1-16,5 8 0 0,0 0-26 0,0 0-6 16,-9-4-1-16,9 4 0 0,-9 8-16 0,0 0 0 15,0 4 0-15,0-4 0 0,-1 4 19 0,6 0 3 16,-1 0 1-16,-4 5 0 0,9 3-37 0,0 0-7 15,0 8-2-15,9-7 0 0,-9-9 35 0,5 4 8 16,4 4 0-16,0 0 1 0,0-7-21 0,-4-5 0 16,4 4 0-16,0-4 0 0,0-4-17 0,0 4-2 15,0 8 0-15,-4-4 0 0,4-16 19 0,0 8 16 16,-4 4-4-16,-1 5 0 16,5-5-127-16,-4 0-25 0,-5-8-6 0,9 4-802 0</inkml:trace>
  <inkml:trace contextRef="#ctx0" brushRef="#br0" timeOffset="1366">1551 494 921 0,'0'0'82'0,"0"0"-66"0,13 0-16 0,1 0 0 16,0-8 186-16,-1 4 34 0,1-4 6 0,4 0 2 16,-4 8-86-16,-5-5-17 0,5 1-3 0,-5 4-1 15,-9 0-52-15,0 0-10 0,0 0-3 0,0 0 0 16,4-8-28-16,-4 8-7 0,0 0-1 0,0 0 0 16,-9-12-20-16,0 8-10 0,0 4 1 0,-5-4 0 15,5-8 9-15,-5 0 12 0,5 4-2 0,0 0-1 16,5-5-9-16,-1 5-12 0,1 0 2 0,-1 0 1 15,0-4 9-15,5-4 0 0,0 4 0 0,5 8 0 0,-5 4 0 16,5-8 0-16,4-1 0 0,0 1 0 0,0 0-11 0,0 0 0 16,5 4 0-16,-1 0 0 0,1 4 11 0,0 0 16 15,-1 0-4-15,-4 0-1 16,5 0-28-16,0 0-6 0,-10 8-1 0,5-4 0 16,0 4-32-16,1 0-8 0,-1 1 0 0,-5-1-588 15,-4-8-118-15</inkml:trace>
  <inkml:trace contextRef="#ctx0" brushRef="#br0" timeOffset="1633">1856 514 864 0,'13'8'76'16,"-13"-8"-60"-16,0 0-16 0,0 0 0 0,5-4 167 0,4 0 30 15,-9 4 7-15,0 0 0 0,4-8-73 0,6 4-15 16,-10 4-4-16,0 0 0 0,0 0-43 0,0 0-9 0,0 0-1 16,0 0-1-16,0 0-38 0,0 0-8 0,0 0-2 15,0 0 0-15,-5-20-1 0,5 8 0 0,-5 3 0 0,5 9 0 16,0-4 23-16,5-4 5 0,-5 0 1 0,5-4 0 15,-5-4-50-15,4 0-9 16,-4 8-3-16,0-5 0 0,0-3 24 0,0 0 0 0,0 8 0 0,0 0 8 16,0-4-8-16,5 4 0 0,-1 0 0 0,1-1 0 15,-1 5-31 1,5 0-11-16,1 0-2 0,-1 4-1 0,0 0-15 16,0 4-4-16,0 0 0 0,0 9 0 0,5-5-153 15,-5-4-31-15,9 4-7 0,0 0-1 0</inkml:trace>
  <inkml:trace contextRef="#ctx0" brushRef="#br0" timeOffset="1830">2138 530 345 0,'0'0'15'0,"0"0"4"0,0 0-19 0,0 0 0 15,0 0 0-15,0 0 0 0,0 0 250 0,0 0 46 16,0-12 10-16,0 0 2 0,-5 4-186 0,1 0-37 15,4-4-7-15,0 0-2 0,-5 3-22 0,5 1-5 16,0 0-1-16,0 0 0 0,-4 0-28 0,4 0-5 16,0-4-2-16,0 0 0 15,0-5-103-15,0 9-21 0</inkml:trace>
  <inkml:trace contextRef="#ctx0" brushRef="#br0" timeOffset="2121">2356 437 691 0,'0'0'30'0,"0"0"7"0,10 0-29 0,-6 0-8 0,-4 0 0 0,9-4 0 16,-9 4 199-16,5-4 38 0,-1-4 8 0,-4 8 2 15,0 0-143-15,0 0-29 0,0 0-6 0,0 0-1 16,0-8-23-16,0-4-5 0,-4 0 0 0,-1 4-1 0,1 3-1 16,-1-7 0-16,-4 0 0 0,4 0 0 0,-4 0-17 15,-4 8-3-15,4 0-1 0,-5 4 0 0,0-4-6 0,1 8-2 16,-1 4 0-16,5 4 0 0,0-4 1 0,0 8 0 31,-5 1 0-31,9 7 0 0,-4 0-2 0,5-4-8 0,-1-12 12 0,1 9-4 0,4-1-8 0,0 0 0 16,4-4 9-16,1 0-9 0,-5-12 8 0,0 0-8 15,13 0 8-15,-3 4-8 0,-1 0 0 0,4-4 0 16,-4 4 0-16,0 0 0 16,5-8 0-16,0-4-13 0,-5-4 5 0,0 4 8 15,5 0-171-15,-1 4-26 0</inkml:trace>
  <inkml:trace contextRef="#ctx0" brushRef="#br0" timeOffset="2404">2498 413 1188 0,'9'20'52'0,"-9"-20"12"0,0 0-52 0,0 12-12 0,0 9 0 0,-5-1 0 16,5-4 118-16,0 0 21 0,0-4 4 0,0 0 1 16,0 5-49-16,-4-5-10 0,4-12-1 0,0 8-1 15,0 4-35-15,0-4-8 0,0-8 0 0,0 0-1 16,0 0-22-16,0 0-4 0,0 0-1 0,9-8 0 15,-5 4-12-15,5 0 11 0,0 0-11 0,1-4 10 16,-1-4-10-16,-5 3 0 0,5 1 0 0,0 0 8 0,-4-8-8 0,4 4 0 16,0 4 0-16,0 4 0 0,-9 4 0 0,14 0 0 15,-5 0 9-15,-9 0-9 16,14 0 0-16,-5 4-12 0,4 0 2 0,-3 4 0 0,-1 0 10 0,0 8 0 16,-5 0 0-16,-4 1 0 0,5-5 0 0,-5 0 0 15,-5 0 0-15,5 0 0 0,-4-4 0 0,-5 4 0 16,-5 1 0-16,5 3 0 15,0-4-104-15,-5 0-20 0,5 0-3 0</inkml:trace>
  <inkml:trace contextRef="#ctx0" brushRef="#br0" timeOffset="2565">2152 28 1036 0,'0'0'92'0,"0"0"-73"0,9-8-19 0,-9 8 0 31,0 0 90-31,0 0 14 0,9-12 4 0,-5 4 0 16,-4 8-77-16,0 0-15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1.1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0 460 0,'0'0'41'0,"0"0"-33"0,0 0-8 0,-5 12 0 0,5 0 249 0,0 4 48 0,-4-4 10 0,4 5 1 15,0 7-160-15,-5 0-33 0,1 0-7 0,-1 17 0 16,5-5-45-16,-5 9-9 0,1-1-2 0,-1 9 0 16,1 4-32-1,4-5-6-15,-5 1-2 0,-4-5 0 0,9 1-12 0,0-17 11 0,-4 5-11 0,4-1 10 16,-5 1-10-16,0-9 0 15,5 0 0-15,0-3 0 0,0-1 0 0,-4-4 0 0,8 0-10 0,-4-4 10 0,-4 1 11 0,4-5 8 16,0-4 1-16,0 0 1 0,0-8-4 0,0 8-1 16,-5 0 0-16,1 0 0 0,4-8-8 0,0 0-8 15,0 4 9-15,4 0-9 0,-4-4 27 0,0 0-1 16,0 0 0-16,0 0 0 0,14-4 26 0,0-4 4 16,-1 0 2-16,6 8 0 0,-6-4 6 0,10 8 2 31,0 4 0-31,4-4 0 0,5 0-2 0,9 0 0 15,4 4 0-15,-4-4 0 0,0 5-51 0,-4-5-13 16,-1-4 0-16,5 0 0 0,-13 4 0 0,3-4 0 16,1-4 0-16,-9 0 0 15,0 0-48-15,-5-5-13 0,-9 5-3 0,5 0-1254 0</inkml:trace>
  <inkml:trace contextRef="#ctx0" brushRef="#br0" timeOffset="406">1216 850 1324 0,'0'0'118'0,"0"0"-94"15,0 0-24-15,0 0 0 0,0 0 145 0,14-4 25 16,-10-9 5-16,-4 5 1 16,5 0-90-16,-10 0-18 0,5 4-3 0,-4-4-1 0,-10 0-51 0,0 0-13 15,1 4 0-15,-10-4 0 0,-9-4 31 0,5 3 3 16,4 5 1-16,0 0 0 0,-4 4-21 0,9 0-4 16,-5 0-1-16,5 4 0 0,-1 4 9 0,6 1 2 15,-1-1 0-15,5 8 0 0,0-4-20 0,4 4 0 16,1-4 0-16,-1 5 0 0,5-1 0 0,0 4 0 15,5 4 0-15,-1-4 0 0,1-3 37 0,4-1 4 0,5-4 1 0,-1 0 0 16,-4-4-25-16,5-4-5 0,4 0 0 0,-4 0-1 16,4 0 0-16,0-4 0 0,1-4 0 0,-1 0 0 15,-4 0-111 1,4 0-23-16,0 0-4 0,0-4-581 0,0-4-116 0</inkml:trace>
  <inkml:trace contextRef="#ctx0" brushRef="#br0" timeOffset="863">1557 854 1728 0,'0'0'38'0,"0"0"8"15,0 0 2-15,0 0 0 0,5-8-39 0,-5 8-9 0,0 0 0 0,0 0 0 16,0 0 80-16,0-4 13 0,-5-5 3 0,1 1 1 0,-5 0-49 0,4 0-9 16,-8 0-3-16,3 0 0 0,1 4-36 0,-9-4 0 15,5 0 0-15,-1 4-8 0,0 0 44 0,1 4 8 16,8 0 3-16,-4 4 0 0,0-4-23 0,9 0-4 15,0 0 0-15,0 0-1 0,-9 8-4 0,9-8-1 16,0 12 0-16,0 0 0 0,4 0-6 0,1 0 0 16,-1-4-8-16,5 5 12 0,1-5-12 0,-1 4 0 0,-5-4 0 0,5 0 0 15,0-4 0-15,5 0 0 0,-5-4 0 0,-4 4-10 16,4 0 10-16,0-4 0 0,0 4-9 16,0-4 9-16,0-8 0 0,0 0-9 0,0 0 9 0,1 0 0 15,-6 0 0-15,5 4-8 0,0 0 8 16,-9 4 0-16,0 0 0 0,5 4 0 0,4 8 0 0,-4 4 0 15,-1-4 0-15,1 8 8 0,-1 9-8 16,-4 3 0-16,5-8 0 0,-1 13 11 0,-4 3-11 16,0 1 10-16,0-1-10 0,0 1 0 0,0 3 0 0,0-3 8 15,-9 3 0-15,5 1-8 0,-5-9 12 0,-1 5-4 16,1 3-8-16,-4-7 0 0,-6-1 0 0,1-4 8 16,0-3-8-16,-5-5-11 0,5-12 3 0,-5 0 0 15,1 0-9-15,3-4-2 0,1 1 0 0,0-13 0 16,0-5-40-1,4-3-8-15,5 0-1 0,0-8-613 0,4 0-123 0</inkml:trace>
  <inkml:trace contextRef="#ctx0" brushRef="#br0" timeOffset="1114">1913 1024 1267 0,'0'0'56'0,"0"0"12"0,0 0-55 0,0 0-13 0,-14 4 0 15,5-8 0-15,4 0 105 0,-4 0 19 0,5-5 3 16,-1 1 1-16,0-4-31 0,1 4-5 0,-5-8-2 16,9 4 0-16,0 0-46 0,0-5-8 0,4 5-3 0,-4 0 0 15,0 0-18-15,5 0-4 0,-1 4-1 0,1 0 0 16,4 0-18-16,-4 0-4 0,-5 8-1 0,13-5 0 15,1 5-239-15,-5 0-48 16,-9 0-10-16,23 0-2 0</inkml:trace>
  <inkml:trace contextRef="#ctx0" brushRef="#br0" timeOffset="1365">2031 1056 1267 0,'23'8'56'0,"-14"-4"12"0,-9-4-55 0,4 8-13 0,-4-8 0 0,14 4 0 0,-5 4 122 16,0-8 22-16,0-8 4 0,-4-4 0 0,4 8-50 0,-9 4-10 15,0 0-3-15,9-4 0 0,-4-8-39 0,-1 4-8 16,-4 0-2-16,-4 0 0 0,-1-9-19 16,5 1-4-16,-9 8-1 0,0-8 0 0,0 4-12 0,0-4 8 15,4-1-8-15,-4 5 0 0,-5 4 8 0,1 0-8 16,8 0 0-16,-4 0 9 16,0 0-33-16,0 0-6 15,4 0-2-15,5 4 0 0,0-4 58 0,0 3 11 0,5-3 3 0,-1 4 0 0,6-4-13 0,-1 0-3 16,0 0 0-16,4 4 0 0,1-4-24 0,0 0 0 15,-1 4 0-15,-4-4 0 0,1 4 0 0,-1 0 0 16,-9 4-9-16,0 0 9 16,0 0-81-16,0 0-10 0,0 0-1 0</inkml:trace>
  <inkml:trace contextRef="#ctx0" brushRef="#br0" timeOffset="1522">1771 667 1411 0,'0'0'31'0,"0"0"6"0,0 0 2 0,0 0 1 0,0 0-32 0,0 0-8 0,0 0 0 0,10-4 0 0,-10 4 9 15,13-4 1-15,1-4 0 0,0 0-647 16</inkml:trace>
  <inkml:trace contextRef="#ctx0" brushRef="#br0" timeOffset="1778">2468 1036 1594 0,'0'0'35'0,"0"0"7"0,0 0 2 0,-5-8 1 0,1-4-36 0,4-5-9 16,-5 1 0-16,5 0 0 0,-9-4 64 0,5 4 10 0,-1-1 2 15,1-7 1-15,-6-16-25 0,1 3-4 0,5 9-2 16,-1-9 0-16,-4 1-22 0,5-4-5 16,-1 3-1-16,1 5 0 0,-1-1-7 0,5 1-2 0,-5 4 0 0,1-1 0 15,-1-3-104 1,1 4-21-16,-1 7-4 0</inkml:trace>
  <inkml:trace contextRef="#ctx0" brushRef="#br0" timeOffset="1962">2190 724 1803 0,'28'4'80'0,"-15"-4"16"0,1 8-76 0,4-4-20 15,5 4 0-15,-5-8 0 0,5-8 110 0,0 8 18 16,-1-4 4-16,1 0 1 0,0 0-81 0,-5 4-17 16,5 0-3-16,0 4-1 0,-10-4-31 0,6 4 0 15,-1-4 0-15,0 4 0 16,0 0-142-16,-4 4-34 0,4 9-8 0,5-1-695 0</inkml:trace>
  <inkml:trace contextRef="#ctx0" brushRef="#br0" timeOffset="2150">2737 1084 345 0,'0'0'15'0,"0"0"4"0,0 0-19 0,0 0 0 0,0 0 0 0,9-8 0 15,-5 0 296-15,-4-8 55 0,9 4 11 0,-9 0 2 16,0 4-233-16,0-5-47 0,0 5-10 0,0-4-2 16,0-8-48-16,0 8-11 0,0-4-1 0,0 3-1 15,5 1-83-15,-5 4-17 0,0 8-3 0</inkml:trace>
  <inkml:trace contextRef="#ctx0" brushRef="#br0" timeOffset="2448">3042 918 691 0,'0'0'30'0,"0"0"7"0,0 0-29 0,0 0-8 0,0 0 0 0,0 0 0 0,0 0 171 0,0 0 33 16,0 0 6-16,0 0 2 0,-5-12-121 0,-4 8-24 15,4 4-5-15,-4 4-1 0,0 0-30 0,0 0-7 16,0 0 0-16,4 9-1 0,-4-5-23 0,5 0-8 15,4-8 0-15,0 0 0 0,0 0 24 0,0 12 6 16,9 4 1-16,-5-4 0 0,6 4-14 0,-1 1-9 16,4-1 12-16,6 4-12 0,-6 4 22 0,5-8-2 15,-4-3-1-15,9-1 0 0,-9 0 28 0,-1-4 5 16,1 0 2-16,0-12 0 0,-5-8-29 0,4-4-5 16,-8 8-2-16,-1 0 0 0,1-1-18 0,-1-3 0 0,-4 4-11 15,0-4 11 1,-4 4-145-16,-1-4-23 0</inkml:trace>
  <inkml:trace contextRef="#ctx0" brushRef="#br0" timeOffset="2589">2759 587 1544 0,'19'-21'68'0,"-15"9"15"0,5 4-67 15,-9 8-16-15,0 0 0 0,0 0 0 0,9 4 37 0,-9-4 4 16,0 0 1-16,0 0-525 15,9 4-105-15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8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204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581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864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108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133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2058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224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31.6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392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1335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1630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1839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  <inkml:trace contextRef="#ctx0" brushRef="#br0" timeOffset="2105">3590 1263 1450 0,'0'0'32'0,"9"0"6"0,4-9 2 0,-4-3 1 0,5 0-33 0,-5 0-8 15,9-4 0-15,-4-4 0 0,0-1 52 0,-1-3 9 0,6 0 2 16,-6-4 0-16,-4-1-7 0,5-3-2 0,0-1 0 16,-1-3 0-16,-8 0-9 0,-1-1-1 0,1-7-1 0,0-5 0 15,-5 5-43-15,0-5-22 0,-5-8 2 0,-4-3 1 16,-5-1 55-16,5 4 10 0,-9 1 2 0,0 3 1 15,-1 0-38-15,-3 1-11 0,3 3 0 0,1 1 0 16,-5-1 0-16,5 9-12 0,5 7 2 0,-1 5-930 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2.6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274 255 288 0,'0'0'12'0,"0"0"4"0,0 0-16 0,14 0 0 15,0-4 0-15,-14 4 0 16,0 0 421-16,0 0 82 0,0 0 16 0,0 0 3 0,0 0-347 0,0 0-70 16,0 0-13-16,-5-8-4 0,1 0-50 0,-5-4-10 15,-1 4-3-15,-3-5 0 0,-1 5-17 0,0 4-8 16,-4-4 8-16,0 8-8 0,-5 0 0 0,1 0 8 0,3 8-8 15,-3 0 0-15,3 9 10 0,6-5-10 0,-6 4 12 0,1 4-12 16,9 4 8-16,0 1-8 0,0 7 0 0,4 0 0 16,1 1 0-16,-1 3 0 0,5-7 0 0,0 3 0 15,5-4 0-15,4 1 10 0,-5-5 0 0,6-4 0 16,-1 0-10-16,0-3 0 0,0-1 0 0,0-4 0 16,0-4 0-16,5-4 0 0,-1-4 0 0,1 0 0 15,0-4 53-15,-1 0 9 0,-3-4 2 0,3 0 0 16,1-8-52-16,-5 3-12 0,5-3 0 0,-5 4 0 0,4-8 0 15,-4 0-10-15,1-1 2 0,-1-3 0 0,0-4 8 16,-5-1 0-16,5 1 0 0,-4 0 0 16,-5-1 0-16,0 1 0 0,-5 4 0 0,1 4 0 0,-1-1 0 15,1 9 0-15,-5 4 0 0,0-4 0 0,-1 4-15 16,1 0 3-16,-4 4 0 0,4 0 0 0,-5 0-11 16,0 4-1-16,1 0-1 0,4 0 0 0,-1 0 8 0,6 0 1 15,-5 0 1-15,9 0 0 0,0 0 15 0,0 0-9 16,0 0 9-16,0 0-8 0,0 0 8 0,0 0 0 15,0 0 0-15,13 0 0 0,1-4 0 0,4 0 0 16,5 4 0-16,0-4 0 0,4 4 52 0,5 0 10 16,4 0 2-16,1 0 0 0,-5 0 0 0,4 0 0 15,-4-4 0-15,-5 4 0 0,5 0-64 0,0 0 0 16,0-5-14-16,-5 5 2 0,-4 0 12 0,-5 0 0 16,0 0 0-16,-4 0 0 0,-5 5 0 0,-9-5-12 15,0 0 2-15,0 0 0 16,0 0-189-16,0 0-37 0,0 0-8 0</inkml:trace>
  <inkml:trace contextRef="#ctx0" brushRef="#br0" timeOffset="314">921 834 1497 0,'0'0'32'0,"0"0"8"0,0 0 0 0,0 0 4 0,0 0-36 0,0 0-8 16,0 0 0-16,-9 0 0 0,4-4 104 0,-4 0 20 15,0 0 3-15,0 0 1 0,0-4-52 0,4-1-9 16,-8-7-3-16,8 4 0 0,-9-4 0 0,5-4 0 16,0-5 0-16,0 1 0 0,5 0-51 0,-6-9-13 15,6 5 0-15,-1-8 0 0,5-5 0 0,0 5 0 16,0-5 0-16,5 5 0 0,-1-5 8 0,6 5-8 15,-1 4 0-15,4-1 9 0,1 5-9 0,4 0 10 16,0 3-10-16,5 5 10 0,5 0-10 0,-1 4-12 16,0-1 2-16,-4 5 1 15,-5 0-95-15,0 8-20 0,5 0-3 0,-5 0-820 0</inkml:trace>
  <inkml:trace contextRef="#ctx0" brushRef="#br0" timeOffset="676">1631 627 633 0,'0'0'56'0,"0"0"-44"0,-9 4-12 0,-5 5 0 16,-4-5 132-16,-5-4 25 0,-4 4 5 0,-5 0 1 0,0-8-54 0,-4 4-10 15,4 4-3-15,-4-4 0 0,-1 0-25 0,1 0-6 16,4 0-1-16,0 0 0 0,5 0-36 0,4 0-8 15,0 0-2-15,10 0 0 0,8 0 0 0,5 0 0 16,0 0 0-16,9-8 0 0,5-5 44 0,4 5 9 16,0-4 1-16,0 4 1 0,5-8-7 0,0 4-2 15,0-8 0-15,-1-1 0 0,-3 1 0 0,-1-4 0 16,0 0 0-16,5 3 0 0,-9-3-51 0,4 0-13 16,-5 3 0-16,1-3 0 0,0 4 54 0,-1 0 8 15,-3-1 2-15,-6 1 0 0,-4 0-52 16,0 4-12-16,-4 0 0 0,-1-1 0 15,-9 1-48-15,1 4-13 0,-1 4-3 0,-4 4 0 16,0-4 0-16,-5 4 0 0,5 0 0 0,-10 4 0 16,5 0-204-16,-4 4-42 0,-18 8-8 0,22 0-2 0</inkml:trace>
  <inkml:trace contextRef="#ctx0" brushRef="#br0" timeOffset="865">1012 364 1497 0,'0'0'66'0,"14"0"14"16,4 0-64-16,5 0-16 0,9 0 0 0,-1-4 0 16,-3 0 208-16,4 4 39 0,-1 0 7 0,1-4 2 15,-4 4-154-15,-1-4-30 0,0 4-7 0,1 4-1 0,-6-4 0 0,6 0 0 16,-6 0 0-16,6 0 0 0,-5 0-51 0,-5 0-13 16,4 4 0-16,-3 0 0 15,-6 0-151-15,-4-4-33 0,1 4-6 0,3-4-548 16,-8 4-110-16</inkml:trace>
  <inkml:trace contextRef="#ctx0" brushRef="#br0" timeOffset="1116">1640 890 864 0,'14'13'38'0,"-5"-13"8"0,0 4-37 16,-4-4-9-16,8 4 0 0,1-4 0 0,-9-4 213 0,4 0 41 0,4 0 8 0,-4-5 2 15,5 1-139-15,0 0-27 0,9-4-6 0,-10-4 0 16,5 0-7-16,-4-9-1 16,0 1 0-16,-5-4 0 0,4-5-35 0,-3-3-7 0,-1-4-2 0,-5-5 0 15,-4 1-20-15,0-5-5 0,-4 4-1 0,-5-3 0 16,-1-1-14-16,1 5 8 0,0-1-8 0,-4 1 0 16,4 3 0-16,-5 5 0 15,5 4 0-15,-5-1 0 0,0 9-253 0,5 4-57 0,-13-17-11 16,3 29-3-16</inkml:trace>
  <inkml:trace contextRef="#ctx0" brushRef="#br0" timeOffset="1903">2351 320 1342 0,'0'0'60'0,"0"0"12"0,0 0-58 0,0 0-14 0,0 0 0 0,0 0 0 15,0 0 154-15,0 0 28 0,4 8 6 0,-4-8 0 16,0 0-65-16,9 4-14 0,-4 0-2 0,4 4-1 16,-5-8-22-16,6 4-4 0,3-4 0 0,1 4-1 0,9 0-21 0,-5 0-4 15,5 0-1-15,-1-4 0 0,1 0-6 0,0 0-2 16,0 0 0-16,-1 0 0 0,-3 0-26 0,-6 0-6 16,1 0-1-16,0-4 0 0,-5 4-12 0,4 0 0 15,-4 0 0-15,1 0 0 16,-1-4-24-16,0 4-5 0,-9 0-1 0,0 0 0 15,0 0-142-15,0 0-28 0,0 0-5 0,0 0-551 16,0 0-111-16</inkml:trace>
  <inkml:trace contextRef="#ctx0" brushRef="#br0" timeOffset="2076">2396 538 864 0,'5'0'76'0,"4"0"-60"0,0 4-16 0,4 0 0 16,1 1 297-16,4-5 57 0,-4 4 11 0,4-4 3 15,5 4-192-15,0 0-39 0,-5-4-7 0,-4 4-2 16,4 0-102-16,-4-4-26 0,4 0 0 0,-5 4 0 16,1 0 56-16,0 0 7 0,-1 8 1 0,-4-12 0 15,-9 0-151 1,10 0-29-16,3 0-7 0,-4 0-1033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0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154 603 576 0,'0'0'51'0,"0"0"-41"0,0 0-10 0,0 0 0 16,0 0 244-16,0 0 48 0,0 0 8 0,-9 0 3 15,-4 0-167-15,-1-8-34 0,5 0-6 0,0 0-2 16,-5-9-41-16,0 5-8 0,5-8-1 0,5-4-1 0,-5-4-11 16,0-5-3-16,9 5 0 0,-5-1 0 15,5-3-6-15,5 0-2 0,-5-5 0 0,0 1 0 0,4-1-8 16,-4 9-1-16,0-4-1 0,0 7 0 0,0 1-11 0,0 4 10 16,0 0-10-16,-4 8 10 0,-1-5-10 0,-4 5 0 15,4 0-10-15,-8 4-698 16,4 4-140-16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20 518 0,'-5'0'46'0,"5"0"-37"0,0 0-9 0,0 0 0 15,0 0 204-15,0 0 38 16,0 0 8-16,0 0 2 0,0 0-92 0,0 0-19 0,0 0-3 0,14 0-1 15,0 0 2-15,-1 0 0 0,10-4 0 0,0 0 0 0,9 0-47 16,4-1-10-16,5 1-2 0,14 0 0 0,-1 0-8 0,6 4-3 16,8 4 0-16,9 0 0 0,5 0-30 0,9 5-7 15,9-1 0-15,1 0-1 0,-10 0-19 0,-14 0-3 16,19 0-1-16,-1 0 0 0,1 0-8 0,-1 0 0 16,1 0 0-16,0 5 0 0,4-1 0 0,27 0 8 15,-8-4-8-15,-15 4 8 0,-3-8-8 0,-24 0 0 16,-9 4 0-16,-9-8 0 15,-13-4-56-15,-10 0-14 0,-8-4-2 0,-6 4-1 16,-8-4-139-16,-5 0-28 0,-4 4-6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2865,'0'0'8369,"-1"-12"-7491,-2-35 192,3 46-1024,0 0 1,0 0-1,0 0 1,0 0-1,0 0 0,0 0 1,0 0-1,1 0 0,-1 0 1,0 1-1,1-1 0,-1 0 1,1 0-1,-1 0 1,1 0-1,-1 1 0,1-1 1,-1 0-1,1 0 0,0 1 1,-1-1-1,1 1 1,0-1-1,0 1 0,-1-1 1,1 1-1,0-1 0,0 1 1,0-1-1,0 1 0,0 0 1,0 0-1,0-1 1,-1 1-1,1 0 0,0 0 1,0 0-1,0 0 0,1 0 1,2 0 238,34-8 766,-1 1 1,1 2-1,-1 2 1,71 2-1,-65 2-31,-42 0-1005,0-1 0,0 1 1,0 0-1,-1 0 0,1 0 0,0 0 0,-1 1 0,1-1 0,-1 0 0,1 0 1,-1 0-1,1 0 0,-1 1 0,0-1 0,0 0 0,1 0 0,-1 1 0,0-1 0,0 0 1,0 0-1,0 1 0,-1 1 0,-5 36-77,2-32 66,-1-1-1,-1 1 1,1-1 0,-1 0 0,0-1 0,-1 1 0,1-1-1,-1-1 1,0 1 0,0-1 0,0 0 0,-1-1 0,-13 5 0,11-4 8,0 0 0,1 0 0,0 1 0,0 1 0,0-1 0,1 1 0,0 1 0,-8 7 0,14-12-1,1 0-1,0-1 1,-1 1-1,1 0 1,0 0-1,0 0 1,0-1-1,1 1 0,-1 0 1,0 0-1,1 1 1,-1-1-1,1 0 1,0 0-1,0 0 0,0 0 1,0 0-1,0 0 1,0 0-1,0 0 1,1 1-1,-1-1 1,1 0-1,-1 0 0,1 0 1,0 0-1,0 0 1,0-1-1,0 1 1,0 0-1,0 0 0,1-1 1,-1 1-1,1 0 1,-1-1-1,1 0 1,-1 1-1,1-1 1,0 0-1,0 0 0,-1 0 1,1 0-1,0 0 1,0 0-1,3 0 1,58 17-5,-15-6 306,-1 2 1,-1 2 0,51 25-1,21 13 292,152 49 1,-258-101-1196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36 668 1497 0,'0'0'32'0,"0"0"8"0,0 0 0 0,-5-4 4 0,-4-4-36 0,5 4-8 16,4-9 0-16,0 5 0 0,0-8 104 0,0 4 20 15,-5 0 3-15,1-4 1 0,-1 0 0 0,1-5 0 0,4 1 0 0,0-4 0 16,0-5-102-16,4-7-26 0,1 4 0 0,4-1 8 16,-5 5 0-16,5 0 0 0,-4 3 0 0,4 5 0 31,-4 0-71-31,-1 8-13 0,5 0-4 0</inkml:trace>
  <inkml:trace contextRef="#ctx0" brushRef="#br0" timeOffset="283">464 457 2055 0,'0'0'45'0,"0"0"10"0,0 0 1 0,9 0 2 0,9-4-46 0,0 4-12 16,1 0 0-16,3 0 0 0,6 0 83 0,-1 0 14 16,5 0 3-16,0 4 1 0,-5-4-29 0,0 4-7 15,-4-4-1-15,5 4 0 0,3 1-51 0,-8-1-13 0,-5-4 0 16,-8-4 0 0,-1 4-48-16,-9 0-13 0,13 0-3 0,-13 0-682 0,0 0-137 0</inkml:trace>
  <inkml:trace contextRef="#ctx0" brushRef="#br0" timeOffset="487">728 676 1267 0,'0'0'28'0,"-14"4"5"0,14-4 2 0,0 0 1 0,-9-4-36 0,0 0 0 0,0-8 0 0,0 4 0 15,-5-5 109-15,5 1 15 0,5-4 4 0,-1 0 0 16,1-4 0-16,4 0 0 15,0-5 0-15,4 1 0 0,1 4-103 0,-1-1-25 0,10 1 0 0,-5 0 0 0,-4-4 33 16,-1 3 2-16,10 5 0 0,-10-4 0 0,1 0-35 16,4 0-14-16,0 7 1 0,0 1-1003 15</inkml:trace>
  <inkml:trace contextRef="#ctx0" brushRef="#br0" timeOffset="959">1202 555 1728 0,'0'0'38'0,"0"0"8"0,13 0 2 0,1 4 0 0,0 0-39 0,4-4-9 0,0 8 0 0,0-8 0 15,0 0 104-15,1 0 20 0,3 0 3 0,1 0 1 16,-9-4-68-16,4-4-14 0,0 4-2 0,0-5-1 16,-4-3-18-16,-5 4-3 0,-4-4-1 0,-1 0 0 15,1-4-33-15,-1 4-8 0,-8-5 0 0,-1 5-1 16,1 0 21-16,-1 0-11 0,-9-4 11 0,1 4-8 16,-1 4 8-16,1-1 0 0,-6 5 0 0,-3 0 0 15,-6-4 0-15,1 12 0 0,9 0-11 0,-10 8 11 16,6 1-41-16,3 3-3 0,1 8 0 0,5 0 0 15,-6 1-8-15,10 3-3 0,5 0 0 0,-5 5 0 0,4-1 44 0,10-4 11 16,-1 5 0-16,10-5 0 0,-10 4 36 0,10-3 8 16,4-1 3-16,-4-4 0 0,4 1 27 0,5-1 6 15,-5-12 0-15,5 4 1 0,0 0-13 0,-5-3-4 16,9-13 0-16,-4 4 0 0,0 0-52 0,-1-8-12 16,1 4 0-16,0-4 0 0,0-4 16 0,-5-1 4 15,0 9 0-15,0-8 0 16,1 4-42-1,-6-4-8-15,1 4-2 0,-1-4 0 0,1 0-144 0,0 0-28 0,-1-12-7 0,6 8-1 0</inkml:trace>
  <inkml:trace contextRef="#ctx0" brushRef="#br0" timeOffset="3317">1698 150 1036 0,'0'0'46'0,"0"0"10"0,0 0-45 0,0 0-11 15,0 0 0-15,0 0 0 0,0 0 104 0,0 0 20 16,0 0 3-16,0 0 1 0,0 0-53 0,0 0-11 16,0 0-1-16,13 4-1 0,-3-4 3 0,-1 4 1 15,0-4 0-15,0 0 0 0,5 4-2 0,-1-4 0 16,-4 0 0-16,5 4 0 0,0-4-51 0,-5 4-13 16,9 0 0-16,-9 0 0 0,5-4 0 0,-5 4 0 0,0-4 0 0,0 0 0 15,0 0 0-15,0 0 0 16,-9 0 0-16,14 0-970 0</inkml:trace>
  <inkml:trace contextRef="#ctx0" brushRef="#br0" timeOffset="3757">2403 352 939 0,'0'0'20'16,"0"0"5"-16,0 0 1 0,0 0 1 0,-9-4-27 0,0 0 0 0,-4 8 0 0,-6 0 0 0,1-4 27 0,0 4 0 16,0-4 0-16,-5 0 0 0,5 0-27 0,0 4 0 15,-5-4 0-15,0 0 0 0,-4 0 0 0,9-4 0 16,-1 0 0-16,10 0 0 0,-4 0 56 0,3 4 7 15,6 0 1-15,4 0 0 0,0 0-52 0,0 0-12 16,0 0 0-16,9-8 0 16,-4-4 54-16,4 0 8 0,0 4 2 0,0-5 0 0,0-3 0 0,0 4 0 15,5 0 0-15,-1 0 0 0,-4-4 0 0,1 4 0 16,3-5 0-16,1 5 0 16,0-4-30-16,-1 0-6 0,-8 4 0 0,4-5-1 0,0 1-15 0,0 4-2 0,-4-4-1 0,-1 4 0 15,-4 0-9-15,0 0 0 0,-4 3 9 0,-1 1-9 16,1 0 24-16,-1 0 1 0,-4 4 0 15,4 4 0-15,-8-4-33 0,4 4-8 0,-1 0 0 0,1 0-1 16,0 4 27-16,0 0 6 0,-5 0 0 16,1 0 1-1,-1 4-167-15,1-8-34 0,-19 4-6 0,13 4-2 0</inkml:trace>
  <inkml:trace contextRef="#ctx0" brushRef="#br0" timeOffset="3961">2067 182 403 0,'9'8'36'0,"0"-4"-36"0,4 0 0 0,1 0 0 0,0-4 250 0,-1-4 43 15,1 4 9-15,4 0 2 0,-4-4-132 0,4 4-27 16,0 0-5-16,1-4 0 0,-1 4-61 0,5-4-12 16,4 4-3-16,-9-4 0 0,0 4-64 0,-4 0 0 15,4 4-13-15,-4-4 1 0,-14 0 35 0,13 0 6 16,-13 0 2-16,0 0 0 15,14 4-203-15,-14-4-41 0,0 0-8 0,9 0-2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3.5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355 92 1036 0,'0'0'46'0,"0"0"10"0,0 0-45 0,0 0-11 16,0 0 0-16,0 0 0 0,0 0 104 0,0 0 20 15,0 0 3-15,0 0 1 0,0 0-103 0,0 0-25 0,0 0 0 16,0 0 0-16,0 0 0 0,0 0 0 15,0 0 0-15,0 0 0 0,0 0 56 0,4 0 7 16,1 0 1-16,-1-4 0 0,-8 0-52 16,4 4-12-16,0 0 0 0,0 0 0 0,0 0 54 0,4 0 8 0,-4 0 2 0,0 0 0 15,0 0 0-15,0 0 0 0,0 0 0 0,0 0 0 32,0 0-52-32,0 12-12 0,-4 0 0 0,-1 0 0 0,1 0 54 0,-1 0 8 0,5 17 2 0,-4-1 0 15,-1-4-52-15,0 9-12 16,1-1 0-16,-5 5 0 0,9-1 0 0,-5 8 0 0,5 1 0 0,-4-5 0 31,4 1 0-31,-5 7 0 0,5 1 0 0,0-8 0 16,0-1 54-16,0 0 8 0,0-3 2 0,0-5 0 0,0-7-52 15,0-1-12-15,-4-4 0 0,4 0 0 16,-5-4-48-16,0 1-13 0,1-5-3 0,4-12-682 16,-9 12-137-16</inkml:trace>
  <inkml:trace contextRef="#ctx0" brushRef="#br0" timeOffset="613">0 314 1036 0,'0'0'46'0,"9"-4"10"0,-9-8-45 0,4 4-11 0,-4 8 0 0,0 0 0 15,0 0 104-15,0 0 20 0,0 0 3 0,0 0 1 16,0 0-1-16,0 0 0 0,0 0 0 0,0 0 0 16,0 0-70-16,9 8-13 0,0-8-4 0,-9 0 0 15,5 0-12-15,0-4-2 0,-1 0-1 0,1 4 0 0,-1-4-25 0,1 0 0 16,-1-4 0-16,5-4 0 0,-4 0 0 0,4-1 0 16,0-3 0-16,0 4 0 0,0 0 0 15,0 0 0-15,1-4 0 0,3 4 0 0,-4-1 0 0,5 1 0 16,0 4 0-16,-5-4 0 0,4 4 0 0,-3-4 0 15,-1 4 0-15,0-4 0 0,0 3 0 0,-5 1 0 16,5 0 0-16,-4 4 0 0,-5 0 0 16,9-4 0-16,-4 4 0 0,-1 0 0 0,-4 0 56 0,5 0 7 15,4 0 1-15,-5 4 0 0,-4 0-52 0,0 0-12 16,0 0 0-16,10 0 0 0,3-4 0 0,-13 4 0 16,0 0 0-16,9 0 0 0,5-4 0 0,-5 4 0 0,5-4 0 0,-5 4 0 15,-9 0 0-15,9 4 0 0,0-4 0 31,0 8 0-31,5-4 0 0,4 12 0 16,18 25 0-16,-13-9 0 16,-5-4 54-16,-8-3 8 0,3-5 2 0,1 4 0 15,9 0-154-15,-5-3-30 0,0-1-7 0,-9-4-922 16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220 489 1497 0,'0'0'32'0,"0"0"8"0,0 0 0 0,0 0 4 0,0 0-36 0,0 0-8 0,0 0 0 0,0 0 0 0,0-4 104 0,-5-4 20 16,1 0 3-16,-5-4 1 0,-5 4-52 15,5-4-9-15,0 0-3 0,4 7 0 16,-4-3-51-16,5 0-13 0,-5 4 0 0,-1 0 0 0,1 4 0 0,-4 0 0 31,-1 4 0-31,0 0 0 0,1 4 0 0,-1 0 0 0,0 9 0 0,1-5 0 0,4 0 54 0,0 4 8 16,4 4 2-16,0 1 0 0,5-1-52 0,0-4-12 15,0 4 0-15,0-4 0 0,5 1 54 0,0-5 8 16,-5 0 2-16,0-12 0 0,9 8-64 0,-9-8-28 16,13 8 3-16,-13-8 0 0,14 0 40 0,0 0 8 15,-1 0 1-15,1-4 1 0,0-4-25 16,-1 0 0-16,1 4 0 0,0-8 0 0,-5 0 0 0,4-1 0 0,-4 1 0 15,1 0 0-15,-1-4 0 0,0 0 0 0,4 4 0 16,-3 3 0-16,-1-3 0 0,-5 0 0 0,1 4 0 16,-5 8 0-16,0 0 0 0,0 0 0 0,0 0 0 0,0 0 0 15,0 0 0-15,0 0 0 0,0 0 0 0,0 0 0 16,0 0 0-16,13 12 0 0,-8 0 0 16,4 1 0-16,0-1 56 0,0 0 7 0,-4 4 1 0,-1-4 0 15,1 4-52-15,-5-4-12 0,0 1 0 16,0-5 0-16,4 8 0 0,-4-4 0 0,5 0 0 0,4 0 0 15,-4-4-171 1,4 1-37-16,-5 3-7 0,1-4-508 0,-5-8-101 0</inkml:trace>
  <inkml:trace contextRef="#ctx0" brushRef="#br0" timeOffset="377">498 716 1728 0,'0'0'38'0,"18"0"8"0,-4 8 2 0,-14-8 0 0,0 0-39 0,0 0-9 15,13-4 0-15,10 0 0 0,-9 4 104 0,-14 0 20 16,0 0 3-16,4-12 1 0,1 0-52 0,-5-1-9 15,4 1-3-15,1 0 0 16,-5-4-51-16,0 4-13 0,0-8 0 0,0 3 0 0,0 1 0 0,0 0 0 16,-5 0 0-16,1-4 0 0,-5 3 0 0,4 5 0 15,1 4 0-15,-1 0 0 0,-9 4 54 0,1 4 8 16,4 0 2-16,-1 4 0 0,-3 4-52 0,4 4-12 16,0 5 0-16,-1-1 0 0,1 0 0 0,9-4 0 15,5 4 0-15,-5 4 0 0,-5-7 0 0,1 3 0 0,4-4 0 16,0 4 0-16,0-4 0 15,9 0 0 1,0 1 0-16,-4-1 0 0,-5-8 0 0,0-4 0 0,18 8 0 16,-5-8 0-16,-13 0 0 0,0 0 0 0,23-8 0 0,0 0 0 0,-9 0 0 0,4-9 0 0,-4 1 0 0,-5 0 0 15,4-4 0-15,-4-5 0 0,-4 1 0 0,-1-4 0 16,6 4 0-16,-6-9 0 0,5-7 0 0,-4 3 0 16,4 1 20-16,-5-5 0 0,1 5 1 15,-5-4 0-15,5 3-6 0,-1 5-2 16,-4-5 0-16,0 5 0 0,-4 12-22 0,4-1-5 0,-5 1-1 0,5 0 0 15,0 12-12-15,-5 0-2 0,1 0-1 16,4 4 0-16,0 4-121 0,0 4-24 16,0 4-5-16,0 0-799 0</inkml:trace>
  <inkml:trace contextRef="#ctx0" brushRef="#br0" timeOffset="878">917 696 1695 0,'0'0'37'0,"0"0"8"0,13 4 2 0,1 0 1 0,9 4-39 0,-5-4-9 16,-4-4 0-16,-5 4 0 0,-9-4 60 0,4-4 11 16,1 4 1-16,-5-8 1 0,4 4-7 0,-4-8-2 15,0 4 0-15,0-9 0 16,-4 1 0-16,-1 0 0 16,-4 0 0-16,5-4 0 0,-10-1-51 0,0 1-13 0,1 0 0 0,-1 4 0 15,0-1 0-15,5 9 0 0,-5 0 0 0,1 4 0 16,-1 4 0-16,0 4 0 0,5 4 0 15,0 0 0-15,0 5 54 0,0 3 8 0,0-4 2 0,4 8 0 16,-4 0-52-16,9 1-12 0,5-1 0 0,-1-4 0 16,5 0 0-16,1 0 0 0,-1 5 0 0,0-5 0 15,4-4 0-15,-3-4 0 0,-1 0 0 16,4-4 0-16,-4-4 0 0,5 0 0 0,-5-4 0 0,0 0 0 16,5 0 0-16,-5-4 0 0,5-4 0 15,-5 0 0-15,-9-4 0 0,0-1 0 16,0-3 0-16,4-4 0 0,10 0 0 0,-5-5 0 0,-4-3 0 15,4-5 0-15,-5 1 0 0,5-13 0 0,-4 1 0 0,0-1 0 0,-1 5 0 16,1-1 0-16,-1 5 0 0,1 3 0 16,-5 1 0-16,0 8 0 0,0 3 0 0,0 5 0 15,0 0-11-15,-5 8-5 0,5 4 0 0,-4 4-1 0,4 4 27 16,0 0 6-16,0 0 0 0,-9 8 1 0,-5 8-17 0,5 0 0 16,0 8 0-16,0 5 0 0,4 3 0 0,1 0 0 15,4 9 0-15,-5-5 0 0,5 1 0 0,5 3 0 16,-5 1 0-16,4-1 0 0,5 1 0 0,-4-1 0 15,4-4 0-15,0-3 0 0,0-5 0 0,0 1 0 16,5-1 0-16,-5 0 0 16,5-4-99-16,-1 1-23 0,1 3-5 0,0-4-922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5.2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0 403 0,'0'0'36'0,"0"0"-36"0,0 0 0 0,0 0 0 0,0 0 199 0,0 0 33 0,0 0 6 0,0 0 2 16,0 0-141-16,0 0-28 0,0 0-6 0,0 0-1 15,0 0 32-15,-4 4 5 16,4-4 2-16,-10 8 0 0,6-4-11 0,4-4-3 0,14 16 0 16,-5-3 0-16,-5 3-20 0,-4-4-4 0,-13 0-1 15,8 4 0-15,5 0 0 0,0 1 0 0,-5 3 0 0,5 0 0 16,0 0-51-16,0 5-13 0,-4-1 0 15,4 0 0-15,0 0 0 0,4-3 0 0,10 3 0 0,-5 0 0 0,-13-4 0 16,8-3 0-16,1-5 0 0,4 0 0 0,-5 0 25 16,-4-4 3-16,9 0 0 0,5-8 0 15,0 0-45-15,-1 0-9 0,1-8-2 0,-5 4 0 0,0-4 28 0,5-4 0 16,0 0 0-16,4 0 0 0,9-5 0 0,-13 1 0 16,-14 0 0-16,-5 0 0 0,10 0 0 0,-5-5 0 15,4 1 0-15,1 4 0 0,-1 4 0 0,-4 0 0 16,0 12 0-16,5-16 0 0,-5 16 0 0,0 0 0 15,0-13 0-15,0 13 0 0,0 0 0 0,0 0 0 16,0 0 0-16,0 0 0 0,0 0 0 0,0 0 0 16,0 0 0-16,0 0 0 0,5 8 0 0,-1 5 0 15,1-1 0-15,-5 4 0 0,0 4 0 0,0-4 0 16,0-3 0-16,4 7 0 0,-4-4 0 0,5 0 0 16,-1-4 0-16,1 4 0 0,-1-3 0 0,10-5 0 15,4 0 0-15,-4-4 0 0,-19 4-19 0,5-8 2 16,0 0 0-16,0 0 0 0,0 0 27 0,0 0 6 0,5-8 0 0,4-4 1 15,-4 0-17-15,4-1 0 16,0-3 0-16,5 4 0 0,4-4 55 0,-9-4 7 0,-18 3 2 16,4 1 0-16,1-8-64 0,4 4-28 0,-9 0 3 15,9-1 0-15,9 1 40 0,-5-4 8 0,1 4 1 0,-1-1 1 16,1 5-25-16,-1-4 0 0,1 4 0 0,4 0 0 16,0 3-46-16,0 1-14 15,-4 8-4-15,-1-4 0 0,-4 8 0 0,0 0 0 16,14 0 0-16,-5 0 0 0,0 4-153 0,-9-4-31 0,5 8-7 15,4 8-564-15</inkml:trace>
  <inkml:trace contextRef="#ctx0" brushRef="#br0" timeOffset="266">598 231 1958 0,'0'0'43'16,"0"0"9"-16,0 0 1 0,14 0 3 0,0-8-45 0,-1 4-11 0,1-5 0 0,0 1 0 0,-14 8 104 0,13-4 20 15,-4-4 3-15,5 4 1 0,-5-4-52 0,-4 0-9 16,-10 0-3-16,1 0 0 0,-6-4 0 0,1 4 0 15,-4-5 0-15,-1 5 0 0,0-4-51 0,-8 8-13 16,3 0 0-16,6 8 0 0,-5-4 0 0,4 8 0 16,-4 0 0-16,4 9 0 0,0-1 0 0,1 4 0 15,4 0 0-15,4 0 0 16,0 1 0-16,1 3 0 0,4-4 0 0,0 4 0 0,0 1 0 0,4-1 0 0,1-4 0 16,4 9 0-1,5-9-19-15,-1 0-6 0,-3-4-2 0,8 0 0 0,-5-3 43 0,6-5 9 0,-1 0 2 0,5 0 0 16,-5-4-42-16,5 0-8 0,-5 0-1 0,0 0-1 15,-4-4 25-15,4-4 0 16,-4 4 0-16,-1-4 0 0,-13 4-73 0,18 0-10 16,-18 0-1-16,0 0-1072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9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0 263 921 0,'9'16'82'0,"-9"-16"-66"0,0 0-16 0,5 12 0 0,4 0 183 0,-4 1 33 16,-5-1 6-16,4 0 2 0,1 0-88 0,-5 0-18 16,4 0-3-16,-4 4-1 15,0-3-29-15,0-1-5 0,-4 4-2 0,-1-4 0 0,5 0-38 0,0 0-8 16,0 0-2-16,-4 1 0 0,4-5-10 0,-5-4-3 15,5 0 0-15,0-4 0 0,0 0-3 0,0 0-1 16,0 0 0-16,0 0 0 0,0 0-13 0,0 0 8 16,-4-8-8-16,4-4 0 0,0-1 11 0,0 5-11 15,0 8 12-15,4-12-12 0,-4-4 0 0,5 0 0 16,-1 0 0-16,1-1 0 0,-1-3 0 0,5 0 0 16,-4 4 0-16,4 0 0 0,0 3 0 0,5 1 0 0,0 4 0 15,-1 0-9-15,1 0 9 0,0 0 0 0,-1 4 0 16,5 8 0-16,1 4 24 0,-6-4 6 15,-4-4 2-15,5 8 0 0,0 0-7 0,-5 8-1 0,4 1 0 16,-3 3 0-16,-1-4-16 0,-5 0-8 0,-4 0 0 16,5 1 8-1,4-1-53-15,-5 0-11 0,-4-4-3 0,0 4 0 0,10-4-106 16,-10 5-22-16,0-5-4 0,0 0-478 0,0-4-96 16</inkml:trace>
  <inkml:trace contextRef="#ctx0" brushRef="#br0" timeOffset="235">488 493 1728 0,'13'0'38'0,"1"0"8"0,-5-4 2 0,5 0 0 0,-1-1-39 0,-4 1-9 0,0 0 0 0,1 0 0 0,-1-4 104 16,0 4 20-16,-5 0 3 0,-4 4 1 0,0-12-52 0,0 4-9 16,5-4-3-16,-10-4 0 0,1 3-51 0,-5-3-13 15,0 8 0-15,4 0 0 16,-4 0 54-16,0 4 8 0,-5-4 2 0,5 4 0 0,-5 0-52 0,5 4-12 16,-4 0 0-16,-6 0 0 0,6 0 0 0,4 4 0 15,0 4 0-15,4 0 0 0,0 4 0 0,5-4 0 16,-4 8 0-16,4 1 0 0,9-1 0 0,-4 0 0 15,4 0 0-15,4 0 0 0,-4 1 0 0,5-5 0 16,-5 0 0-16,5 0 0 16,-5 0-48-16,0-8-13 0,0 0-3 0,5 4 0 15,-5-8-102-15,0 0-21 0,0 0-4 0,0-4-692 0</inkml:trace>
  <inkml:trace contextRef="#ctx0" brushRef="#br0" timeOffset="533">702 405 1497 0,'0'0'32'0,"0"0"8"0,0 0 0 0,0 0 4 0,0 0-36 0,0 0-8 0,0 0 0 0,4 12 0 15,-4-12 156-15,9 12 28 0,-4-4 7 0,-1 8 1 16,-4-16-103-16,5 12-20 0,-5 4-4 0,0 1-1 16,0-17 0-16,0 0 0 0,0 12 0 0,0-12 0 15,0 0-51-15,0 0-13 0,0 0 0 0,0 0 0 16,0 0 0-16,0 0 0 0,0 0 0 0,0 0 0 16,0 0 0-16,0-4 0 0,4-4 0 0,-4-4 0 0,5 3 0 15,-1 1 0-15,1-4 0 0,0 4 0 0,-1-8 0 16,1 4 0-16,-1 4 0 0,1 0 0 0,-1-1 0 0,5 5 0 15,-4-4 0-15,4 4 0 0,0 4 0 16,5 0 0-16,-5 0 0 0,5 4 0 0,-10-4 54 0,5 4 8 16,0 0 2-16,1 9 0 15,-1-5-52-15,-5 8-12 0,1-4 0 0,4 4 0 0,-5 0 0 16,-4 5 0-16,5-5 0 0,-5 0 0 0,0 4 0 0,4 0 0 16,-8-3 0-16,4-1 0 15,0-16-151-15,4 12-33 0,-4-12-6 0,0 0-898 0</inkml:trace>
  <inkml:trace contextRef="#ctx0" brushRef="#br0" timeOffset="764">1052 421 1728 0,'0'0'76'0,"0"0"16"0,0 0-73 0,0 0-19 0,0 0 0 0,14 0 0 16,-1 0 157-1,1 0 28-15,-5 4 6 0,5 0 1 0,4-4-103 0,-4 4-20 0,-1 4-4 0,1-8-1 16,0 8-51-16,4-4-13 0,0 4 0 0,0 0 0 16,-4 0 0-16,0-4 0 0,-1-4 0 0,-4 5 0 15,0-5-115-15,1 0-25 0,-10 0-6 0,9 0-1 16,-5-9-123-16,1 5-25 0,4-4-5 0,-9 8 0 0</inkml:trace>
  <inkml:trace contextRef="#ctx0" brushRef="#br0" timeOffset="1052">1603 647 1497 0,'0'0'66'0,"0"4"14"0,0 5-64 0,0-5-16 16,0-4 0-16,0 0 0 0,0 0 106 0,0 0 18 0,0 0 3 0,0 0 1 15,0 0 0-15,0 0 0 0,-5-9 0 0,5 1 0 16,-4-4-52-16,4 0-9 0,-5-12-3 0,5-5 0 16,-4 1-51-16,4 0-13 15,-5-5 0-15,5-3 0 0,-4 4 8 0,-1 3 0 0,1-3-8 0,-1 0 12 16,0 3-12-16,1 1-8 0,-1 0 8 0,1-5-13 16,4 1 13-16,-5-1 0 0,5 5 0 0,-4 4 0 15,-1 4 0-15,5 3 0 0,0 1 0 0,0 0 0 16,0 4-208-16,5 8-38 15,-5 4-8-15,0 0-377 0,0 0-75 0</inkml:trace>
  <inkml:trace contextRef="#ctx0" brushRef="#br0" timeOffset="1274">1822 647 1364 0,'0'0'60'0,"0"0"13"0,0 0-58 0,0 0-15 0,0 0 0 15,13-8 0-15,-8-8 116 0,4 4 21 0,-5 0 4 0,1-4 1 16,-1 3-59-16,-4-3-12 0,5 0-3 0,-5 0 0 16,5 4-54-16,-5-4-14 0,0-1 0 0,0 1-625 15,0 4-128-15</inkml:trace>
  <inkml:trace contextRef="#ctx0" brushRef="#br0" timeOffset="1588">1958 486 1710 0,'5'28'37'0,"-5"-16"8"0,4 4 2 0,-4 4 1 0,-4 1-38 0,4 3-10 0,0-4 0 0,0-4 0 0,0 1 106 15,0-5 19-15,0 0 4 0,0-12 1 0,0 0-58 16,0 0-11-16,0 12-2 0,0-12-1 0,0 0-39 0,0 0-8 15,0 0-2-15,0 0 0 0,0 0-9 0,0 0 0 16,9-8 0-16,-5 0 0 0,5 0 12 0,-4-4 1 16,-5-5 0-16,5 5 0 0,-1-4-13 0,1 4-18 15,-1 0 4-15,1 0 1 0,-1-1 13 0,1 1-12 16,-1 0 12-16,5 4-12 0,-4-4 12 0,0 8-12 16,4 0 12-16,0 0-12 0,0 0 12 0,0 4 16 15,0 4-3-15,0 0-1 0,-4 0-12 0,4 0 0 16,-5 8 0-16,6 0 0 0,-6 4 0 0,1 1 0 15,-5-5 0-15,4 4 0 0,-4 0 0 0,0 4 0 0,0-8 0 16,-4 1 0-16,4-5-14 0,0-8-2 0,0 0-1 0,0 0 0 31,-9 8-228-31,9-8-46 0</inkml:trace>
  <inkml:trace contextRef="#ctx0" brushRef="#br0" timeOffset="1729">1917 307 939 0,'0'0'41'16,"0"0"10"-16,0 0-41 0,0 0-10 0,0 0 0 0,14 4 0 16,-14-4 32-16,9 9 5 0,5-1 1 0,-1 0 0 15,-4 4-58-15,5 0-12 0</inkml:trace>
  <inkml:trace contextRef="#ctx0" brushRef="#br0" timeOffset="1996">2245 591 1036 0,'0'0'23'0,"14"8"5"0,-5-4 0 0,4-4 1 0,1 0-29 0,-5 0 0 0,5-4 0 0,-1 4 0 0,-3-4 108 0,-1 0 16 16,0 0 4-16,0 0 0 0,0-4-53 0,0-1-11 15,-4 1-1-15,-1-4-1 0,1 4-9 0,-1-4-1 16,-8-4-1-16,4 4 0 0,-5 4-29 0,1-5-6 16,-6 5 0-16,-3 0-1 0,4 4 2 0,0 0 1 15,-5 0 0-15,0 0 0 0,5 4-29 0,0 4-5 0,-5 4-2 16,5 0 0-16,0 0 66 0,5 0 12 0,-1 5 4 0,1-1 0 15,4 4-64-15,0-4-21 0,4 8 0 0,5-4 0 16,-4 5 21-16,4-5 0 0,5 0 10 0,-5 0-10 16,4-4 12-16,1 1-12 0,0-5 12 0,-1 4-12 15,5 0 0-15,1-4 0 0,-6 0 0 0,6 0 0 16,-6-4-20-16,1 0-4 0,0 0 0 0,-5 4-598 16,4-3-119-16</inkml:trace>
  <inkml:trace contextRef="#ctx0" brushRef="#br0" timeOffset="2310">2668 672 864 0,'0'0'76'0,"0"0"-60"0,0 0-16 0,9-4 0 0,1 0 144 0,3-9 25 15,-13 5 6-15,5-4 1 0,-5 4-79 0,0-4-15 16,0 0-3-16,-5 0-1 0,-4-5-25 0,5 5-5 16,-1-4 0-16,0 8-1 0,-8 0-21 0,4 0-4 15,0 4-1-15,-1 0 0 0,1 4-6 0,-4 4-2 16,4-4 0-16,-1 8 0 0,6 0-2 0,-5 4-1 15,4-4 0-15,1 8 0 0,4 1-10 0,0-5 12 16,4 0-12-16,1 4 12 0,-1-4-12 0,1 4 8 16,-1-7-8-16,6 3 8 0,-6-4-8 0,5 0 0 15,0 0 0-15,0-4 8 0,-9-4-8 0,14 4 0 16,-5-8 0-16,-9 4 8 0,0 0-8 0,14 0-11 16,0 0 3-16,-5-4 0 0,-9 4-3 0,9-4 0 15,4 4 0-15,-13 0 0 16,10 0-145-16,-1 0-30 0,0-4-6 0</inkml:trace>
  <inkml:trace contextRef="#ctx0" brushRef="#br0" timeOffset="2484">2850 732 1314 0,'0'0'58'0,"0"0"12"0,0 0-56 0,0 0-14 0,0-8 0 0,0 8 0 15,0 0 96-15,-4-12 17 0,4 0 3 0,-5 0 1 0,5-4-44 0,0-1-9 16,-4-3-1-16,4 4-1 0,0 0-50 0,-5 4-12 15,10 0 0-15,-5-1 0 0,0 1 40 0,0 4 6 16,0 8 1-16,4-4 0 0,1-4-33 0,-5 8-6 16,9 0-8-16,-4-4 11 15,-5 4-52-15,9 0-11 0,4 0-1 0,-4 4-1 16,5 0-160-16,-5 4-32 0</inkml:trace>
  <inkml:trace contextRef="#ctx0" brushRef="#br0" timeOffset="2704">3133 838 691 0,'0'0'61'0,"-5"-4"-49"0,10-1-12 0,-1 1 0 16,-4-4 182-16,0 0 34 0,0 0 6 0,0-4 2 16,0 4-77-16,0-4-15 0,0-4-4 0,0 3 0 15,-4 5-102-15,4 0-26 0,0-4 0 0,0 0 0 16,-5 4 56-16,5 4 7 0,5-4 1 0,-5 0 0 15,0 0-256-15,0-5-52 0,4-11-9 16,-4 8-3-16</inkml:trace>
  <inkml:trace contextRef="#ctx0" brushRef="#br0" timeOffset="2829">2973 384 1497 0,'0'0'32'0,"0"0"8"0,0 0 0 0,0 0 4 0,0 0-36 16,0 0-8-16,9 0 0 0,1-4 0 0,-1 0 32 0,0 0 4 15,-9 4 0-15,9 0 1 16,5 0-110-16,-1 0-23 0,10 12-4 0,0-4 0 0</inkml:trace>
  <inkml:trace contextRef="#ctx0" brushRef="#br0" timeOffset="3064">3401 789 806 0,'0'0'72'0,"0"0"-58"0,0 0-14 0,5-8 0 16,-5-4 160-16,0 0 30 0,0 0 6 0,0-5 0 15,-5 1-73-15,5-8-15 0,-4 0-4 0,4-5 0 16,-5 1-16-16,5-4-4 0,-4 3-1 0,4-3 0 16,-5 8-67-16,5-5-16 0,-4 5 0 0,-1 4 0 15,5-1 0-15,0 1 0 0,-5 0 0 0,1 4 0 16,-1 0 0-16,5-5 0 0,-4 5 0 0,-1 0-645 15,1 4-133-15</inkml:trace>
  <inkml:trace contextRef="#ctx0" brushRef="#br0" timeOffset="3286">3187 461 1497 0,'0'0'32'0,"19"8"8"0,-1 0 0 0,0-4 4 0,0 5-36 0,5-5-8 0,-5 0 0 0,5 0 0 0,-5-4 104 0,0 4 20 16,5 4 3-16,-5-8 1 0,1 8-62 0,-1-4-12 16,0-4-2-16,0 4-1 0,0 0-31 0,1 4-5 15,-1-8-2-15,0 8 0 16,0-4-35-16,0 4-7 0,1 0-2 0,-1 5 0 16,-9-5-140-16,5 0-28 0,-1 0-5 0,-4 4-2 15,1 0 64-15,-1 0 13 0,-5-4 2 0</inkml:trace>
  <inkml:trace contextRef="#ctx0" brushRef="#br0" timeOffset="3709">3702 736 288 0,'0'0'12'0,"0"0"4"0,0 0-16 0,0 0 0 0,0 0 0 0,9-4 0 16,-9 4 212-16,4-4 39 0,6 0 8 0,-6 0 1 16,5 0-120-16,-4-4-24 0,4 0-4 0,0-4-2 15,0 0-43-15,0 0-9 0,0-5-2 0,0 1 0 16,1 0-22-16,-1 0-5 16,0 4-1-16,0-5 0 0,-5 5-15 0,6 0-3 0,-10 4-1 0,4 0 0 15,-4 8-9-15,0 0 12 0,5 4-12 0,4 0 12 0,-9 4-12 0,4 8 0 16,-4 1-12-16,0 7 12 0,0 4 0 0,0 5 0 15,-4-1 0-15,4 8 0 0,-9 5 0 0,4-1 0 16,-4-3 0-16,0-1 0 0,4 1 0 0,-4-5 0 16,0 5 0-16,0-1 0 0,0-3 10 15,-5-1 10-15,5-4 1 0,-5 1 1 0,1-5-35 0,-5-4-7 16,-1-3-2-16,1-1 0 0,0-4 22 0,0 0 0 16,-5-4 0-16,5 1 0 0,4-9 16 0,0-4 8 15,1-4 2-15,-1 0 0 0,10-5-26 0,-6 1 0 16,6 0 0-16,-5-4 0 0,9-4 0 0,0 0 0 15,0 4 0-15,0-9 0 0,4 5 0 0,1-4 0 16,-1 4 0-16,6 0 8 0,-6-1-8 0,1 1 12 16,4 4-12-16,4-4 12 0,-3 0-12 0,-1-1 0 15,4 5 0-15,1-4 8 0,0 0-8 0,4 4 0 0,0-4 0 16,0 3 0-16,5 1 0 0,0 0 0 16,0 4 0-16,4-4 0 0,-4 0 0 0,4 4 8 0,-4 0-8 15,4-5 0-15,-4 9 9 0,4-4-9 0,0 0 10 0,-4 0-10 16,9-4 11-16,-5 4-11 15,1 0 12-15,-6 0-12 0,6 0 0 0,-5-5 0 0,-10 1 0 0,5-4-636 16,1 0-119-16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7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24 328 748 0,'9'8'67'0,"0"-3"-54"0,0-1-13 0,-4-4 0 16,4 0 260-16,0 0 50 0,5 4 10 0,-1-4 1 15,-4 0-143-15,-4-4-29 16,4 0-5-16,0 4-2 0,5-5-62 0,0 5-13 0,-10-4-3 0,5 0 0 15,0-4-51-15,-4 4-13 0,-5-4 0 0,-5-4 0 16,-4 0 18-16,0 0 1 0,0 0 0 0,0 8 0 16,0-5-19-16,0 1 0 0,0-4 0 0,-5 0 0 15,-4 0-12-15,4 0-5 0,0 0-2 0,5 4 0 16,0-5 19-16,-4 1 0 0,-1 0 0 0,5 4 0 0,4-4 0 16,5 4-10-16,0 0 10 0,0 0-8 15,5-1 0-15,-5 1 0 0,0 8 0 0,4-8 0 0,5 0 8 16,5 0 0-16,0 4 0 0,-1-4 8 0,-3 0-8 15,3 0 0-15,5 4 0 0,1 4 0 0,-6-4 11 0,5 0-3 16,-8-4 0-16,8 8 0 16,-5 0-62-16,1 4-13 0,0 0-2 0,-5-4-1 15,0 4-170-15,5 0-33 0,-5-4-7 0</inkml:trace>
  <inkml:trace contextRef="#ctx0" brushRef="#br0" timeOffset="266">502 162 1396 0,'0'0'62'0,"0"0"13"0,14 4-60 0,-5-4-15 0,-5-4 0 15,-4 4 0-15,0 0 135 0,5-4 24 0,4 0 5 0,-4-4 0 16,-15-4-87-16,1 0-17 0,9 0-4 0,-9 0-1 16,5 0 7-16,-1 3 2 0,1 1 0 0,-1 0 0 15,0 0-11-15,5 4-1 0,0 4-1 0,0 0 0 16,-18 0-23-16,5 0-5 16,-1 0-1-16,0 8 0 0,1-4-7 0,-1 8-2 0,5-4 0 0,0 5 0 15,4-1 23-15,-4 4 5 0,9 4 1 0,0-4 0 16,0 5-57-16,9-5-11 0,-4-4-2 0,-1 4-1 0,5-8 46 15,1 0 10-15,-1 0 1 0,0 1 1 16,0-5-48-16,0 0-9 0,-4 0-3 0,4-4 0 0,0 0 23 0,-5 0 8 16,5 0 0-16,-4-4-9 0,-1 0 9 0,1-5-8 15,0 5 8-15,4 0-8 16,-5 0-78-16,1 0-15 0,-1-4-3 0,1 4-646 16,-5-4-129-16</inkml:trace>
  <inkml:trace contextRef="#ctx0" brushRef="#br0" timeOffset="1024">743 243 806 0,'9'17'36'0,"-9"-17"7"0,0 12-35 0,0-4-8 0,0-8 0 0,-4 12 0 16,-5-4 258-16,9-8 50 0,-9 0 9 0,0 0 3 16,-5 0-154-16,14 0-30 15,-5 0-7-15,5 0-1 0,0 0-102 0,0-4-26 0,-4-4 0 0,-1 0 0 16,10 0 56-16,-5 0 5 0,4 0 2 0,-4-5 0 15,5 1-40-15,-1 4-8 0,1 0-2 0,0-4 0 16,-1 0-13-16,1 0-16 0,-5-1 3 0,4 1 1 16,1 0 28-16,-5 4 5 0,9-4 2 0,0 8 0 15,-9 4-23-15,5 0 0 0,4-8 0 0,0 4 0 16,-5 0 0-16,5 0 0 0,-4 4 0 0,4 0 0 0,0 4 0 16,0 4 11-16,-9-8-11 0,9 8 12 0,-9-8 19 0,5 8 4 15,-5 4 1-15,4-4 0 16,1 4-80-16,-5 1-16 0,0-5-4 0,0 4 0 0,0-4 52 0,0 8 12 15,0-4 0-15,0-12 0 0,0 0 20 0,0 0 8 16,0 0 0-16,0 0 1 0,0 0-29 0,0 0 0 16,0 0 0-16,0 0 0 15,0 0-20-15,0 0-6 0,0 0-2 0,0 0 0 0,9-4 28 0,-4 0 0 16,8 4 0-16,-4-4 0 0,5-4 0 0,-5 4 0 16,5-4 0-16,-5 0 0 15,0 0 17-15,0 0 9 0,0-1 2 0,0 1 0 0,1 0-28 0,3 0 0 16,-4 0 0-16,-4 0 0 15,4 0-17-15,-4 8-9 0,-5 0-2 0,0 0 0 0,9-4 46 0,-9 4 9 16,9 4 1-16,0 4 1 16,-5 0-46-16,1 0-10 0,-1 0-1 0,6 4-1 0,-6-4 44 0,5 1 9 0,-4-1 1 15,4 4 1-15,0-4-42 16,0 4-8-16,0-4-1 0,0 0-1 0,0 0-30 0,1 0-7 16,-1-4-1-16,0 1 0 0,-5-1 0 15,5-4 0-15,1 0 0 0,-1 0 0 0,-5 0 0 16,5-4 0-16,0 4 0 0,-9 0 0 0,0 0 36 0,0 0 8 0,9-9 0 0,-4 9 1 15,0-4 31-15,4 0 5 0,0 4 2 0,0 0 0 0,0 0 87 16,-9 0 18-16,0-8 3 0,5 4 1 0,4-4-52 0,-9 8-9 16,0 0-3-16,0-8 0 0,4 0-51 0,-4-4-13 15,-4 0 0-15,-5-9 0 0,4 9 0 16,0 0 0-16,-8 0 0 0,4 4 0 0,9 8 54 0,0 0 8 16,-9-4 2-1,-1 4 0-15,1 4-52 0,9-4-12 0,-9 4 0 0,0 4 0 0,0 4 0 0,5 0 0 16,4 4 0-16,4 5 0 0,1-1 0 0,4 0 0 15,4 0 0-15,6 5 0 0,3-1 0 0,-3 0 0 16,-1-8 0-16,-5 5 0 0,6-1 0 0,-1-4 0 16,-4-4 0-16,-1 4 0 0,1-7 0 0,-1-1 0 0,-3 0 0 15,-6 0 0 17,5 0-151-32,0-4-33 0,0 4-6 0,-9-8-2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2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100 32 576 0,'0'0'51'0,"4"-8"-41"0,1-8-10 0,4 8 0 0,-4 20 94 15,-5-12 17-15,0-12 3 0,0 12 1 0,0 0-15 16,0 0-4-16,0 0 0 0,0 0 0 0,0 0-22 0,0 0-5 15,0 0-1-15,0 0 0 0,0 0-6 0,0 0-2 16,0 0 0-16,0 0 0 0,0 0-28 0,0 0-7 16,9 8-1-16,-9-8 0 0,0 0 20 0,4 4 3 15,1 4 1-15,-1 4 0 0,-4-12-10 0,5 8-2 16,-5 5 0-16,0-5 0 0,0 4-28 0,0 0-8 16,-5 8 0-16,5-8 0 0,-4 4 71 0,4 9 9 15,-5-5 3-15,1 4 0 0,-5 9-63 0,4-5-12 16,-4 0-8-16,0 5 10 15,0-5 7-15,4 8 2 0,-4 1 0 0,5-1 0 0,-1-3-9 0,0-1-2 16,1 0 0-16,4 1 0 0,0-5-8 0,0 0 0 16,0-3 0-16,0 3 0 0,0-8 28 0,0 5 3 15,0-1 1-15,-5-4 0 0,5 0-32 0,-4-3 0 0,8 3 0 16,-4 0 0-16,0 0 0 16,0 0 0-16,0 5 0 0,0-5 0 15,-4-4 0-15,-1 0 0 0,5 1 0 0,-4 3 0 0,4 0 0 0,-5 0 0 16,5 0 0-16,-4-3 0 0,4 3 0 0,-5-4 0 0,5 0 0 0,-5 5 0 15,5-5 0-15,-4 0-13 16,4 0 1-16,4 0 0 0,-4-4 12 0,0 1 16 16,5-5-3-16,-10 4-1 0,-4 4-12 0,9-4 0 0,5 0 0 15,-1 0 0-15,-4 5 0 0,-4-5 0 0,8 0 0 16,-4-12 0 0,0 0 0-16,0 12 0 0,0 0 0 0,0 0 0 0,0-4 0 0,0 5 0 0,0-1 0 0,0 0 0 0,0 0 0 15,-4-4 0-15,4 4 0 0,-5-4 0 0,5-8 0 16,0 8 0-16,0 0 0 0,0 1 0 15,0 3 0-15,0-4 0 0,-4 0 0 0,4-4 0 0,-5 4 0 16,5 0 0-16,-4 4 0 0,4-4 0 0,0 4 0 16,0-3 0-16,0-1 0 0,0 4 0 15,0 0 0-15,0-4 0 0,4 4 0 0,-4 0 0 0,5 0 0 0,-5-3 0 16,4-1 0-16,-4 4 0 0,5-4 0 0,-1 0 0 16,-4 0 0-16,5 0 0 0,-5 0 0 0,5-4 0 15,-1 4 0-15,5-4 0 0,-9 5 0 0,5-5 0 16,-5 8 0-16,0-4 0 0,0 0 0 0,4 4 0 15,1-4 0-15,-1 8 0 0,-4 5-12 0,5-9-6 16,-5-12-1-16,0 0 0 0,5 8 31 0,-1 4 5 0,-4-4 2 16,5-4 0-16,-5-4-31 0,4 8-5 0,1 4-2 15,-5-12 0-15,0 0 31 0,0 0 5 16,0 8 2-16,0-8 0 16,0 0-41-16,4 9-8 0,1 3-2 0,-5-12 0 0,0 0 32 0,0 0 15 0,4 12-2 15,-4-4 0-15,0-8-13 16,0 0 0-16,-4 8 0 0,-1-4 0 0,1 0 0 0,4-4 0 15,0 0 0-15,0 0 0 0,0 0-10 0,0 0-2 0,0 0 0 0,0 0 0 16,0 0 12-16,0 0 0 0,-5 8 0 0,5-8 0 16,0 0 0-16,0 0 0 0,0 0 0 0,0 0 0 15,0 0 0-15,0 0 0 0,9 12 0 0,-9-12 0 0,0 0 0 16,0 0 0-16,0 0 0 0,14 4 0 0,-14-4 0 16,0 0 0-16,0 0 0 0,14 8 0 15,-5 1 0-15,-9-9 16 0,13 8-3 0,-4 0 0 0,5-4-13 16,-14-4 0-16,14 8 0 0,-1-8 0 0,1 0 0 0,4 0 0 31,-4 4 0-31,0-4 0 0,-1 0 0 0,-4 4 0 0,10-4 0 0,-6 4 0 16,10 4 0-16,-5-4-16 0,0 4 3 0,1-4 1 15,3 0 12-15,1 0 16 0,-5-4-3 0,5 4-1 0,-5 0-12 0,1 1 0 16,-1-1 0 0,0 0 0-16,0-4 19 0,-4 0 1 15,4 4 0-15,5 0 0 16,-5-4-42-16,0 0-8 0,1 0-2 0,-1 0 0 15,0 0 52-15,5 0 9 0,-5 0 3 0,5 0 0 0,-1 0-32 0,6 0 0 0,-5 0 0 16,-1 0 0-16,-8 0 0 0,9 0-13 0,-5 0 1 16,0 4 0-16,0-4 12 0,5 0 13 15,0 0-2-15,0 0-1 0,-1 0-10 0,1 0 0 0,-5 0 0 16,5 0 8-16,-5 0-21 0,1 0-5 0,-1 0-1 0,0 0 0 16,0 0 19-16,0 0 0 0,-4 0 0 0,0 0 0 15,4 0 0-15,-4 0 0 0,-1 0 0 0,1 0 0 16,4 0 0-16,-4 0 0 0,-1 0 0 0,6-4 0 15,-6 4 0-15,1 0 0 0,4 0 0 0,0 0 0 16,5 0 0-16,-5 0 0 0,5 0 0 0,-5 0 0 16,1 0 0-16,-1 0 0 0,0 0 0 0,0 0 0 0,0 0 9 15,5 0 6-15,-5 0 1 0,1 0 0 0,3 0-16 16,-3 0 8-16,3-4-8 0,-3 4 0 0,-1-4 0 16,0 4 0-16,0 0 0 0,0 0 0 0,-4-4 0 15,0 4 0-15,4 0 0 0,-4-4 0 0,4 4 0 0,-5-5 0 16,-3 5 0-16,-1 0 0 0,4-4 0 15,-4 0 0-15,5 4 0 0,0 0 0 0,-1 0 0 0,1 0 0 16,4 0 0-16,0 4 0 0,5-4 0 0,-9-4 0 16,4 4 0-16,0 0 0 0,1-4 0 0,-1 4 0 15,0 0 0-15,0 0 0 0,0-4-14 0,-4 0-2 16,4 4-1-16,0 4 0 0,-8-4 26 0,8-4 6 16,0 4 1-16,0 0 0 0,9-4-16 0,-8 4 0 15,-6 0 0-15,6 0 0 0,3 0 8 0,1-4-8 0,-9 4 0 0,4 0 0 16,-4 0 0-16,4 0 0 0,0 0 0 0,0 0 0 15,-9 0 0-15,10 4 0 0,-6-8 0 0,1 8 0 16,0 0 0-16,4-4 0 0,-5 0 0 0,6 0 0 16,-6 0 0-16,1 0 0 15,0 4 0-15,4 0 0 0,-5 0 0 0,6 0 0 0,-6-4 0 0,1 4 0 16,4-4 0-16,0 5 0 0,5-5 0 0,0 4 0 16,0-4 0-16,-5 4 0 0,5-4 0 0,-1 0 0 0,-3 4 0 15,-1-4 0-15,-4 0 0 0,4 0 0 0,5 4 0 16,-1-4 0-16,1 0 0 0,0 4 0 0,-5-4-9 15,5 4 9-15,-5-4 0 0,0 4-9 0,5 0 9 16,-5 0 0-16,0-4 0 0,1 4 0 0,-6 0 0 16,1-4 8-16,0 0-8 0,-1 0 0 0,1 0 0 15,0 0 0-15,-1 0-12 0,1 0 4 0,-5 0 8 16,5 0 0-16,-5 0 0 0,9 0 0 0,-4 0 0 0,-1 0 0 16,1 4 0-16,0-4 0 0,4 0 0 15,5 0 0-15,-5 0 0 0,0 0 0 0,0 4 0 0,0 0 14 16,-4-4-3-16,0 8-1 0,-1-4-10 0,1 4 0 15,-5 1 0-15,0-5 0 16,-4 4-27-16,-1-4-4 0,-4-4-1 0,0 0 0 16,0 0-101-16,-4 8-21 0,4-8-4 0,0 0-838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7.6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1757 345 0,'0'0'0'0,"0"0"14"0,0 0-4 0,0 0 2 0,0 0-12 0,0 0 0 16,0 0 0-16,0 0 0 0,-14 4 60 0,14-4 9 0,0 0 3 15,0 0 0-15,0 0-24 0,0 0-4 0,0 0 0 0,0 0-1 16,0 0-24-16,0 0-5 0,0 0-1 0,0 0 0 16,14 4 41-16,-14-4 8 0,0 0 2 0,0 0 0 15,0 0-52-15,0 0-12 16,0 0 0-16,0 0 0 0,0 0 28 0,0 0 2 15,0 0 1-15,0 0 0 0,0 0-50 0,0 0-9 16,0 0-3-16,0 0 0 0,0 0 76 0,0 0 15 0,0 0 4 0,0 0 0 16,0 0-52-16,9 4-12 0,0-8 0 0,0 0 0 15,-9 4 0-15,0 0 0 0,0 0 0 0,0 0 0 16,0 0 8-16,0 0 0 0,10 4-8 0,-10-4 12 0,13-4 4 0,-13 4 0 16,0 0 0-16,9 0 0 0,0-4 4 0,1 4 0 15,-10 0 1-15,0 0 0 0,0 0-2 0,0 0-1 16,0 0 0-16,0 0 0 0,0 0-7 0,0 0-2 15,0 0 0-15,0 0 0 0,0 0-9 0,0 0-9 16,13-4 9-16,1 0-13 0,-14 4 13 0,4 0 0 16,10-4 0-16,-5 0 0 0,-9 4 0 0,0 0 0 15,0 0 0-15,9 4 0 0,5-8 0 0,-5 0 0 16,-9 4 0-16,0 0 0 0,9 0 0 0,-9 0 0 16,0 0 0-16,0 0 0 0,5-5 0 0,4 5 0 0,-9 0 0 15,0 0 0-15,0 0 0 0,0 0 0 16,0 0 0-16,0 0 0 0,0 0 24 0,0 0 7 0,9 0 1 15,0-4 1-15,0 4-21 16,-4-4-12-16,-5 4 12 0,9 0-12 16,-5-4-24-16,-4 4-12 0,0 0-3 0,9-4 0 0,1 4 63 0,-10 0 12 0,0 0 2 0,9 0 1 15,4-4-25-15,-13 4-5 0,0 0-1 0,5 0 0 16,4 0-8-16,-9 0 0 0,0 0 0 0,9 0 0 16,-9 0 16-16,9 0 0 0,-4-4 1 0,-1 4 0 15,-4 0-17-15,0 0 0 0,0 0 0 0,9 0 0 16,0 0 0-16,-4 0 0 0,-5 0-11 0,0 0 11 15,0 0 0-15,9 0 0 0,-4 0 8 0,-5 0-8 16,9 0 12-16,-5-4-3 0,-4 4-1 0,9 0 0 0,-4 0-8 16,4 0-11-16,-4 0 3 0,4-4 0 0,-9 4 8 15,4 0 0-15,1-4 0 0,-1 4 0 16,1 0 0-16,4-4 0 0,-4 4 0 0,-5 0 0 0,0 0 0 0,4 4 0 16,10-8 0-16,-5 4 0 0,-9 0 33 0,0 0 9 15,0 0 2-15,9-4 0 0,0 4-20 0,-9 0-3 16,0 0-1-16,9 0 0 0,0 0-20 0,1 0 0 15,-10 0 0-15,4 0 0 0,-4 0 0 0,9 4 0 16,-9-4 0-16,9-4 0 0,0 4 0 0,0 0 0 16,1 0 0-16,-10 0 0 0,4 0 0 0,5 0 0 15,5 0 0-15,-10 0 0 0,6 4 0 0,-1-4 0 16,0 0 0-16,0 0 0 0,-9 0 0 0,9 0 0 0,0 0 0 16,5 4 0-16,4-8 0 0,0 4 0 0,-9-4 0 15,0 4 0-15,-9 0 0 0,0 0 0 0,0 0 0 16,14 0 0-16,-5-4 0 0,0 4 0 0,5 4 0 15,-5-4 0-15,-9 0 0 0,0 0 0 0,0 0 0 0,0 0 0 16,0 0 0-16,9 0 0 0,0 0 0 0,9 0 0 16,1 0 0-16,-10-4 0 0,-9 4 0 0,0 0 0 15,0 0 0-15,13 0 0 0,6 0 0 0,-6 0 0 16,-4-8 0-16,-9 8 0 0,0 0 0 0,0 0 0 16,9-8 0-16,-4 0 0 0,4 4 0 0,0 0 0 0,-4-1 0 15,-5 5 0-15,9-8 0 0,-5 4 0 0,1-4 32 16,0 8 3-16,-5 0 0 0,9-4 0 15,-9 4-56-15,9-4-11 0,0 0-3 0,0 4 0 0,-9 0 35 0,5-4 0 16,4 0 0-16,0 4 0 0,-5-8 0 0,5 4 0 16,1 8 0-16,-6-4 0 0,5-8 44 0,0 4 16 15,-4 0 4-15,4 0 0 0,-5-4-52 0,1 4-12 16,4 0 0-16,-9 4 0 0,9-5 0 0,0 5 0 16,-9 0 0-16,5-4 0 0,4 0 0 0,-4 0 0 15,4 0 0-15,-5 0 0 0,-4 4 0 0,9 0 0 16,-9 0 0-16,9-8 0 0,-4 4 0 15,4-4 0-15,-4 0 0 0,4 4 0 0,-9 4 0 0,9-4 0 16,-5 4 0-16,10-4 0 0,-9-4 0 0,4 4 0 0,-9 4 0 0,9-4 0 16,5 0 0-16,-10-1 0 0,5 1 0 0,0 0 0 15,-9 4 0-15,9-4 0 16,5 0 0-16,-9-4 0 0,-5 8 0 0,9-4 0 0,4 0 0 0,-8 0 0 16,4 0 0-16,0 0 0 0,0 0 0 0,0-4 0 15,0 8 0-15,-4-4 0 0,4 0 0 0,0-4 0 16,0 4 0-16,0-5 0 0,1 9 0 0,-1-4 0 15,4-4 0-15,-4 4 0 0,-9 4 0 0,0 0 0 16,0 0 24-16,0 0 3 0,0-4 0 0,9-4 0 16,1 4-27-16,-1 0 0 0,-5-4 0 0,1 4 0 15,-1 0 0-15,1-4 8 0,-5 8-8 0,9-4 0 16,-4-4 0-16,4 4 8 0,-5 0-8 0,5-1 0 0,-4 1 0 16,-1-4 0-16,6 4 0 0,-1 0 0 0,0 0 0 0,0-4 0 31,-5 4 0-31,1-4 0 0,4 8 12 0,0-4-4 0,0-4 0 0,-4 4 0 0,4 0-8 0,0 0 0 15,-4-4 0 1,4 4 0-16,-5-5 0 0,5 1 0 0,-4 4 0 0,4 0 0 0,0-4 0 0,0 0 0 16,-9 8 0-16,9-4 0 0,-4-4 0 0,-1 0 0 15,-4 8 0-15,5-4 0 0,4-4 0 0,-4 0 0 16,-1 4 0-16,1-5 0 0,-1 5 0 0,5-4 0 16,1 0 0-16,-1 4 0 0,-5-4 0 0,1 4 0 15,-1-4 0-15,1 0 0 0,4 4 0 16,-4-4 0-16,-5 0 0 0,9 4 0 0,-9 0 0 0,0 4 0 0,4-5 0 15,5 1 0-15,-4 0 0 0,4-4 8 0,-5 4-8 16,1 0 8-16,0-4-8 0,-1 4 0 0,1 4 0 0,-1-8 0 16,-4-4 0-16,9 4 0 0,-9 0 0 15,5 0 0-15,4 4 0 0,-9-5 0 0,5 5 0 0,-5 4 0 16,4-8 0-16,1 4 0 0,-1 0 0 0,1-4 0 16,-1-4 0-16,1 4 0 0,-5 8 0 0,0 0 0 15,4-8 0-15,6 4 0 0,-6-8 0 0,-4 12 0 16,0 0 0-16,9-4 0 0,-4-1 0 0,4-3 0 15,-9 8 0-15,4-4 0 0,1-4 0 0,4 0 0 16,0 4 0-16,-9 4 0 0,0 0 0 0,5-8 0 0,4 0 0 16,0 0 8-16,-9 8-8 0,4-8 8 0,1 0-8 15,0 0 0-15,-5 8 0 16,4-9-11-16,1 1 11 0,4 0 0 0,-5 0 0 0,1 0 0 0,-5 8 0 0,4-8 0 16,6-4 8-16,-6 4-8 0,-4 8 0 0,9-4 0 15,-4-4 0-15,4 0-8 0,-9 8 8 16,4-5 0-16,6-3 8 0,-6 0-8 0,5 4 0 0,-9 4 8 15,5-8-8-15,-1 0 0 0,-4 8 0 16,9-8 0-16,-9 8 0 0,5-4 0 0,-5 4 16 0,9-8 0 16,-9 8-1-16,5-8 0 0,-5 8-24 0,4-4-5 15,5-4-1-15,-9 8 0 0,0-9 15 0,0 9 0 16,5-4 0-16,-5 4 0 0,0-8 0 0,0 8 0 0,9-8 0 16,0 4 0-16,-4 0 12 15,4 0 1-15,-5 0 1 0,1 0 0 0,-1-4-14 0,5 4-18 0,-4-4 4 16,4 4 1-16,-9 4 21 0,9-8 4 0,-4 0 0 15,-5 8 1-15,9-5-13 16,0-3 0-16,-4 0 0 0,-5 8 0 0,0 0 0 0,9-8 0 0,-5 0 0 0,5 0 0 16,-9 8 0-16,0 0 0 0,0 0 0 0,5-8 0 15,-1 4 0-15,1 0 0 0,4-4 0 0,-4 4 0 16,8-4 0-16,-4-1 0 0,-9 9 0 0,10-8 0 16,-1 0 0-16,0-4 0 0,-9 12 0 0,9-4 0 15,-5-4 0-15,5 4 0 0,1-4 0 0,-6 0 0 16,-4 8 0-16,0 0 0 0,5-8 0 0,4 4 0 0,-9 4 0 0,4-4 0 15,1 0 0-15,-1-5 0 16,1 5 0-16,-5 4 0 0,5-4 0 0,4 0 0 0,-5 0 0 0,-4 4 0 16,0 0 0-16,9-8 0 0,-4 0 0 0,4 0 0 15,-9 8 0-15,9-8 0 0,0 0 0 0,0 4 0 16,-9 4 0-16,9-8 0 0,5 4 0 0,-5 0 0 16,0 0 0-16,0-1 0 0,-9 5 0 0,9-8 0 15,5 0 0-15,-9 8 0 0,4-4 0 0,-9 4 0 16,0 0 0-16,9-4 0 0,0 0 0 0,5 0 0 15,-10 0 0-15,10-4 0 0,-14 8 0 0,9-8 0 16,0 4 0-16,0-4 0 0,-9 8 0 0,9-4 0 16,0 0 0-16,5 0 0 0,-9 4 0 0,4-4 0 0,4-1 0 15,-4 1 0-15,5 4 0 16,-5-4 0-16,-9 4 0 0,9 0 0 0,5-4 0 0,0 4 0 0,-1-4 0 0,1 4 0 16,-5-4 0-16,0 0 0 0,5 4 0 0,0 0 0 15,-14 0 0-15,0 0 0 0,9 0 0 0,0-4 0 16,-9 4 0-16,9-4 0 0,0-4 0 0,-9 8 0 15,9 0 8-15,-9 0 0 0,9-4-8 0,5 4 12 16,-1-4-12-16,-3 4-8 0,-1-4 8 0,-9 4-13 16,9 0 13-16,4 0 0 0,1-4 9 0,0 4-9 15,-5-4 0-15,0 4 0 0,5-4 0 0,-1 4-10 16,-4-4 10-16,-4 0 0 0,9 4 0 0,-5 0 0 0,0-4 10 16,0 0 4-16,0 0 1 0,-4-1 0 0,4 5-24 0,0 0-5 15,0 0-1-15,0-4 0 0,0 4 15 0,0 0 0 16,0-4 0-16,5 4 0 0,-9-4 0 15,8 4 16 1,1-4-3-16,-5 4-1 0,5-4-12 0,-1 4-16 0,-4 0 3 0,5 0 1 0,0 0 12 0,-5 0 0 16,0 0 0-16,5 0 0 0,-1 0 0 0,1-4 0 15,0 8 0-15,-5-4 0 0,4 0 0 0,1 0 0 16,-5-4 0-16,5 0 0 0,-1 4 0 0,1-4 0 31,0 0 0-31,4 0 0 0,-9 0 0 0,5 4 0 0,4-4 0 0,0 0 0 0,-4 0 12 16,-1 0 6-16,1 4 1 0,4-4 0 0,1 4-19 0,-1-4 0 0,-5 0 0 15,6 4 0-15,-6 0-12 0,5-4-5 0,1 4-2 16,-1-4 0-16,-9 4 36 0,5 0 7 0,-1 0 2 16,-4-5 0-1,-4 1-42-15,-5 4-8 0,9 0-1 0,-9 0-1 0,0 0 42 0,0 0 8 0,9-4 1 0,-9 4 1 16,9 0-26-16,-9 0 0 0,9 0 8 0,0 0-8 16,1 8-20-16,-1-3-5 15,-5-10-2-15,1 1 0 0,-5 4 45 0,4 0 9 0,1 0 1 0,-1-4 1 16,-4 4-46-1,0 0-10-15,0 0-1 0,5 0-1 0,0 0 29 0,-5 0 0 0,4 0 0 0,-4 0 0 16,0 0-16-16,0 0 4 0,0 0 0 0,0 0-698 31,0 0-139-31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7.1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 0 518 0,'0'0'46'0,"0"0"-37"0,0 0-9 0,0 0 0 16,0 0 220-16,0 0 41 16,0 0 9-16,0 0 2 0,0 0-116 0,0 0-22 0,0 0-5 0,0 0-1 15,0 0-51-15,0 0-10 0,0 0-3 0,0 0 0 16,0 0-45-16,0 0-10 0,0 0-1 0,0 0-8 16,0 0 0-16,0 0 0 0,0 0-10 0,0 0 10 15,0 0 0-15,0 0 0 0,0 0 14 0,0 0-4 16,0 0-10-16,0 0-12 0,0 0 2 0,0 0 1 0,0 0 9 0,0 0 0 15,0 0 0-15,0 0 0 0,0 0 34 0,0 0 9 16,0 0 1-16,0 0 1 0,0 0-23 0,0 0-5 16,0 0-1-16,0 0 0 0,0 0-16 0,0 0 8 15,0 0-8-15,0 0 0 0,0 0 8 0,-4 8-8 16,4-8 0-16,0 9 0 0,-5-1 0 0,5 4 0 16,-4 0 0-16,-1-4 0 0,0 0 0 0,5 4 0 15,0-12 10-15,0 8-10 0,0 4 0 0,-4-3 0 16,4-9 0-16,0 8 0 0,0 4 0 0,0-12 0 15,0 0 0-15,0 0 0 0,-5 16 0 0,5-4 0 16,0 0 0-16,0-12 0 0,0 0 44 0,0 0 16 16,0 0 3-16,0 0 1 15,0 0-76-15,0 0-16 0,0 0-2 0,0 0-1 0,0 0 31 0,0 8 0 0,0 5 0 16,-4-5 0-16,4-8 19 0,0 0 9 0,0 12 3 0,0 0 0 16,-5 4-31-16,5-8 0 0,0-8 0 15,0 0 0-15,0 0 0 0,-4 12 0 0,4 0 0 0,0-12 0 16,0 0-15-1,0 9-9-15,0-9-1 0,0 8-1 0,0 4 26 0,0-4 9 0,4 4 0 16,-4 0 0-16,0-4 7 0,0 4 0 0,5 1 1 16,-5 3 0-16,0-4-17 0,0 0 0 0,0 0 0 0,0 4 0 15,-5-4 0-15,5-12 0 0,0 13 0 0,0-1 0 16,0-12 0-16,-4 16 0 0,4-4 0 0,0-12 0 16,0 0 0-16,0 0 0 0,0 0 0 0,0 12 0 0,-5 0 0 15,5 0 0-15,0-12 0 0,0 0 0 0,0 9 0 16,-4-1 0-16,4 0 0 0,-5 4 0 0,0 0 0 15,5-4 0-15,0 4 0 0,-4-4 0 16,4 5 0-16,0-1 0 0,-5-4 0 0,5 0 0 0,0 0 0 16,-4 4 0-16,4-4 0 0,0-8 0 0,0 0 0 0,0 8 0 15,0 0 0-15,0 0 0 0,0 1 0 0,0-9 0 16,0 0 0-16,-5 8 0 0,5-8 0 0,0 8 0 16,0-8 0-16,0 8 0 0,-4 0 0 0,4-4 0 15,0-4 0-15,0 8 0 0,0 0 0 0,0 0 0 16,-5-4 0-16,5-4 0 0,0 0 0 0,0 0 0 15,0 0 0-15,0 8 0 0,-4 0 0 0,4-8 0 16,0 0 0-16,0 0 0 0,0 9 0 0,0-9 0 0,0 0 0 16,0 0 0-16,0 8 0 0,0-8 0 0,0 0 0 15,0 0 0-15,0 0 0 0,0 0 0 0,0 8 0 16,0-8 0-16,0 0 0 0,0 0 0 0,0 0 0 16,0 0 0-16,0 0 0 0,0 0 0 0,0 8 0 15,0 0 0-15,0 0 0 0,0-8 0 0,0 0 0 0,0 0 0 16,0 0 55-16,0 0 7 0,0 0 2 15,0 0 0-15,0 0-64 0,0 0-18 0,0 0-1 0,0 0 0 16,9-4 19-16,0 4 12 0,0 0-1 0,0-4-1 16,5 4 7-16,-5 0 2 0,4-4 0 0,1 4 0 15,4 0-19-15,0 4-12 0,1 0 1 0,3-4 1 16,-3 4 34-16,3 0 6 0,1-4 2 16,0 8 0-16,9 0-22 0,-19-4-10 0,10-4 10 0,-5 4-10 0,5-4 8 15,0 8-8-15,-5 1 0 0,0-1 0 0,1-12 26 16,-10 4-1-16,4 0 0 0,-4 0 0 15,1 0-71-15,-1 0-14 0,0-4-4 0,0 4 0 16,-9 0 52-16,0 0 12 0,9 4 0 0,-9-4 0 16,0 0-54-16,0 0-8 0,0 0-2 0,0 0-1152 15</inkml:trace>
  <inkml:trace contextRef="#ctx0" brushRef="#br0" timeOffset="453">769 846 1267 0,'0'0'56'0,"0"0"12"0,0 0-55 0,0 0-13 15,0 0 0-15,0 0 0 0,0 0 105 0,0 0 19 16,0 0 3-16,0 0 1 0,0 0-52 0,0 0-9 16,0 0-3-16,0 0 0 0,0 0 0 0,0-4 0 15,-9 0 0-15,9-8 0 0,-5 4 0 0,1 0 0 16,4 0 0-16,-5-5 0 0,5 5-51 0,0-8-13 16,0 8 0-16,0-4 0 0,0 0 0 0,0-4 0 15,0 4 0-15,0 3 0 16,5-3-48-16,-5 4-13 0,4 0-3 0,-4-4-614 0,0 4-123 0</inkml:trace>
  <inkml:trace contextRef="#ctx0" brushRef="#br0" timeOffset="893">901 664 633 0,'0'0'28'0,"0"0"6"0,0 0-34 0,5 12 0 0,-5 0 0 0,0 0 0 16,0 1 185-16,0-1 31 0,0 0 5 0,0 0 2 0,0-4-114 16,0-8-22-16,0 0-5 0,-5 8-1 0,5-8-65 0,0 8-16 15,0-8 0-15,-5 8 0 0,5-4 55 0,0-4 7 16,0 0 2-16,0 0 0 0,0 0-52 0,0 0-12 16,0 0 0-16,0 0 0 0,0 0 0 0,0 0 0 15,0 0 0-15,0 0 0 0,0 0 54 0,0 0 8 16,0 0 2-16,-4-8 0 0,4-4-52 0,-5-4-12 15,10 8 0-15,-5 0 0 0,0 0 0 0,4 0 0 16,1 0 0-16,0 4 0 16,-1-5 0-16,1 5 0 0,4-4 0 0,-5 4 0 0,1 0 0 0,4 0 0 0,0 0 0 0,5 0 0 15,-5 0 0-15,5 0 0 0,-5 4 0 16,0-4 0-16,-9 4 39 0,13 4 5 0,-8-4 0 0,9 8 1 16,-5-4-21-16,-9-4-4 0,4 8 0 15,1 4-1-15,4 0 16 0,-5 1 3 0,-4-1 1 16,10 0 0-16,-6 0-25 0,1 0-5 0,-5-12-1 0,4 8 0 15,1 0-8-15,-1 4 0 0,-4-3 0 16,0-1 0-16,0-8 16 0,0 8 0 0,0-8 1 0,0 0 0 16,-4 8-167-1,4-8-34-15,0 0-6 0</inkml:trace>
  <inkml:trace contextRef="#ctx0" brushRef="#br0" timeOffset="1050">701 441 1497 0,'0'0'66'0,"0"0"14"0,0 0-64 0,0 0-16 15,0 0 0-15,0 0 0 0,0 0 55 0,0 0 7 16,0 0 2-16,0 0 0 0,0 0-52 0,9 9-12 16,0 7 0-16,-9-16-509 15,0 0-105-15</inkml:trace>
  <inkml:trace contextRef="#ctx0" brushRef="#br0" timeOffset="1396">1220 729 1728 0,'13'12'38'0,"-4"-8"8"0,5 4 2 0,0-4 0 0,-5-4-39 0,0 4-9 0,0-8 0 0,0 0 0 16,0 0 87-16,-9 4 15 0,0 0 3 0,9 0 1 15,1-8-67-15,-10 8-14 0,0 0-2 0,0 0-1 16,0 0 34-16,0-12 6 0,-5-8 2 0,5 7 0 16,-5 1-52-16,1 8-12 0,-1 0 0 0,1 0 0 15,-1 0-8-15,-4 0-5 0,0 4-1 0,0 0 0 0,0 0 14 0,0 4 0 16,4 4 9-16,5-8-9 0,0 0 13 0,-4 8-3 16,-6 0-1-16,10 0 0 0,0 1-9 0,0-1 0 15,5 4 0-15,0 0 0 0,-1 0 12 0,5 0 1 16,0-4 0-16,0 0 0 0,-4 5 1 0,4-5 0 15,0 4 0-15,0-4 0 0,0 4-2 0,1-4-1 16,-1 4 0-16,0-4 0 0,0 0-11 0,5 5 0 16,-5-5 0-16,4-4 0 15,-4 0-68-15,5 0-15 0,-5 8-3 0,5-8-963 0</inkml:trace>
  <inkml:trace contextRef="#ctx0" brushRef="#br0" timeOffset="1710">1675 789 1378 0,'0'0'61'0,"0"0"13"0,0 0-59 0,5-8-15 0,-1 0 0 0,-4-4 0 16,0 4 111-16,0 8 19 0,0 0 4 0,0 0 1 15,-9-8-51-15,-5 0-11 0,1-4-1 0,-1 0-1 16,0-1-42-16,1 5-8 0,-6 0-1 0,6 4-1 16,-5-4 27-16,4 8 6 0,0 0 0 0,5 4 1 15,-4 4-21-15,8-4-4 0,0 8 0 0,5-12-1 16,-4 13-11-16,4 7-3 0,4-4 0 0,-4 0 0 15,0-16-13-15,5 16 8 0,4 1-8 0,-4-5 0 16,-1-4 32-16,5 0 0 16,-9-8 0-16,9 8 0 0,1-4-63 0,-6 0-12 0,5-4-2 0,0-4-1 0,0 0 30 0,-4-4 7 15,4-4 1-15,0 8 0 0,0-4 8 0,0 0 0 16,-4-1-9-16,4 1 9 0,0 0 0 0,0 0 0 16,-4 0-9-16,4-4 9 15,-5 4-29-15,6 0-3 0,-1 0 0 16,-9 8 0-16,9-4-106 0,0 0-22 15,0 4-4-15,5 0-424 0,-5 4-86 0</inkml:trace>
  <inkml:trace contextRef="#ctx0" brushRef="#br0" timeOffset="1945">1912 810 691 0,'0'0'61'0,"0"0"-49"16,0 0-12-16,0 0 0 0,0 0 241 0,0 0 46 0,0 0 9 0,0 0 1 15,0 0-137-15,0 0-28 0,-5-4-6 0,1-4-1 16,-5-1-54-16,4 1-11 0,0 0-3 0,1-4 0 15,-1-4 6-15,1 4 1 0,-1-4 0 0,10 4 0 16,-1-5-52-16,1 5-12 16,4 4 0-16,-4-4 0 0,-1 8 8 0,5-4-8 0,0 0 11 0,0 0-11 15,1 0 12-15,3-1-12 0,1 1 12 0,4 0-12 16,-9 0 0-16,0 4-12 16,5-4 0-16,-5 8 0 0,-9 0 12 0,14 0 0 0,-5 0 0 0,4 0 0 15,-8 0-212-15,-5 0-40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2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1933 0,'18'8'85'0,"-8"-8"19"15,-1-4-84-15,4 4-20 0,-4 8 0 0,1-4 0 0,-10-4 61 0,9 0 8 16,0-12 2-16,-9 12 0 0,0 0-57 0,0 0-14 15,0 0 0-15,0 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576 240 6579,'0'0'9020,"-36"-2"-8334,-234-6-9,205 8-428,68-38 3283,1 32-3403,0 0 0,1 0 1,-1 0-1,1 0 0,0 1 1,1 0-1,7-6 0,-6 5-104,0 0-1,-1 0 0,0 0 1,10-14-1,-14 17-28,-1 0 0,1 0 1,-1-1-1,1 1 0,-1-1 0,0 1 0,0-1 0,-1 1 1,1-1-1,-1 1 0,0-1 0,1 0 0,-2 1 0,1-1 1,0 1-1,-2-5 0,2 7 1,0 1 0,0-1 0,0 0 0,-1 0 0,1 1 0,0-1 0,-1 0 0,1 1 0,0-1 0,-1 0 0,1 1 0,-1-1 0,1 0 0,-1 1 0,1-1 0,-1 1 0,0-1 0,1 1 0,-1-1 0,0 1 0,1 0 1,-1-1-1,0 1 0,1 0 0,-2-1 0,-29-5-66,1 1 1,0 1 0,-1 1 0,0 2-1,-42 4 1,9-2-1080,61-1 59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9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50 252 1497 0,'9'25'66'0,"-9"-25"14"0,0 0-64 0,0 0-16 16,0 0 0-16,0 0 0 0,0 0 124 0,0 0 20 15,0 0 5-15,0 0 1 0,0 0-79 0,0 0-16 0,-5 12-3 0,5-12-1 16,-4-12-31-16,-5-1-7 0,4 9-1 0,-4-4 0 16,4-4-26-16,1 0-6 0,-1 4 0 0,1-4-1 15,-1 0 41-15,5-5 9 0,0 5 2 0,-4-4 0 0,4 4-11 16,4 0-1-16,-4 0-1 0,9 4 0 0,-9 8 6 0,0 0 0 16,9-4 1-16,0-9 0 0,1-7-5 0,-1 0 0 15,0 8-1-15,0 4 0 0,0-8-6 0,0 7-1 16,0 5 0-16,-9 4 0 0,9 0-4 0,0 13-8 15,0 3 11-15,1-8-11 0,-1-4 0 0,0-8 0 16,0 4-15-16,0 0 5 16,-4 4-125-16,-5-4-25 0,9 8-4 0,-5 0-494 15,1 12-98-15</inkml:trace>
  <inkml:trace contextRef="#ctx0" brushRef="#br0" timeOffset="282">309 167 1497 0,'0'0'66'0,"0"0"14"0,14 12-64 0,-5-7-16 16,0 3 0-16,0-4 0 0,0 0 157 0,5-4 28 0,-5 0 6 0,0 4 1 15,5-8-103-15,-5 4-20 0,5-8-4 16,-5 4-1-16,-9 4 0 0,9-4 0 0,-5-5 0 0,1 1 0 16,-1 0-51-16,-8-4-13 0,4 4 0 0,-5-4 0 15,-4 4 0-15,0 0 0 0,0 0 0 0,0-1 0 16,0 5 0-16,-5 0 0 0,5 0 0 0,0 0 0 16,0-4 0-16,0 4 0 0,0 4 0 0,4 0 0 15,-4 8 0-15,0 0 0 0,4 0 0 0,1 1 0 16,-1 3 0-16,5 4 0 0,0 4 0 0,5-4 0 15,-1 0 0-15,5-3 0 0,0-5 0 0,1 0 0 16,3 0 0-16,-4 0 0 0,5-4 0 0,0 4 0 16,-1-4 0-16,1 0 0 0,0 0 0 0,4 4 0 15,-5-4 0-15,6 0 0 0,-6-4 0 0,1 5 0 16,-5-1-202-16,0 0-43 0,5-12-9 0</inkml:trace>
  <inkml:trace contextRef="#ctx0" brushRef="#br0" timeOffset="660">696 196 633 0,'0'0'56'0,"9"8"-44"16,-4-4-12-16,4-4 0 0,0 0 267 0,-9 0 51 16,0 0 10-16,5 0 3 0,4-4-175 0,-9 4-34 15,4-4-7-15,-4-4-2 0,0 0-60 0,0-1-12 0,-4-3-2 0,-1 4-1 16,-9-4-19-16,5 0-4 0,5 0-1 0,-5 0 0 16,-5 4-14-16,5 3 0 0,4-3 0 0,1 4 0 15,-5 0 20-15,4 0 0 0,1 0 1 0,4-4 0 16,-5 4-33-16,5 4-8 0,0 0 0 0,0 0-1 15,-5 12 41-15,5 0 9 0,0 0 2 0,0 5 0 16,0-1-50-16,5 0-9 16,0-4-3-16,-5 0 0 0,4 0 31 0,1-3 0 0,-1 3 0 0,-4-12 0 15,5 8 0-15,-1 4 0 0,5-4 11 0,-9-8-3 16,0 0-8-16,5 12-10 0,4 4 10 0,0 1-13 16,-4-1 13-16,-5 4 0 0,4 0 0 0,1 4 0 0,-5 1 0 15,-5 7 0-15,5 9 0 0,0 3 0 16,0 1 0-16,-4-5 0 0,-5 1 0 0,0-5 0 0,-1-8 23 0,6-7 7 15,-10-9 2-15,1 0 0 0,3-4 0 0,-3-4 0 16,-5 0 0-16,4-4 0 0,0 0-32 0,-4 0 0 16,4-8 0-16,1 4 0 15,4-8-45-15,4 0-15 0,1-1-4 0,-1-7 0 16,0 4-77-16,5-4-16 0,5-4-3 0,-5 3-755 16</inkml:trace>
  <inkml:trace contextRef="#ctx0" brushRef="#br0" timeOffset="974">887 252 1447 0,'9'8'32'0,"-9"-8"6"0,0 0 2 0,0 0 0 0,0 0-32 0,0 0-8 0,0 0 0 0,0 0 0 16,0 0 89-16,0 0 16 0,-9-4 3 0,5-4 1 15,-5 4-37-15,4-4-8 0,5 0-2 0,0 4 0 16,-4-8-26-16,-1 4-4 0,5 0-2 0,5 0 0 16,-5-1-13-16,0 9-2 0,0 0-1 0,0 0 0 15,4-4 2-15,1 0 1 0,4-4 0 0,0-4 0 0,0 0 17 16,0 4 3-16,0 0 1 0,0 4 0 16,0-4-25-16,1 4-5 0,-1 0 0 0,0 0-8 15,4-5 11-15,-13 9-11 0,0 0 10 0,14 0-10 0,-14 0 0 0,9 0 0 16,-9 0 0-16,0 0-10 15,0 0-128-15,0 0-26 0,14 9-4 0,-14-9-454 16,0 0-90-16</inkml:trace>
  <inkml:trace contextRef="#ctx0" brushRef="#br0" timeOffset="1665">1179 155 1267 0,'0'0'56'0,"0"0"12"0,0 0-55 0,0 0-13 0,0 0 0 15,18 8 0-15,-4-4 181 0,-1 0 34 16,-4 0 6-16,0 0 2 0,5 5-101 0,-5-5-20 0,5 4-4 0,-5-8-1 16,5 0-77-16,-1 0-20 0,1 0 0 0,-14 0 0 15,18-4 55-15,-9-4 7 0,-9 8 2 0,9-4 0 16,-9 4-64-16,9-9-28 0,-9 9 3 0,0-8 0 15,0 0-11-15,-4 0-3 0,-1 4 0 16,-8 0 0-16,4 0 39 0,-5 4 0 0,-4 0 0 0,4 4 0 0,-4 0-20 16,4 0 4-16,1 4 1 0,-1 0 0 15,0 0-12-15,1 1-2 0,3-1-1 0,1 0 0 0,-4 4 18 0,8-4 12 16,1 0-13-16,4 0 5 0,0-8 8 0,4 12 0 16,1-4 10-16,8 5-10 0,1-1 28 0,-5-4-1 15,5 4 0-15,-5-4 0 0,5 0-6 0,-5 0-1 16,-9-8 0-16,13 8 0 0,1 4 4 0,0-4 1 15,4 1 0-15,-4-1 0 0,-14-8-25 0,13 4 0 16,1 0-12-16,-1 4 12 16,-13-8-73-16,14 4-7 0,-14-4-2 0,14 0 0 15,-1 4-139-15,-13-4-28 0,14 0-6 0,4 4-1 16,-18-4 135-16,14-4 26 0,0 0 6 0,-1 0 1 16,1-4 8-16,-5 8 3 0,-9 0 0 0,14-4 0 0,-5 0 77 0,0 0 0 0,-9 4 13 15,0 0-1-15,9 4 69 0,-9-4 14 16,14 0 2-16,-5-4 1 0,4-4 10 0,-3-1 3 0,-10 9 0 15,0 0 0-15,0 0-25 0,0 0-5 0,9-8-1 16,-9 8 0-16,0 0-1 0,0 0-1 0,0 0 0 0,0 0 0 16,0-12-34-16,4 0-8 0,-4 0 0 15,-4 4-1-15,-1 0-15 0,-4-4-4 0,4 4 0 16,1-1 0-16,-5 1-16 0,0 0-11 0,4-4 2 0,-4 8 0 16,5-4 18-16,-1 4 4 0,0 0 1 0,-4 0 0 15,5 0-14-15,-1 0 8 16,5 4-8-16,-4-4 0 0,4 4 0 0,0-8-21 0,0-1 3 0,4 5 1 15,-4 4 34-15,0 0 7 0,5-8 2 0,-5 8 0 16,9-4-42-16,5 0-8 0,-14 4-1 0,13-4-1 0,1 4 46 0,-1 0 10 16,-13 0 2-16,14 4 0 0,-5-4-42 15,5 4-8-15,-5 0-2 0,5 0 0 16,-1 4-163-16,6-8-33 0,-6 0-6 0</inkml:trace>
  <inkml:trace contextRef="#ctx0" brushRef="#br0" timeOffset="1966">1807 366 1195 0,'0'0'52'0,"0"0"12"0,0 0-51 0,0 0-13 16,0 0 0-16,0 0 0 0,0 0 121 0,0 0 22 0,0 0 4 15,0 0 1 1,0 0-68-16,0 0-12 0,0 0-4 0,0 0 0 0,0 0-13 0,5-4-3 0,-5 4-1 0,4-9 0 16,-4 9-11-16,0-8-1 0,5-8-1 0,-1 4 0 15,-4 4-11-15,5-4-3 16,-1-4 0-16,1 4 0 0,-5-1-20 0,4 5 9 0,-4 0-9 0,0 0 0 15,0 0 8-15,0 0-8 0,0 8 0 0,0 0 0 16,0 0 0-16,0 0 0 0,-9-4 0 0,9 4 0 16,-4-4-32-16,4 4-6 0,0 0-2 0,-5-4 0 0,5 0 40 0,0 4 0 15,0 0 0-15,0 0 0 0,0 0 13 0,0-8 11 16,5 4 1-16,-1 0 1 16,5 4-42-16,5 0-8 0,-5 0-1 0,5 4-1 15,4-4-111-15,-9 4-23 0,0 0-4 0,0 0-385 16,-4 0-78-16</inkml:trace>
  <inkml:trace contextRef="#ctx0" brushRef="#br0" timeOffset="2201">2135 370 576 0,'0'0'51'0,"0"0"-41"0,0 0-10 0,0 0 0 16,0 0 136-16,0 0 26 0,0 0 5 0,0-12 1 15,0 12-64-15,0-9-13 0,0 9-3 0,0-8 0 16,0 0 1-16,-5 0 0 0,5 0 0 0,0 8 0 16,0 0-40-16,-4-4-8 0,4-8-1 0,0 4-1 15,-5 0-27-15,5-4-4 0,-4 3-8 0,-1-3 11 16,5 4-24-16,0-4-5 0,-4 4-1 0,4 0-556 15,0 0-111-15</inkml:trace>
  <inkml:trace contextRef="#ctx0" brushRef="#br0" timeOffset="2500">2353 293 1116 0,'14'0'49'0,"-14"0"11"0,0 0-48 0,5-4-12 15,4-4 0-15,0 0 0 0,-9 4 79 0,4-5 13 16,1 1 4-16,-5 8 0 0,0-8-4 0,4 0 0 16,-8 0 0-16,4 0 0 0,-9-4-44 0,4 8-8 15,1 0-3-15,-5 4 0 0,-1 0-9 0,1 0-1 16,0-4-1-16,-4 4 0 0,3 0-34 0,-8 4-8 0,5 0 0 0,-1 0-1 16,0 4 44-16,5-4 9 0,0 4 1 0,9-8 1 15,-9 8-26-15,9-8-12 0,-5 12 10 0,5-12-10 16,0 8 0-16,5 5 0 0,0-1-13 0,4-4 4 15,-5-4-11-15,5 0-1 0,5-4-1 0,-5 4 0 16,5 0 5-16,-5 0 1 0,4-8 0 0,1 0 0 16,0 0-132-16,-1 4-27 0,1-8-5 15</inkml:trace>
  <inkml:trace contextRef="#ctx0" brushRef="#br0" timeOffset="2803">2545 228 633 0,'9'20'28'15,"-5"-12"6"-15,1 0-34 0,-1 1 0 0,1 7 0 0,-5-4 0 0,0 4 260 0,-5 0 44 16,10 0 10-16,-5 1 2 0,0-5-172 0,0 0-35 16,0 0-6-16,0-12-2 0,0 12-48 0,0-12-9 15,0 0-3-15,0 0 0 0,0 0-22 0,0 0-5 16,0 0-1-16,4-4 0 0,-4-4-13 0,10 4 11 16,-6-4-11-16,1 0 10 0,-1-4-10 0,1 0 10 15,4-1-10-15,-5 5 10 0,6-4-10 0,-6 0-12 16,-4 4 2-16,5-4 1 0,4 4-2 0,0 0 0 15,0 0 0-15,0 3 0 0,0 10 11 0,5-5 0 16,-1-5 0-16,1 10 0 0,-5 3 0 0,5-4 0 16,0 4 8-16,-1 0-8 0,-4 0 0 0,0 4 8 0,1 4-8 0,-1 0 0 15,-9 1 10-15,4-5-2 0,-4 8-8 16,0-8 12-16,0 0-12 0,-4 4 0 0,4-3 0 0,-5-1 0 31,-4-4-38-31,4 0-14 0,-8-4-2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5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0 660 1036 0,'0'0'46'0,"0"0"10"0,0 0-45 0,5 8-11 16,4-4 0-16,0 0 0 0,-9-4 112 0,0 0 20 15,0 0 4-15,0 0 0 0,5 8-13 0,-5-8-3 0,-5 8-1 16,1-4 0-16,4 4-44 0,0-8-9 0,0 0-2 0,0 8 0 15,0-8-20-15,0 9-4 0,0-1 0 0,0 4-1 16,4-4-11-16,1-4-3 0,-5-4 0 0,9 8 0 16,-5 0-25-16,5 0 0 0,-4 0 0 0,4 0 0 15,-4 0 0-15,4 1 0 0,0-1 0 0,5-4 0 16,-10 4 0-16,10 0 0 0,-5-4 0 0,0 4 0 16,0-8 0-16,5 4 0 0,-5 0 0 0,0 0 0 15,-9-4 0-15,0 0 0 0,14 0 0 0,-5 0 0 16,0 4 56-16,-9-4 7 0,0 0 1 0,9-8 0 15,0 4-52-15,0-4-12 0,-9 8 0 0,5-8 0 16,4 0 0-16,-5 0 0 0,1 0 0 0,-1-5 0 16,1 1 0-16,0 0 0 0,-5 0 0 0,4-4 0 15,-4-4 0-15,5-1 0 0,-1 5 0 0,-4-4 0 0,0 4 0 0,5 4 0 16,-5-1 0-16,4-3 0 0,-4-8 0 16,5 0 0-16,-1-5 0 0,1-3 0 15,-1 0 0-15,-4-13 0 0,5 5 0 0,0-1 0 0,-1 5 0 16,1 3 0-16,-5 5 0 0,4 0 0 0,1 3 0 0,-1 1 0 15,-4 4 0-15,5 0 0 0,-1 4 0 0,1-1 0 16,0 5 0-16,4 0 0 0,-5 4 0 0,5 0 0 16,0 0 0-16,1 0 0 0,-1 4 0 0,0-4 0 15,4-1 0-15,1 5 0 0,-5 0 0 0,9 0 0 0,1 4 0 16,-1-4 0-16,0 4 0 0,0 0 0 16,0 0 0-16,1 0 0 0,-1 0 54 0,0 0 8 0,-4 4 2 15,4 0 0-15,5 0-52 0,-14 0-12 16,-9-4 0-16,0 0 0 0,9 9 0 0,-5 3 0 0,-4-12 0 15,5 12 0 1,-5-12-48-16,0 12-13 0,0-4-3 0,0 4 0 16,-5 0-153-16,-4 0-31 0,-4 5-7 0,4-1-1 0</inkml:trace>
  <inkml:trace contextRef="#ctx0" brushRef="#br0" timeOffset="236">82 579 1940 0,'0'0'43'0,"0"0"9"0,0 0 1 0,14 4 1 0,0 0-43 0,-1 0-11 16,-4-4 0-16,0 0 0 0,5 0 108 0,0 0 20 16,-1 0 4-16,1 0 1 0,4-4-55 0,-4 0-11 15,4 4-3-15,-4-4 0 0,0 4-51 0,4 0-13 16,-5 0 0-16,1 0 0 0,0 0 0 0,4 0 0 15,-4 0 0-15,-1 0 0 16,1-4-151-16,0 4-33 0,-1 4-6 0,1-4-2 0</inkml:trace>
  <inkml:trace contextRef="#ctx0" brushRef="#br0" timeOffset="582">1034 931 748 0,'0'0'67'0,"0"0"-54"0,0 0-13 0,0 0 0 16,0 0 152-16,0 0 27 0,0 0 5 0,0 0 2 0,0 0-75 16,0 0-15-16,0 0-4 0,0 0 0 0,-18-8-27 0,9 4-5 15,-1-4-2-15,1-4 0 0,-9 3-46 0,4-3-12 16,-4-8 0-16,5 4 0 0,-1-12 49 0,5-1 8 15,-5 1 2-15,0-4 0 0,1-1-43 0,8 9-16 16,1-4 11-16,-1-1-11 0,1-3 0 0,4-5 0 16,4 1 0-16,-4-4 0 0,0-1 57 0,9-12 6 15,5 13 1-15,-5 0 0 0,0 3-52 0,5 5-12 16,-1 7 0-16,6 1 0 0,-10 0 0 0,4 8 0 16,1 0-12-16,0 3 12 0,-5 1 0 0,0 0 0 15,5 4 10-15,-5 0-2 16,-5 4-45-16,5-4-9 0,-4 4-2 0,-5 4-640 0,0 0-129 0</inkml:trace>
  <inkml:trace contextRef="#ctx0" brushRef="#br0" timeOffset="881">1312 785 1728 0,'0'0'38'0,"0"0"8"0,0 0 2 0,0 0 0 0,0 0-39 0,0 0-9 0,4-8 0 0,1 0 0 0,4 0 104 0,-5 0 20 16,1-4 3-16,9 0 1 0,-5-9-52 0,4 5-9 16,-4 0-3-16,5 0 0 15,-5 4-51-15,0 4-13 0,5-5 0 0,-5 1 0 0,0 0 0 0,0-4 0 16,0 0 0-16,10-9 0 0,-10 5 0 0,4 0 0 15,1 0 0-15,-5 4 0 0,0-1 0 0,5 5 0 16,-10 0 0-16,6 0 0 16,-1 0-166-16,-5 4-36 0,1 4-7 0,-5 4-2 0</inkml:trace>
  <inkml:trace contextRef="#ctx0" brushRef="#br0" timeOffset="1085">1321 437 1728 0,'0'0'38'0,"0"0"8"0,4 16 2 0,1 1 0 0,-5-17-39 0,9 12-9 0,-5 4 0 0,6 4 0 16,-1 4 104-16,0 1 20 0,-5-5 3 0,10-4 1 15,0-4-52-15,-1 0-9 0,1 1-3 0,-5-5 0 16,5 4 0-16,-1 0 0 0,1 4 0 0,0-4 0 31,4 0-102-31,0 1-21 0,-4-1-4 0,13 0-1 0,-9-4 0 0,1 4 0 0,-1-4 0 0,-5 4 0 16,1-4-169-16,0 0-35 0,13 5-6 0,-4-5-2 0</inkml:trace>
  <inkml:trace contextRef="#ctx0" brushRef="#br0" timeOffset="1351">1881 1065 1267 0,'0'0'28'0,"0"0"5"0,0 0 2 0,0 0 1 0,0 0-36 0,9-5 0 16,-5 5 0-16,5-4 0 0,-4-4 99 0,0 4 13 16,4-4 2-16,0-4 1 0,-5 0-31 0,5-12-5 15,5-1-2-15,-5 1 0 0,0-4-19 0,0-5-4 0,0 5-1 16,-4-8 0-16,4-1-33 0,-9 1-8 0,0-1 0 0,-4-3-1 16,-6-5-11-16,1-3 0 0,0-9 0 0,-9 0 0 15,4 1 0-15,-4 3 0 0,0 1 0 16,0 7 0-16,0 9 0 0,4-1 0 0,-4-3 0 0,-1 3 0 31,6 5-49-31,-1 4-12 0,5 3-3 0,-5 9-844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7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0 574 403 0,'0'0'36'0,"0"0"-36"0,0 0 0 0,0 0 0 16,0 0 148-16,0 0 22 0,0 0 5 0,0 0 1 15,0 0-33-15,9 0-7 0,0 4 0 0,5-4-1 16,-5 0-8-16,5-4-2 0,-1 4 0 0,6 0 0 16,-1 0-26-16,5 0-6 15,-1 8-1-15,15-8 0 16,-5-8 4-16,4 4 0 0,1-4 0 0,-1 8 0 15,-4 4-77-15,0-4-19 0,-10-12 0 0,1 4 0 16,0 8 22-16,-5 0 1 0,0 0 0 0,-4 4 0 0,-5-4-37 0,5 0-7 16,-10-8-2-16,6 4 0 15,-6 4-81-15,-4 0-16 0,0 0-3 0,0 0-930 16</inkml:trace>
  <inkml:trace contextRef="#ctx0" brushRef="#br0" timeOffset="242">141 773 1288 0,'0'0'28'0,"0"0"7"0,0 0 1 0,0 0 0 0,0 12-36 0,0-12 0 16,0 0 0-16,0 0 0 0,0 0 131 0,0 0 19 16,0 0 4-16,0 0 1 0,0 0-27 0,0 4-4 0,0-4-2 15,9 8 0-15,1-4-26 0,-1 0-4 0,4-4-2 0,1 4 0 16,9-4-12-16,-5 0-2 0,9 0-1 0,-4 0 0 15,4 0-60-15,5 0-15 0,0-4 0 0,0 4 0 16,-5 0 0-16,-4-4 8 0,0 4-8 0,0-4 0 16,-1 4-10-16,1-4-8 0,0 0-2 0,0 0 0 15,-1 4-160-15,-3-4-32 16,17 0-6-16,-18-4-2 0</inkml:trace>
  <inkml:trace contextRef="#ctx0" brushRef="#br0" timeOffset="1138">1034 125 1267 0,'0'0'28'0,"0"0"5"0,0 0 2 0,0 0 1 0,0 0-36 0,9 0 0 0,-9 0 0 0,4-4 0 15,-4 4 58-15,9-4 5 0,-4 0 1 0,-5 4 0 16,0 0 0-16,0 0 0 0,0 0 0 0,0 0 0 15,0 0 0-15,0 0 0 0,0 0 0 0,0 0 0 16,0 0 0-16,0 0 0 0,9 4 0 0,-9-4 0 16,9 0 0-16,0 8 0 0,-4-4 0 0,4 8 0 15,0 0 0-15,0 5 0 0,5 3 0 0,-5 4 0 0,0 5-52 0,5 7-12 16,-1 4 0-16,-4 9 0 0,-4-5 54 16,4 5 8-16,0 0 2 0,0-1 0 0,0-3-52 0,-4-5-12 15,4-3 0-15,-4-13 0 0,4-4 0 0,0 4 0 16,-5-3 0-16,6-1 0 0,-1 0 0 0,-5 0 0 15,5 1 0-15,0-1 0 0,0-8 0 0,5-4 0 16,-9 0 0-16,4-4 0 16,0-4-48-16,0 0-13 0,0-4-3 0,5 0 0 0,-5-4 52 0,0-4 12 15,5 4 0-15,-1-4 0 0,1-1 0 0,0-3 0 16,-1-4 0-16,-4 0 0 16,1 4 0-16,3-1 0 0,1 1 0 0,-1-4 0 0,-3 0 0 0,3-9 0 15,-4 5 0-15,0-8 0 0,-4-1 0 0,4 9 0 16,-4 4 0-16,-1 0 0 0,1 3 0 0,-5 9 0 0,0 0 0 15,0 8 0-15,0 0 0 0,0 0 0 0,0 8 0 0,0 9 0 16,0-1 0-16,4 4 0 0,-4 4 0 16,5-8 0-16,-1-3 0 0,1-1 0 0,4 4 0 15,5 4 0-15,-5 4 0 0,5-3 0 0,-5-1 0 16,0 4 0-16,4 0 0 0,1 1 0 0,0-1 0 0,4-4 0 16,-4-4 0-16,-1 1 0 0,5 3 0 15,-4-4 0-15,0-4 0 0,-1 0 0 0,1 5 0 0,0-5 0 16,-5-8 18-16,-5 0 6 0,5 0 2 0,5 0 0 15,-14-4-26-15,0 0 0 0,9 8 0 0,-9-8 0 16,0 0 0-16,0 0 0 0,9-4-9 0,0-8 9 16,-4 0-20-16,0-5-1 0,4 1 0 0,0-4 0 15,0 0 31-15,0 0 6 0,0 3 2 0,0-11 0 16,-4-4-29-16,4-5-5 0,0-3-2 0,5-1 0 0,-5 1 18 16,0-5 0-16,0 9 0 0,-5-9 0 0,6-7 17 15,-6 3 7-15,5 5 2 0,0 7 0 16,0 5-42-16,-4 4-8 0,0-5-1 15,4 5-1-15,-5 0 26 0,5 3 0 0,-4 5 0 0,4-8 0 0,-4 3 18 0,-1 5 9 16,1 4 1-16,-1 4 1 16,-4 4-46-16,5 4-10 0,-5 4-1 15,0 0-1-15,0 0-7 0,0 0-2 0,-5 16 0 0,-4-4 0 16,5 4-175-16,-1 0-35 0,-9 21-8 0,5-13 0 0</inkml:trace>
  <inkml:trace contextRef="#ctx0" brushRef="#br0" timeOffset="1531">2427 1036 1267 0,'0'0'28'0,"0"0"5"0,0 0 2 0,0 0 1 0,0 0-36 0,0 0 0 16,0 0 0-16,0 0 0 0,0 0 109 0,13 0 15 15,-3-8 4-15,-1 0 0 0,0-5-7 0,4 1-1 16,1 0 0-16,4-4 0 0,-4 4-49 0,4-4-11 15,0 3-1-15,1-7-1 0,-6-8-21 0,5 4-4 16,-4 3-1-16,0-3 0 0,4 0-16 0,-4 4-3 16,-1-5-1-16,-4 1 0 0,5 4-4 0,0-5-8 0,-5 5 11 0,0 0-11 15,0 0 8-15,0 8-8 0,0 0 0 0,0 3 0 16,-4 5 0-16,-5 0 0 16,5-4 0-16,-1 0 0 15,-4 0-138-15,0 0-28 0,0 8-6 0,0 0-788 0</inkml:trace>
  <inkml:trace contextRef="#ctx0" brushRef="#br0" timeOffset="1766">2390 627 1497 0,'0'0'66'0,"14"12"14"0,-5-4-64 0,9-8-16 15,-4 8 0-15,0 0 0 0,8 5 149 0,-3 3 27 16,-1 8 4-16,0-8 2 0,0-4-68 0,5 0-14 15,-5 5-2-15,5-1-1 0,-5 0-53 0,0 4-10 16,1-4-2-16,-1 5-1 0,0-5-16 0,-4 4-3 16,4 0-1-16,0-3 0 0,0 3-11 0,-4-4 0 15,0 4 0-15,-1 0 0 16,1-7-26-16,0-1-4 0,-5 0-1 0,4-4-735 16,1 0-147-16</inkml:trace>
  <inkml:trace contextRef="#ctx0" brushRef="#br0" timeOffset="1954">3187 1084 1494 0,'0'0'66'0,"0"0"14"0,0 0-64 0,0 0-16 0,9-8 0 15,0 4 0-15,-9 4 106 0,9-4 18 0,1 0 4 0,-10 4 1 16,0 0-65-16,4-4-14 0,1 0-2 0,-5 4-1 15,0 0-127-15,0 0-24 0,0 0-6 16,13-12-1-16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4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25 425 1497 0,'0'0'66'0,"0"0"14"0,0 0-64 0,0 0-16 0,0 0 0 0,0 0 0 15,0 0 157-15,0 0 28 0,0 0 6 0,0 0 1 16,-4-4-112-16,4 4-23 0,0-20-4 0,-5 8-1 16,1 12-20-16,4 0-4 0,0-21 0 0,-5 5-1 15,5 0-17-15,-4 4-10 0,4 12 12 0,0-12-12 16,-5-9 9-16,5 1-9 0,0 20 0 0,5-16 9 15,-1-4-9-15,1-4 0 0,-1 7 0 0,5 1 8 16,0 4-8-16,-4-4 0 0,4 0 9 0,0-1-9 0,-4 5 9 16,4 4-9-16,5 0 12 0,-10 0-12 0,5 4 12 15,0 0-12-15,0 0 12 0,1 4-12 0,-1 0 8 0,-5 0-8 16,-4 0 0-16,9 4 0 16,0 4-156-16,-4 0-34 0,4 0-7 15</inkml:trace>
  <inkml:trace contextRef="#ctx0" brushRef="#br0" timeOffset="283">349 243 1497 0,'0'0'66'0,"9"12"14"0,9 0-64 0,0 0-16 16,-4-12 0-16,-1 4 0 0,1-4 142 0,-5 0 25 15,5 4 5-15,-14-4 0 0,0 0-71 0,9 0-14 16,0-4-3-16,0 0-1 0,0-4-15 0,-9 0-4 0,0 0 0 16,0 0 0-16,-4 0-51 0,-5-4-13 0,4-4 0 15,-4 3 0-15,0 5 0 0,-5 0 0 0,1 0 0 0,-1 0 0 16,-4 4 0-16,4 0 0 0,0-4 0 0,1 8 0 15,4 8 12-15,-5 4 0 0,5-4 0 0,0 4 0 16,0 0-12-16,4 5 0 0,1-5 0 0,-1 0 0 16,5-4-11-16,5 8-1 0,-1 0-1 0,5 5 0 15,0-5 13-15,5 4-11 0,-5 4 11 0,5-7-10 16,-1-5 10-16,1 0 0 0,4 0-9 0,0 0 9 16,-4-12 0-16,0 4 12 0,-1 8-2 0,6-8 0 15,-6-4-59 1,6 0-12-16,-1-8-3 0,0 4 0 0,-9 0-204 0,9 4-42 0,10 0-8 15,3 0-2-15</inkml:trace>
  <inkml:trace contextRef="#ctx0" brushRef="#br0" timeOffset="596">695 453 1497 0,'18'-20'66'0,"-14"12"14"0,6 4-64 0,-1-4-16 16,0 0 0-16,0 4 0 0,-9 4 106 0,9-4 18 16,-4-4 3-16,-5 8 1 0,0 0-52 0,4-4-9 15,-4-13-3-15,0 1 0 0,0 0 0 0,-4 0 0 16,-1 0 0-16,-4-1 0 0,4-3-51 0,1 12-13 15,-5-4 0-15,4 4 0 0,1 0 15 0,4 8 0 16,0 0 0-16,0 0 0 0,0 0 1 0,0 0 0 16,-14 16 0-16,5 0 0 0,4 0 13 0,5-16 3 15,0 0 1-15,-4 17 0 0,4 7-44 0,0-8-9 0,0-16-1 0,4 20-1 16,-4 0 35-16,5 1 7 16,-5 7 2-16,4-4 0 0,1 5-22 0,-5-1 0 0,9 0 0 15,-9-3 0-15,5 3 0 0,-1 0 0 0,-4 5 0 16,-4-5 0-16,4-8-13 0,-5 4-7 0,-4 5-2 15,4-9 0-15,1-4 13 0,-5 0 9 16,0 1-12-16,-1-5 12 0,1 4-15 0,9-16 4 0,-9 0 1 16,-4-4 0-16,13 4-13 15,-10 0-2-15,6-4-1 0,-5-8 0 0,0 4-89 16,9-9-17-16,4-3-4 0</inkml:trace>
  <inkml:trace contextRef="#ctx0" brushRef="#br0" timeOffset="864">1045 417 518 0,'0'0'23'0,"0"0"5"0,0 0-28 0,0 0 0 16,0 0 0-16,0 0 0 0,-9-8 243 0,0 8 43 16,0-4 9-16,0-4 1 0,0 4-152 0,0-4-32 15,-1-1-5-15,1-3-2 0,5 0-34 0,-1 0-7 16,1 0-2-16,4 0 0 0,-5 4-16 0,5 0-3 15,5-9-1-15,4 5 0 0,-5 4-23 0,1 0-5 0,4 0-1 16,5 0 0-16,-5 0-3 0,4 4-1 0,1 0 0 0,0 0 0 31,4 4-43-31,0 0-9 0,5 4-1 0,-5 0-1 16,-4-4-133-16,-1 0-26 0,6 4-6 0,-6 0-1 16,-4 0 91-16,1 0 19 0,8 0 3 0,-5 4 1 0</inkml:trace>
  <inkml:trace contextRef="#ctx0" brushRef="#br0" timeOffset="1114">1282 328 345 0,'0'0'31'0,"0"0"-31"0,0 0 0 0,0 0 0 15,0 0 197-15,0 0 34 0,14 4 6 0,-1-4 2 16,-13 0-75-16,9-8-16 0,5-4-2 0,-5 0-1 16,-4-1-65-16,4 5-12 0,0-4-4 0,0 4 0 0,-9-4 0 15,5 4 0-15,-5 0 0 0,0 8 0 0,0-8-12 0,0 8-2 16,-5-8-1-16,5 8 0 0,0 0-26 0,0 0-6 16,-9-4-1-16,9 4 0 0,-9 8-16 0,0 0 0 15,0 4 0-15,0-4 0 0,-1 4 19 0,6 0 3 16,-1 0 1-16,-4 5 0 0,9 3-37 0,0 0-7 15,0 8-2-15,9-7 0 0,-9-9 35 0,5 4 8 16,4 4 0-16,0 0 1 0,0-7-21 0,-4-5 0 16,4 4 0-16,0-4 0 0,0-4-17 0,0 4-2 15,0 8 0-15,-4-4 0 0,4-16 19 0,0 8 16 16,-4 4-4-16,-1 5 0 16,5-5-127-16,-4 0-25 0,-5-8-6 0,9 4-802 0</inkml:trace>
  <inkml:trace contextRef="#ctx0" brushRef="#br0" timeOffset="1366">1551 494 921 0,'0'0'82'0,"0"0"-66"0,13 0-16 0,1 0 0 16,0-8 186-16,-1 4 34 0,1-4 6 0,4 0 2 16,-4 8-86-16,-5-5-17 0,5 1-3 0,-5 4-1 15,-9 0-52-15,0 0-10 0,0 0-3 0,0 0 0 16,4-8-28-16,-4 8-7 0,0 0-1 0,0 0 0 16,-9-12-20-16,0 8-10 0,0 4 1 0,-5-4 0 15,5-8 9-15,-5 0 12 0,5 4-2 0,0 0-1 16,5-5-9-16,-1 5-12 0,1 0 2 0,-1 0 1 15,0-4 9-15,5-4 0 0,0 4 0 0,5 8 0 0,-5 4 0 16,5-8 0-16,4-1 0 0,0 1 0 0,0 0-11 0,0 0 0 16,5 4 0-16,-1 0 0 0,1 4 11 0,0 0 16 15,-1 0-4-15,-4 0-1 16,5 0-28-16,0 0-6 0,-10 8-1 0,5-4 0 16,0 4-32-16,1 0-8 0,-1 1 0 0,-5-1-588 15,-4-8-118-15</inkml:trace>
  <inkml:trace contextRef="#ctx0" brushRef="#br0" timeOffset="1633">1856 514 864 0,'13'8'76'16,"-13"-8"-60"-16,0 0-16 0,0 0 0 0,5-4 167 0,4 0 30 15,-9 4 7-15,0 0 0 0,4-8-73 0,6 4-15 16,-10 4-4-16,0 0 0 0,0 0-43 0,0 0-9 0,0 0-1 16,0 0-1-16,0 0-38 0,0 0-8 0,0 0-2 15,0 0 0-15,-5-20-1 0,5 8 0 0,-5 3 0 0,5 9 0 16,0-4 23-16,5-4 5 0,-5 0 1 0,5-4 0 15,-5-4-50-15,4 0-9 16,-4 8-3-16,0-5 0 0,0-3 24 0,0 0 0 0,0 8 0 0,0 0 8 16,0-4-8-16,5 4 0 0,-1 0 0 0,1-1 0 15,-1 5-31 1,5 0-11-16,1 0-2 0,-1 4-1 0,0 0-15 16,0 4-4-16,0 0 0 0,0 9 0 0,5-5-153 15,-5-4-31-15,9 4-7 0,0 0-1 0</inkml:trace>
  <inkml:trace contextRef="#ctx0" brushRef="#br0" timeOffset="1830">2138 530 345 0,'0'0'15'0,"0"0"4"0,0 0-19 0,0 0 0 15,0 0 0-15,0 0 0 0,0 0 250 0,0 0 46 16,0-12 10-16,0 0 2 0,-5 4-186 0,1 0-37 15,4-4-7-15,0 0-2 0,-5 3-22 0,5 1-5 16,0 0-1-16,0 0 0 0,-4 0-28 0,4 0-5 16,0-4-2-16,0 0 0 15,0-5-103-15,0 9-21 0</inkml:trace>
  <inkml:trace contextRef="#ctx0" brushRef="#br0" timeOffset="2121">2356 437 691 0,'0'0'30'0,"0"0"7"0,10 0-29 0,-6 0-8 0,-4 0 0 0,9-4 0 16,-9 4 199-16,5-4 38 0,-1-4 8 0,-4 8 2 15,0 0-143-15,0 0-29 0,0 0-6 0,0 0-1 16,0-8-23-16,0-4-5 0,-4 0 0 0,-1 4-1 0,1 3-1 16,-1-7 0-16,-4 0 0 0,4 0 0 0,-4 0-17 15,-4 8-3-15,4 0-1 0,-5 4 0 0,0-4-6 0,1 8-2 16,-1 4 0-16,5 4 0 0,0-4 1 0,0 8 0 31,-5 1 0-31,9 7 0 0,-4 0-2 0,5-4-8 0,-1-12 12 0,1 9-4 0,4-1-8 0,0 0 0 16,4-4 9-16,1 0-9 0,-5-12 8 0,0 0-8 15,13 0 8-15,-3 4-8 0,-1 0 0 0,4-4 0 16,-4 4 0-16,0 0 0 16,5-8 0-16,0-4-13 0,-5-4 5 0,0 4 8 15,5 0-171-15,-1 4-26 0</inkml:trace>
  <inkml:trace contextRef="#ctx0" brushRef="#br0" timeOffset="2404">2498 413 1188 0,'9'20'52'0,"-9"-20"12"0,0 0-52 0,0 12-12 0,0 9 0 0,-5-1 0 16,5-4 118-16,0 0 21 0,0-4 4 0,0 0 1 16,0 5-49-16,-4-5-10 0,4-12-1 0,0 8-1 15,0 4-35-15,0-4-8 0,0-8 0 0,0 0-1 16,0 0-22-16,0 0-4 0,0 0-1 0,9-8 0 15,-5 4-12-15,5 0 11 0,0 0-11 0,1-4 10 16,-1-4-10-16,-5 3 0 0,5 1 0 0,0 0 8 0,-4-8-8 0,4 4 0 16,0 4 0-16,0 4 0 0,-9 4 0 0,14 0 0 15,-5 0 9-15,-9 0-9 16,14 0 0-16,-5 4-12 0,4 0 2 0,-3 4 0 0,-1 0 10 0,0 8 0 16,-5 0 0-16,-4 1 0 0,5-5 0 0,-5 0 0 15,-5 0 0-15,5 0 0 0,-4-4 0 0,-5 4 0 16,-5 1 0-16,5 3 0 15,0-4-104-15,-5 0-20 0,5 0-3 0</inkml:trace>
  <inkml:trace contextRef="#ctx0" brushRef="#br0" timeOffset="2565">2152 28 1036 0,'0'0'92'0,"0"0"-73"0,9-8-19 0,-9 8 0 31,0 0 90-31,0 0 14 0,9-12 4 0,-5 4 0 16,-4 8-77-16,0 0-15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1.1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0 460 0,'0'0'41'0,"0"0"-33"0,0 0-8 0,-5 12 0 0,5 0 249 0,0 4 48 0,-4-4 10 0,4 5 1 15,0 7-160-15,-5 0-33 0,1 0-7 0,-1 17 0 16,5-5-45-16,-5 9-9 0,1-1-2 0,-1 9 0 16,1 4-32-1,4-5-6-15,-5 1-2 0,-4-5 0 0,9 1-12 0,0-17 11 0,-4 5-11 0,4-1 10 16,-5 1-10-16,0-9 0 15,5 0 0-15,0-3 0 0,0-1 0 0,-4-4 0 0,8 0-10 0,-4-4 10 0,-4 1 11 0,4-5 8 16,0-4 1-16,0 0 1 0,0-8-4 0,0 8-1 16,-5 0 0-16,1 0 0 0,4-8-8 0,0 0-8 15,0 4 9-15,4 0-9 0,-4-4 27 0,0 0-1 16,0 0 0-16,0 0 0 0,14-4 26 0,0-4 4 16,-1 0 2-16,6 8 0 0,-6-4 6 0,10 8 2 31,0 4 0-31,4-4 0 0,5 0-2 0,9 0 0 15,4 4 0-15,-4-4 0 0,0 5-51 0,-4-5-13 16,-1-4 0-16,5 0 0 0,-13 4 0 0,3-4 0 16,1-4 0-16,-9 0 0 15,0 0-48-15,-5-5-13 0,-9 5-3 0,5 0-1254 0</inkml:trace>
  <inkml:trace contextRef="#ctx0" brushRef="#br0" timeOffset="406">1216 850 1324 0,'0'0'118'0,"0"0"-94"15,0 0-24-15,0 0 0 0,0 0 145 0,14-4 25 16,-10-9 5-16,-4 5 1 16,5 0-90-16,-10 0-18 0,5 4-3 0,-4-4-1 0,-10 0-51 0,0 0-13 15,1 4 0-15,-10-4 0 0,-9-4 31 0,5 3 3 16,4 5 1-16,0 0 0 0,-4 4-21 0,9 0-4 16,-5 0-1-16,5 4 0 0,-1 4 9 0,6 1 2 15,-1-1 0-15,5 8 0 0,0-4-20 0,4 4 0 16,1-4 0-16,-1 5 0 0,5-1 0 0,0 4 0 15,5 4 0-15,-1-4 0 0,1-3 37 0,4-1 4 0,5-4 1 0,-1 0 0 16,-4-4-25-16,5-4-5 0,4 0 0 0,-4 0-1 16,4 0 0-16,0-4 0 0,1-4 0 0,-1 0 0 15,-4 0-111 1,4 0-23-16,0 0-4 0,0-4-581 0,0-4-116 0</inkml:trace>
  <inkml:trace contextRef="#ctx0" brushRef="#br0" timeOffset="863">1557 854 1728 0,'0'0'38'0,"0"0"8"15,0 0 2-15,0 0 0 0,5-8-39 0,-5 8-9 0,0 0 0 0,0 0 0 16,0 0 80-16,0-4 13 0,-5-5 3 0,1 1 1 0,-5 0-49 0,4 0-9 16,-8 0-3-16,3 0 0 0,1 4-36 0,-9-4 0 15,5 0 0-15,-1 4-8 0,0 0 44 0,1 4 8 16,8 0 3-16,-4 4 0 0,0-4-23 0,9 0-4 15,0 0 0-15,0 0-1 0,-9 8-4 0,9-8-1 16,0 12 0-16,0 0 0 0,4 0-6 0,1 0 0 16,-1-4-8-16,5 5 12 0,1-5-12 0,-1 4 0 0,-5-4 0 0,5 0 0 15,0-4 0-15,5 0 0 0,-5-4 0 0,-4 4-10 16,4 0 10-16,0-4 0 0,0 4-9 16,0-4 9-16,0-8 0 0,0 0-9 0,0 0 9 0,1 0 0 15,-6 0 0-15,5 4-8 0,0 0 8 16,-9 4 0-16,0 0 0 0,5 4 0 0,4 8 0 0,-4 4 0 15,-1-4 0-15,1 8 8 0,-1 9-8 16,-4 3 0-16,5-8 0 0,-1 13 11 0,-4 3-11 16,0 1 10-16,0-1-10 0,0 1 0 0,0 3 0 0,0-3 8 15,-9 3 0-15,5 1-8 0,-5-9 12 0,-1 5-4 16,1 3-8-16,-4-7 0 0,-6-1 0 0,1-4 8 16,0-3-8-16,-5-5-11 0,5-12 3 0,-5 0 0 15,1 0-9-15,3-4-2 0,1 1 0 0,0-13 0 16,0-5-40-1,4-3-8-15,5 0-1 0,0-8-613 0,4 0-123 0</inkml:trace>
  <inkml:trace contextRef="#ctx0" brushRef="#br0" timeOffset="1114">1913 1024 1267 0,'0'0'56'0,"0"0"12"0,0 0-55 0,0 0-13 0,-14 4 0 15,5-8 0-15,4 0 105 0,-4 0 19 0,5-5 3 16,-1 1 1-16,0-4-31 0,1 4-5 0,-5-8-2 16,9 4 0-16,0 0-46 0,0-5-8 0,4 5-3 0,-4 0 0 15,0 0-18-15,5 0-4 0,-1 4-1 0,1 0 0 16,4 0-18-16,-4 0-4 0,-5 8-1 0,13-5 0 15,1 5-239-15,-5 0-48 16,-9 0-10-16,23 0-2 0</inkml:trace>
  <inkml:trace contextRef="#ctx0" brushRef="#br0" timeOffset="1365">2031 1056 1267 0,'23'8'56'0,"-14"-4"12"0,-9-4-55 0,4 8-13 0,-4-8 0 0,14 4 0 0,-5 4 122 16,0-8 22-16,0-8 4 0,-4-4 0 0,4 8-50 0,-9 4-10 15,0 0-3-15,9-4 0 0,-4-8-39 0,-1 4-8 16,-4 0-2-16,-4 0 0 0,-1-9-19 16,5 1-4-16,-9 8-1 0,0-8 0 0,0 4-12 0,0-4 8 15,4-1-8-15,-4 5 0 0,-5 4 8 0,1 0-8 16,8 0 0-16,-4 0 9 16,0 0-33-16,0 0-6 15,4 0-2-15,5 4 0 0,0-4 58 0,0 3 11 0,5-3 3 0,-1 4 0 0,6-4-13 0,-1 0-3 16,0 0 0-16,4 4 0 0,1-4-24 0,0 0 0 15,-1 4 0-15,-4-4 0 0,1 4 0 0,-1 0 0 16,-9 4-9-16,0 0 9 16,0 0-81-16,0 0-10 0,0 0-1 0</inkml:trace>
  <inkml:trace contextRef="#ctx0" brushRef="#br0" timeOffset="1522">1771 667 1411 0,'0'0'31'0,"0"0"6"0,0 0 2 0,0 0 1 0,0 0-32 0,0 0-8 0,0 0 0 0,10-4 0 0,-10 4 9 15,13-4 1-15,1-4 0 0,0 0-647 16</inkml:trace>
  <inkml:trace contextRef="#ctx0" brushRef="#br0" timeOffset="1778">2468 1036 1594 0,'0'0'35'0,"0"0"7"0,0 0 2 0,-5-8 1 0,1-4-36 0,4-5-9 16,-5 1 0-16,5 0 0 0,-9-4 64 0,5 4 10 0,-1-1 2 15,1-7 1-15,-6-16-25 0,1 3-4 0,5 9-2 16,-1-9 0-16,-4 1-22 0,5-4-5 16,-1 3-1-16,1 5 0 0,-1-1-7 0,5 1-2 0,-5 4 0 0,1-1 0 15,-1-3-104 1,1 4-21-16,-1 7-4 0</inkml:trace>
  <inkml:trace contextRef="#ctx0" brushRef="#br0" timeOffset="1962">2190 724 1803 0,'28'4'80'0,"-15"-4"16"0,1 8-76 0,4-4-20 15,5 4 0-15,-5-8 0 0,5-8 110 0,0 8 18 16,-1-4 4-16,1 0 1 0,0 0-81 0,-5 4-17 16,5 0-3-16,0 4-1 0,-10-4-31 0,6 4 0 15,-1-4 0-15,0 4 0 16,0 0-142-16,-4 4-34 0,4 9-8 0,5-1-695 0</inkml:trace>
  <inkml:trace contextRef="#ctx0" brushRef="#br0" timeOffset="2150">2737 1084 345 0,'0'0'15'0,"0"0"4"0,0 0-19 0,0 0 0 0,0 0 0 0,9-8 0 15,-5 0 296-15,-4-8 55 0,9 4 11 0,-9 0 2 16,0 4-233-16,0-5-47 0,0 5-10 0,0-4-2 16,0-8-48-16,0 8-11 0,0-4-1 0,0 3-1 15,5 1-83-15,-5 4-17 0,0 8-3 0</inkml:trace>
  <inkml:trace contextRef="#ctx0" brushRef="#br0" timeOffset="2448">3042 918 691 0,'0'0'30'0,"0"0"7"0,0 0-29 0,0 0-8 0,0 0 0 0,0 0 0 0,0 0 171 0,0 0 33 16,0 0 6-16,0 0 2 0,-5-12-121 0,-4 8-24 15,4 4-5-15,-4 4-1 0,0 0-30 0,0 0-7 16,0 0 0-16,4 9-1 0,-4-5-23 0,5 0-8 15,4-8 0-15,0 0 0 0,0 0 24 0,0 12 6 16,9 4 1-16,-5-4 0 0,6 4-14 0,-1 1-9 16,4-1 12-16,6 4-12 0,-6 4 22 0,5-8-2 15,-4-3-1-15,9-1 0 0,-9 0 28 0,-1-4 5 16,1 0 2-16,0-12 0 0,-5-8-29 0,4-4-5 16,-8 8-2-16,-1 0 0 0,1-1-18 0,-1-3 0 0,-4 4-11 15,0-4 11 1,-4 4-145-16,-1-4-23 0</inkml:trace>
  <inkml:trace contextRef="#ctx0" brushRef="#br0" timeOffset="2589">2759 587 1544 0,'19'-21'68'0,"-15"9"15"0,5 4-67 15,-9 8-16-15,0 0 0 0,0 0 0 0,9 4 37 0,-9-4 4 16,0 0 1-16,0 0-525 15,9 4-105-15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8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204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581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864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108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133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2058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224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31.6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392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1335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1630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1839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  <inkml:trace contextRef="#ctx0" brushRef="#br0" timeOffset="2105">3590 1263 1450 0,'0'0'32'0,"9"0"6"0,4-9 2 0,-4-3 1 0,5 0-33 0,-5 0-8 15,9-4 0-15,-4-4 0 0,0-1 52 0,-1-3 9 0,6 0 2 16,-6-4 0-16,-4-1-7 0,5-3-2 0,0-1 0 16,-1-3 0-16,-8 0-9 0,-1-1-1 0,1-7-1 0,0-5 0 15,-5 5-43-15,0-5-22 0,-5-8 2 0,-4-3 1 16,-5-1 55-16,5 4 10 0,-9 1 2 0,0 3 1 15,-1 0-38-15,-3 1-11 0,3 3 0 0,1 1 0 16,-5-1 0-16,5 9-12 0,5 7 2 0,-1 5-930 16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2.6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274 255 288 0,'0'0'12'0,"0"0"4"0,0 0-16 0,14 0 0 15,0-4 0-15,-14 4 0 16,0 0 421-16,0 0 82 0,0 0 16 0,0 0 3 0,0 0-347 0,0 0-70 16,0 0-13-16,-5-8-4 0,1 0-50 0,-5-4-10 15,-1 4-3-15,-3-5 0 0,-1 5-17 0,0 4-8 16,-4-4 8-16,0 8-8 0,-5 0 0 0,1 0 8 0,3 8-8 15,-3 0 0-15,3 9 10 0,6-5-10 0,-6 4 12 0,1 4-12 16,9 4 8-16,0 1-8 0,0 7 0 0,4 0 0 16,1 1 0-16,-1 3 0 0,5-7 0 0,0 3 0 15,5-4 0-15,4 1 10 0,-5-5 0 0,6-4 0 16,-1 0-10-16,0-3 0 0,0-1 0 0,0-4 0 16,0-4 0-16,5-4 0 0,-1-4 0 0,1 0 0 15,0-4 53-15,-1 0 9 0,-3-4 2 0,3 0 0 16,1-8-52-16,-5 3-12 0,5-3 0 0,-5 4 0 0,4-8 0 15,-4 0-10-15,1-1 2 0,-1-3 0 0,0-4 8 16,-5-1 0-16,5 1 0 0,-4 0 0 16,-5-1 0-16,0 1 0 0,-5 4 0 0,1 4 0 0,-1-1 0 15,1 9 0-15,-5 4 0 0,0-4 0 0,-1 4-15 16,1 0 3-16,-4 4 0 0,4 0 0 0,-5 0-11 16,0 4-1-16,1 0-1 0,4 0 0 0,-1 0 8 0,6 0 1 15,-5 0 1-15,9 0 0 0,0 0 15 0,0 0-9 16,0 0 9-16,0 0-8 0,0 0 8 0,0 0 0 15,0 0 0-15,13 0 0 0,1-4 0 0,4 0 0 16,5 4 0-16,0-4 0 0,4 4 52 0,5 0 10 16,4 0 2-16,1 0 0 0,-5 0 0 0,4 0 0 15,-4-4 0-15,-5 4 0 0,5 0-64 0,0 0 0 16,0-5-14-16,-5 5 2 0,-4 0 12 0,-5 0 0 16,0 0 0-16,-4 0 0 0,-5 5 0 0,-9-5-12 15,0 0 2-15,0 0 0 16,0 0-189-16,0 0-37 0,0 0-8 0</inkml:trace>
  <inkml:trace contextRef="#ctx0" brushRef="#br0" timeOffset="314">921 834 1497 0,'0'0'32'0,"0"0"8"0,0 0 0 0,0 0 4 0,0 0-36 0,0 0-8 16,0 0 0-16,-9 0 0 0,4-4 104 0,-4 0 20 15,0 0 3-15,0 0 1 0,0-4-52 0,4-1-9 16,-8-7-3-16,8 4 0 0,-9-4 0 0,5-4 0 16,0-5 0-16,0 1 0 0,5 0-51 0,-6-9-13 15,6 5 0-15,-1-8 0 0,5-5 0 0,0 5 0 16,0-5 0-16,5 5 0 0,-1-5 8 0,6 5-8 15,-1 4 0-15,4-1 9 0,1 5-9 0,4 0 10 16,0 3-10-16,5 5 10 0,5 0-10 0,-1 4-12 16,0-1 2-16,-4 5 1 15,-5 0-95-15,0 8-20 0,5 0-3 0,-5 0-820 0</inkml:trace>
  <inkml:trace contextRef="#ctx0" brushRef="#br0" timeOffset="676">1631 627 633 0,'0'0'56'0,"0"0"-44"0,-9 4-12 0,-5 5 0 16,-4-5 132-16,-5-4 25 0,-4 4 5 0,-5 0 1 0,0-8-54 0,-4 4-10 15,4 4-3-15,-4-4 0 0,-1 0-25 0,1 0-6 16,4 0-1-16,0 0 0 0,5 0-36 0,4 0-8 15,0 0-2-15,10 0 0 0,8 0 0 0,5 0 0 16,0 0 0-16,9-8 0 0,5-5 44 0,4 5 9 16,0-4 1-16,0 4 1 0,5-8-7 0,0 4-2 15,0-8 0-15,-1-1 0 0,-3 1 0 0,-1-4 0 16,0 0 0-16,5 3 0 0,-9-3-51 0,4 0-13 16,-5 3 0-16,1-3 0 0,0 4 54 0,-1 0 8 15,-3-1 2-15,-6 1 0 0,-4 0-52 16,0 4-12-16,-4 0 0 0,-1-1 0 15,-9 1-48-15,1 4-13 0,-1 4-3 0,-4 4 0 16,0-4 0-16,-5 4 0 0,5 0 0 0,-10 4 0 16,5 0-204-16,-4 4-42 0,-18 8-8 0,22 0-2 0</inkml:trace>
  <inkml:trace contextRef="#ctx0" brushRef="#br0" timeOffset="865">1012 364 1497 0,'0'0'66'0,"14"0"14"16,4 0-64-16,5 0-16 0,9 0 0 0,-1-4 0 16,-3 0 208-16,4 4 39 0,-1 0 7 0,1-4 2 15,-4 4-154-15,-1-4-30 0,0 4-7 0,1 4-1 0,-6-4 0 0,6 0 0 16,-6 0 0-16,6 0 0 0,-5 0-51 0,-5 0-13 16,4 4 0-16,-3 0 0 15,-6 0-151-15,-4-4-33 0,1 4-6 0,3-4-548 16,-8 4-110-16</inkml:trace>
  <inkml:trace contextRef="#ctx0" brushRef="#br0" timeOffset="1116">1640 890 864 0,'14'13'38'0,"-5"-13"8"0,0 4-37 16,-4-4-9-16,8 4 0 0,1-4 0 0,-9-4 213 0,4 0 41 0,4 0 8 0,-4-5 2 15,5 1-139-15,0 0-27 0,9-4-6 0,-10-4 0 16,5 0-7-16,-4-9-1 16,0 1 0-16,-5-4 0 0,4-5-35 0,-3-3-7 0,-1-4-2 0,-5-5 0 15,-4 1-20-15,0-5-5 0,-4 4-1 0,-5-3 0 16,-1-1-14-16,1 5 8 0,0-1-8 0,-4 1 0 16,4 3 0-16,-5 5 0 15,5 4 0-15,-5-1 0 0,0 9-253 0,5 4-57 0,-13-17-11 16,3 29-3-16</inkml:trace>
  <inkml:trace contextRef="#ctx0" brushRef="#br0" timeOffset="1903">2351 320 1342 0,'0'0'60'0,"0"0"12"0,0 0-58 0,0 0-14 0,0 0 0 0,0 0 0 15,0 0 154-15,0 0 28 0,4 8 6 0,-4-8 0 16,0 0-65-16,9 4-14 0,-4 0-2 0,4 4-1 16,-5-8-22-16,6 4-4 0,3-4 0 0,1 4-1 0,9 0-21 0,-5 0-4 15,5 0-1-15,-1-4 0 0,1 0-6 0,0 0-2 16,0 0 0-16,-1 0 0 0,-3 0-26 0,-6 0-6 16,1 0-1-16,0-4 0 0,-5 4-12 0,4 0 0 15,-4 0 0-15,1 0 0 16,-1-4-24-16,0 4-5 0,-9 0-1 0,0 0 0 15,0 0-142-15,0 0-28 0,0 0-5 0,0 0-551 16,0 0-111-16</inkml:trace>
  <inkml:trace contextRef="#ctx0" brushRef="#br0" timeOffset="2076">2396 538 864 0,'5'0'76'0,"4"0"-60"0,0 4-16 0,4 0 0 16,1 1 297-16,4-5 57 0,-4 4 11 0,4-4 3 15,5 4-192-15,0 0-39 0,-5-4-7 0,-4 4-2 16,4 0-102-16,-4-4-26 0,4 0 0 0,-5 4 0 16,1 0 56-16,0 0 7 0,-1 8 1 0,-4-12 0 15,-9 0-151 1,10 0-29-16,3 0-7 0,-4 0-1033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0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154 603 576 0,'0'0'51'0,"0"0"-41"0,0 0-10 0,0 0 0 16,0 0 244-16,0 0 48 0,0 0 8 0,-9 0 3 15,-4 0-167-15,-1-8-34 0,5 0-6 0,0 0-2 16,-5-9-41-16,0 5-8 0,5-8-1 0,5-4-1 0,-5-4-11 16,0-5-3-16,9 5 0 0,-5-1 0 15,5-3-6-15,5 0-2 0,-5-5 0 0,0 1 0 0,4-1-8 16,-4 9-1-16,0-4-1 0,0 7 0 0,0 1-11 0,0 4 10 16,0 0-10-16,-4 8 10 0,-1-5-10 0,-4 5 0 15,4 0-10-15,-8 4-698 16,4 4-140-16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20 518 0,'-5'0'46'0,"5"0"-37"0,0 0-9 0,0 0 0 15,0 0 204-15,0 0 38 16,0 0 8-16,0 0 2 0,0 0-92 0,0 0-19 0,0 0-3 0,14 0-1 15,0 0 2-15,-1 0 0 0,10-4 0 0,0 0 0 0,9 0-47 16,4-1-10-16,5 1-2 0,14 0 0 0,-1 0-8 0,6 4-3 16,8 4 0-16,9 0 0 0,5 0-30 0,9 5-7 15,9-1 0-15,1 0-1 0,-10 0-19 0,-14 0-3 16,19 0-1-16,-1 0 0 0,1 0-8 0,-1 0 0 16,1 0 0-16,0 5 0 0,4-1 0 0,27 0 8 15,-8-4-8-15,-15 4 8 0,-3-8-8 0,-24 0 0 16,-9 4 0-16,-9-8 0 15,-13-4-56-15,-10 0-14 0,-8-4-2 0,-6 4-1 16,-8-4-139-16,-5 0-28 0,-4 4-6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7523,'0'0'9818,"12"0"-9172,266 2 1781,409-6 612,-592-5-2895,28 0-480,-372 5 244,183 0-67,-120-24-1,185 28 161,-35-13-167,35 12 154,0 0 0,0 0 0,0 0 0,0 0 0,0-1 0,0 1 0,1 0 0,-1-1 0,0 1 0,1-1 1,-1 1-1,1 0 0,-1-1 0,1 1 0,0-1 0,0 1 0,0-1 0,0 0 0,0 1 0,0-3 0,0 4 16,0-1-1,1 0 0,-1 1 0,0-1 1,1 1-1,-1-1 0,1 1 0,-1-1 1,1 1-1,-1-1 0,0 1 0,1-1 1,0 1-1,-1 0 0,1-1 0,-1 1 1,1 0-1,-1-1 0,1 1 0,0 0 1,-1 0-1,1 0 0,0-1 0,-1 1 1,1 0-1,0 0 0,0 0 0,25-2 32,-21 2-25,140-1 177,-144 2-185,1-1 0,-1 0-1,1 0 1,-1 1 0,1-1 0,-1 1-1,1-1 1,-1 1 0,1 0-1,-1-1 1,0 1 0,0 0 0,1 0-1,-1 0 1,0 0 0,0 0 0,0 0-1,0 0 1,0 1 0,0-1 0,0 0-1,0 1 1,-1-1 0,1 0 0,-1 1-1,1-1 1,-1 1 0,1-1 0,-1 1-1,0-1 1,1 1 0,-1 2 0,1 60 48,-2-45 15,1 6-52,1-14 33,-1 1 0,0 0-1,-1 0 1,-4 16 0,4-24-68,0-1 0,0 1 0,0-1-1,-1 0 1,0 1 0,0-1 0,0 0 0,0 0 0,0 0 0,0 0 0,-1 0 0,1-1-1,-1 1 1,0-1 0,0 0 0,0 1 0,0-1 0,-4 1 0,6-2-784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36 668 1497 0,'0'0'32'0,"0"0"8"0,0 0 0 0,-5-4 4 0,-4-4-36 0,5 4-8 16,4-9 0-16,0 5 0 0,0-8 104 0,0 4 20 15,-5 0 3-15,1-4 1 0,-1 0 0 0,1-5 0 0,4 1 0 0,0-4 0 16,0-5-102-16,4-7-26 0,1 4 0 0,4-1 8 16,-5 5 0-16,5 0 0 0,-4 3 0 0,4 5 0 31,-4 0-71-31,-1 8-13 0,5 0-4 0</inkml:trace>
  <inkml:trace contextRef="#ctx0" brushRef="#br0" timeOffset="283">464 457 2055 0,'0'0'45'0,"0"0"10"0,0 0 1 0,9 0 2 0,9-4-46 0,0 4-12 16,1 0 0-16,3 0 0 0,6 0 83 0,-1 0 14 16,5 0 3-16,0 4 1 0,-5-4-29 0,0 4-7 15,-4-4-1-15,5 4 0 0,3 1-51 0,-8-1-13 0,-5-4 0 16,-8-4 0 0,-1 4-48-16,-9 0-13 0,13 0-3 0,-13 0-682 0,0 0-137 0</inkml:trace>
  <inkml:trace contextRef="#ctx0" brushRef="#br0" timeOffset="487">728 676 1267 0,'0'0'28'0,"-14"4"5"0,14-4 2 0,0 0 1 0,-9-4-36 0,0 0 0 0,0-8 0 0,0 4 0 15,-5-5 109-15,5 1 15 0,5-4 4 0,-1 0 0 16,1-4 0-16,4 0 0 15,0-5 0-15,4 1 0 0,1 4-103 0,-1-1-25 0,10 1 0 0,-5 0 0 0,-4-4 33 16,-1 3 2-16,10 5 0 0,-10-4 0 0,1 0-35 16,4 0-14-16,0 7 1 0,0 1-1003 15</inkml:trace>
  <inkml:trace contextRef="#ctx0" brushRef="#br0" timeOffset="959">1202 555 1728 0,'0'0'38'0,"0"0"8"0,13 0 2 0,1 4 0 0,0 0-39 0,4-4-9 0,0 8 0 0,0-8 0 15,0 0 104-15,1 0 20 0,3 0 3 0,1 0 1 16,-9-4-68-16,4-4-14 0,0 4-2 0,0-5-1 16,-4-3-18-16,-5 4-3 0,-4-4-1 0,-1 0 0 15,1-4-33-15,-1 4-8 0,-8-5 0 0,-1 5-1 16,1 0 21-16,-1 0-11 0,-9-4 11 0,1 4-8 16,-1 4 8-16,1-1 0 0,-6 5 0 0,-3 0 0 15,-6-4 0-15,1 12 0 0,9 0-11 0,-10 8 11 16,6 1-41-16,3 3-3 0,1 8 0 0,5 0 0 15,-6 1-8-15,10 3-3 0,5 0 0 0,-5 5 0 0,4-1 44 0,10-4 11 16,-1 5 0-16,10-5 0 0,-10 4 36 0,10-3 8 16,4-1 3-16,-4-4 0 0,4 1 27 0,5-1 6 15,-5-12 0-15,5 4 1 0,0 0-13 0,-5-3-4 16,9-13 0-16,-4 4 0 0,0 0-52 0,-1-8-12 16,1 4 0-16,0-4 0 0,0-4 16 0,-5-1 4 15,0 9 0-15,0-8 0 16,1 4-42-1,-6-4-8-15,1 4-2 0,-1-4 0 0,1 0-144 0,0 0-28 0,-1-12-7 0,6 8-1 0</inkml:trace>
  <inkml:trace contextRef="#ctx0" brushRef="#br0" timeOffset="3317">1698 150 1036 0,'0'0'46'0,"0"0"10"0,0 0-45 0,0 0-11 15,0 0 0-15,0 0 0 0,0 0 104 0,0 0 20 16,0 0 3-16,0 0 1 0,0 0-53 0,0 0-11 16,0 0-1-16,13 4-1 0,-3-4 3 0,-1 4 1 15,0-4 0-15,0 0 0 0,5 4-2 0,-1-4 0 16,-4 0 0-16,5 4 0 0,0-4-51 0,-5 4-13 16,9 0 0-16,-9 0 0 0,5-4 0 0,-5 4 0 0,0-4 0 0,0 0 0 15,0 0 0-15,0 0 0 16,-9 0 0-16,14 0-970 0</inkml:trace>
  <inkml:trace contextRef="#ctx0" brushRef="#br0" timeOffset="3757">2403 352 939 0,'0'0'20'16,"0"0"5"-16,0 0 1 0,0 0 1 0,-9-4-27 0,0 0 0 0,-4 8 0 0,-6 0 0 0,1-4 27 0,0 4 0 16,0-4 0-16,-5 0 0 0,5 0-27 0,0 4 0 15,-5-4 0-15,0 0 0 0,-4 0 0 0,9-4 0 16,-1 0 0-16,10 0 0 0,-4 0 56 0,3 4 7 15,6 0 1-15,4 0 0 0,0 0-52 0,0 0-12 16,0 0 0-16,9-8 0 16,-4-4 54-16,4 0 8 0,0 4 2 0,0-5 0 0,0-3 0 0,0 4 0 15,5 0 0-15,-1 0 0 0,-4-4 0 0,1 4 0 16,3-5 0-16,1 5 0 16,0-4-30-16,-1 0-6 0,-8 4 0 0,4-5-1 0,0 1-15 0,0 4-2 0,-4-4-1 0,-1 4 0 15,-4 0-9-15,0 0 0 0,-4 3 9 0,-1 1-9 16,1 0 24-16,-1 0 1 0,-4 4 0 15,4 4 0-15,-8-4-33 0,4 4-8 0,-1 0 0 0,1 0-1 16,0 4 27-16,0 0 6 0,-5 0 0 16,1 0 1-1,-1 4-167-15,1-8-34 0,-19 4-6 0,13 4-2 0</inkml:trace>
  <inkml:trace contextRef="#ctx0" brushRef="#br0" timeOffset="3961">2067 182 403 0,'9'8'36'0,"0"-4"-36"0,4 0 0 0,1 0 0 0,0-4 250 0,-1-4 43 15,1 4 9-15,4 0 2 0,-4-4-132 0,4 4-27 16,0 0-5-16,1-4 0 0,-1 4-61 0,5-4-12 16,4 4-3-16,-9-4 0 0,0 4-64 0,-4 0 0 15,4 4-13-15,-4-4 1 0,-14 0 35 0,13 0 6 16,-13 0 2-16,0 0 0 15,14 4-203-15,-14-4-41 0,0 0-8 0,9 0-2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3.5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355 92 1036 0,'0'0'46'0,"0"0"10"0,0 0-45 0,0 0-11 16,0 0 0-16,0 0 0 0,0 0 104 0,0 0 20 15,0 0 3-15,0 0 1 0,0 0-103 0,0 0-25 0,0 0 0 16,0 0 0-16,0 0 0 0,0 0 0 15,0 0 0-15,0 0 0 0,0 0 56 0,4 0 7 16,1 0 1-16,-1-4 0 0,-8 0-52 16,4 4-12-16,0 0 0 0,0 0 0 0,0 0 54 0,4 0 8 0,-4 0 2 0,0 0 0 15,0 0 0-15,0 0 0 0,0 0 0 0,0 0 0 32,0 0-52-32,0 12-12 0,-4 0 0 0,-1 0 0 0,1 0 54 0,-1 0 8 0,5 17 2 0,-4-1 0 15,-1-4-52-15,0 9-12 16,1-1 0-16,-5 5 0 0,9-1 0 0,-5 8 0 0,5 1 0 0,-4-5 0 31,4 1 0-31,-5 7 0 0,5 1 0 0,0-8 0 16,0-1 54-16,0 0 8 0,0-3 2 0,0-5 0 0,0-7-52 15,0-1-12-15,-4-4 0 0,4 0 0 16,-5-4-48-16,0 1-13 0,1-5-3 0,4-12-682 16,-9 12-137-16</inkml:trace>
  <inkml:trace contextRef="#ctx0" brushRef="#br0" timeOffset="613">0 314 1036 0,'0'0'46'0,"9"-4"10"0,-9-8-45 0,4 4-11 0,-4 8 0 0,0 0 0 15,0 0 104-15,0 0 20 0,0 0 3 0,0 0 1 16,0 0-1-16,0 0 0 0,0 0 0 0,0 0 0 16,0 0-70-16,9 8-13 0,0-8-4 0,-9 0 0 15,5 0-12-15,0-4-2 0,-1 0-1 0,1 4 0 0,-1-4-25 0,1 0 0 16,-1-4 0-16,5-4 0 0,-4 0 0 0,4-1 0 16,0-3 0-16,0 4 0 0,0 0 0 15,0 0 0-15,1-4 0 0,3 4 0 0,-4-1 0 0,5 1 0 16,0 4 0-16,-5-4 0 0,4 4 0 0,-3-4 0 15,-1 4 0-15,0-4 0 0,0 3 0 0,-5 1 0 16,5 0 0-16,-4 4 0 0,-5 0 0 16,9-4 0-16,-4 4 0 0,-1 0 0 0,-4 0 56 0,5 0 7 15,4 0 1-15,-5 4 0 0,-4 0-52 0,0 0-12 16,0 0 0-16,10 0 0 0,3-4 0 0,-13 4 0 16,0 0 0-16,9 0 0 0,5-4 0 0,-5 4 0 0,5-4 0 0,-5 4 0 15,-9 0 0-15,9 4 0 0,0-4 0 31,0 8 0-31,5-4 0 0,4 12 0 16,18 25 0-16,-13-9 0 16,-5-4 54-16,-8-3 8 0,3-5 2 0,1 4 0 15,9 0-154-15,-5-3-30 0,0-1-7 0,-9-4-922 16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220 489 1497 0,'0'0'32'0,"0"0"8"0,0 0 0 0,0 0 4 0,0 0-36 0,0 0-8 0,0 0 0 0,0 0 0 0,0-4 104 0,-5-4 20 16,1 0 3-16,-5-4 1 0,-5 4-52 15,5-4-9-15,0 0-3 0,4 7 0 16,-4-3-51-16,5 0-13 0,-5 4 0 0,-1 0 0 0,1 4 0 0,-4 0 0 31,-1 4 0-31,0 0 0 0,1 4 0 0,-1 0 0 0,0 9 0 0,1-5 0 0,4 0 54 0,0 4 8 16,4 4 2-16,0 1 0 0,5-1-52 0,0-4-12 15,0 4 0-15,0-4 0 0,5 1 54 0,0-5 8 16,-5 0 2-16,0-12 0 0,9 8-64 0,-9-8-28 16,13 8 3-16,-13-8 0 0,14 0 40 0,0 0 8 15,-1 0 1-15,1-4 1 0,0-4-25 16,-1 0 0-16,1 4 0 0,0-8 0 0,-5 0 0 0,4-1 0 0,-4 1 0 15,1 0 0-15,-1-4 0 0,0 0 0 0,4 4 0 16,-3 3 0-16,-1-3 0 0,-5 0 0 0,1 4 0 16,-5 8 0-16,0 0 0 0,0 0 0 0,0 0 0 0,0 0 0 15,0 0 0-15,0 0 0 0,0 0 0 0,0 0 0 16,0 0 0-16,13 12 0 0,-8 0 0 16,4 1 0-16,0-1 56 0,0 0 7 0,-4 4 1 0,-1-4 0 15,1 4-52-15,-5-4-12 0,0 1 0 16,0-5 0-16,4 8 0 0,-4-4 0 0,5 0 0 0,4 0 0 15,-4-4-171 1,4 1-37-16,-5 3-7 0,1-4-508 0,-5-8-101 0</inkml:trace>
  <inkml:trace contextRef="#ctx0" brushRef="#br0" timeOffset="377">498 716 1728 0,'0'0'38'0,"18"0"8"0,-4 8 2 0,-14-8 0 0,0 0-39 0,0 0-9 15,13-4 0-15,10 0 0 0,-9 4 104 0,-14 0 20 16,0 0 3-16,4-12 1 0,1 0-52 0,-5-1-9 15,4 1-3-15,1 0 0 16,-5-4-51-16,0 4-13 0,0-8 0 0,0 3 0 0,0 1 0 0,0 0 0 16,-5 0 0-16,1-4 0 0,-5 3 0 0,4 5 0 15,1 4 0-15,-1 0 0 0,-9 4 54 0,1 4 8 16,4 0 2-16,-1 4 0 0,-3 4-52 0,4 4-12 16,0 5 0-16,-1-1 0 0,1 0 0 0,9-4 0 15,5 4 0-15,-5 4 0 0,-5-7 0 0,1 3 0 0,4-4 0 16,0 4 0-16,0-4 0 15,9 0 0 1,0 1 0-16,-4-1 0 0,-5-8 0 0,0-4 0 0,18 8 0 16,-5-8 0-16,-13 0 0 0,0 0 0 0,23-8 0 0,0 0 0 0,-9 0 0 0,4-9 0 0,-4 1 0 0,-5 0 0 15,4-4 0-15,-4-5 0 0,-4 1 0 0,-1-4 0 16,6 4 0-16,-6-9 0 0,5-7 0 0,-4 3 0 16,4 1 20-16,-5-5 0 0,1 5 1 15,-5-4 0-15,5 3-6 0,-1 5-2 16,-4-5 0-16,0 5 0 0,-4 12-22 0,4-1-5 0,-5 1-1 0,5 0 0 15,0 12-12-15,-5 0-2 0,1 0-1 16,4 4 0-16,0 4-121 0,0 4-24 16,0 4-5-16,0 0-799 0</inkml:trace>
  <inkml:trace contextRef="#ctx0" brushRef="#br0" timeOffset="878">917 696 1695 0,'0'0'37'0,"0"0"8"0,13 4 2 0,1 0 1 0,9 4-39 0,-5-4-9 16,-4-4 0-16,-5 4 0 0,-9-4 60 0,4-4 11 16,1 4 1-16,-5-8 1 0,4 4-7 0,-4-8-2 15,0 4 0-15,0-9 0 16,-4 1 0-16,-1 0 0 16,-4 0 0-16,5-4 0 0,-10-1-51 0,0 1-13 0,1 0 0 0,-1 4 0 15,0-1 0-15,5 9 0 0,-5 0 0 0,1 4 0 16,-1 4 0-16,0 4 0 0,5 4 0 15,0 0 0-15,0 5 54 0,0 3 8 0,0-4 2 0,4 8 0 16,-4 0-52-16,9 1-12 0,5-1 0 0,-1-4 0 16,5 0 0-16,1 0 0 0,-1 5 0 0,0-5 0 15,4-4 0-15,-3-4 0 0,-1 0 0 16,4-4 0-16,-4-4 0 0,5 0 0 0,-5-4 0 0,0 0 0 16,5 0 0-16,-5-4 0 0,5-4 0 15,-5 0 0-15,-9-4 0 0,0-1 0 16,0-3 0-16,4-4 0 0,10 0 0 0,-5-5 0 0,-4-3 0 15,4-5 0-15,-5 1 0 0,5-13 0 0,-4 1 0 0,0-1 0 0,-1 5 0 16,1-1 0-16,-1 5 0 0,1 3 0 16,-5 1 0-16,0 8 0 0,0 3 0 0,0 5 0 15,0 0-11-15,-5 8-5 0,5 4 0 0,-4 4-1 0,4 4 27 16,0 0 6-16,0 0 0 0,-9 8 1 0,-5 8-17 0,5 0 0 16,0 8 0-16,0 5 0 0,4 3 0 0,1 0 0 15,4 9 0-15,-5-5 0 0,5 1 0 0,5 3 0 16,-5 1 0-16,4-1 0 0,5 1 0 0,-4-1 0 15,4-4 0-15,0-3 0 0,0-5 0 0,0 1 0 16,5-1 0-16,-5 0 0 16,5-4-99-16,-1 1-23 0,1 3-5 0,0-4-922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5.2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0 403 0,'0'0'36'0,"0"0"-36"0,0 0 0 0,0 0 0 0,0 0 199 0,0 0 33 0,0 0 6 0,0 0 2 16,0 0-141-16,0 0-28 0,0 0-6 0,0 0-1 15,0 0 32-15,-4 4 5 16,4-4 2-16,-10 8 0 0,6-4-11 0,4-4-3 0,14 16 0 16,-5-3 0-16,-5 3-20 0,-4-4-4 0,-13 0-1 15,8 4 0-15,5 0 0 0,0 1 0 0,-5 3 0 0,5 0 0 16,0 0-51-16,0 5-13 0,-4-1 0 15,4 0 0-15,0 0 0 0,4-3 0 0,10 3 0 0,-5 0 0 0,-13-4 0 16,8-3 0-16,1-5 0 0,4 0 0 0,-5 0 25 16,-4-4 3-16,9 0 0 0,5-8 0 15,0 0-45-15,-1 0-9 0,1-8-2 0,-5 4 0 0,0-4 28 0,5-4 0 16,0 0 0-16,4 0 0 0,9-5 0 0,-13 1 0 16,-14 0 0-16,-5 0 0 0,10 0 0 0,-5-5 0 15,4 1 0-15,1 4 0 0,-1 4 0 0,-4 0 0 16,0 12 0-16,5-16 0 0,-5 16 0 0,0 0 0 15,0-13 0-15,0 13 0 0,0 0 0 0,0 0 0 16,0 0 0-16,0 0 0 0,0 0 0 0,0 0 0 16,0 0 0-16,0 0 0 0,5 8 0 0,-1 5 0 15,1-1 0-15,-5 4 0 0,0 4 0 0,0-4 0 16,0-3 0-16,4 7 0 0,-4-4 0 0,5 0 0 16,-1-4 0-16,1 4 0 0,-1-3 0 0,10-5 0 15,4 0 0-15,-4-4 0 0,-19 4-19 0,5-8 2 16,0 0 0-16,0 0 0 0,0 0 27 0,0 0 6 0,5-8 0 0,4-4 1 15,-4 0-17-15,4-1 0 16,0-3 0-16,5 4 0 0,4-4 55 0,-9-4 7 0,-18 3 2 16,4 1 0-16,1-8-64 0,4 4-28 0,-9 0 3 15,9-1 0-15,9 1 40 0,-5-4 8 0,1 4 1 0,-1-1 1 16,1 5-25-16,-1-4 0 0,1 4 0 0,4 0 0 16,0 3-46-16,0 1-14 15,-4 8-4-15,-1-4 0 0,-4 8 0 0,0 0 0 16,14 0 0-16,-5 0 0 0,0 4-153 0,-9-4-31 0,5 8-7 15,4 8-564-15</inkml:trace>
  <inkml:trace contextRef="#ctx0" brushRef="#br0" timeOffset="266">598 231 1958 0,'0'0'43'16,"0"0"9"-16,0 0 1 0,14 0 3 0,0-8-45 0,-1 4-11 0,1-5 0 0,0 1 0 0,-14 8 104 0,13-4 20 15,-4-4 3-15,5 4 1 0,-5-4-52 0,-4 0-9 16,-10 0-3-16,1 0 0 0,-6-4 0 0,1 4 0 15,-4-5 0-15,-1 5 0 0,0-4-51 0,-8 8-13 16,3 0 0-16,6 8 0 0,-5-4 0 0,4 8 0 16,-4 0 0-16,4 9 0 0,0-1 0 0,1 4 0 15,4 0 0-15,4 0 0 16,0 1 0-16,1 3 0 0,4-4 0 0,0 4 0 0,0 1 0 0,4-1 0 0,1-4 0 16,4 9 0-1,5-9-19-15,-1 0-6 0,-3-4-2 0,8 0 0 0,-5-3 43 0,6-5 9 0,-1 0 2 0,5 0 0 16,-5-4-42-16,5 0-8 0,-5 0-1 0,0 0-1 15,-4-4 25-15,4-4 0 16,-4 4 0-16,-1-4 0 0,-13 4-73 0,18 0-10 16,-18 0-1-16,0 0-1072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9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0 263 921 0,'9'16'82'0,"-9"-16"-66"0,0 0-16 0,5 12 0 0,4 0 183 0,-4 1 33 16,-5-1 6-16,4 0 2 0,1 0-88 0,-5 0-18 16,4 0-3-16,-4 4-1 15,0-3-29-15,0-1-5 0,-4 4-2 0,-1-4 0 0,5 0-38 0,0 0-8 16,0 0-2-16,-4 1 0 0,4-5-10 0,-5-4-3 15,5 0 0-15,0-4 0 0,0 0-3 0,0 0-1 16,0 0 0-16,0 0 0 0,0 0-13 0,0 0 8 16,-4-8-8-16,4-4 0 0,0-1 11 0,0 5-11 15,0 8 12-15,4-12-12 0,-4-4 0 0,5 0 0 16,-1 0 0-16,1-1 0 0,-1-3 0 0,5 0 0 16,-4 4 0-16,4 0 0 0,0 3 0 0,5 1 0 0,0 4 0 15,-1 0-9-15,1 0 9 0,0 0 0 0,-1 4 0 16,5 8 0-16,1 4 24 0,-6-4 6 15,-4-4 2-15,5 8 0 0,0 0-7 0,-5 8-1 0,4 1 0 16,-3 3 0-16,-1-4-16 0,-5 0-8 0,-4 0 0 16,5 1 8-1,4-1-53-15,-5 0-11 0,-4-4-3 0,0 4 0 0,10-4-106 16,-10 5-22-16,0-5-4 0,0 0-478 0,0-4-96 16</inkml:trace>
  <inkml:trace contextRef="#ctx0" brushRef="#br0" timeOffset="235">488 493 1728 0,'13'0'38'0,"1"0"8"0,-5-4 2 0,5 0 0 0,-1-1-39 0,-4 1-9 0,0 0 0 0,1 0 0 0,-1-4 104 16,0 4 20-16,-5 0 3 0,-4 4 1 0,0-12-52 0,0 4-9 16,5-4-3-16,-10-4 0 0,1 3-51 0,-5-3-13 15,0 8 0-15,4 0 0 16,-4 0 54-16,0 4 8 0,-5-4 2 0,5 4 0 0,-5 0-52 0,5 4-12 16,-4 0 0-16,-6 0 0 0,6 0 0 0,4 4 0 15,0 4 0-15,4 0 0 0,0 4 0 0,5-4 0 16,-4 8 0-16,4 1 0 0,9-1 0 0,-4 0 0 15,4 0 0-15,4 0 0 0,-4 1 0 0,5-5 0 16,-5 0 0-16,5 0 0 16,-5 0-48-16,0-8-13 0,0 0-3 0,5 4 0 15,-5-8-102-15,0 0-21 0,0 0-4 0,0-4-692 0</inkml:trace>
  <inkml:trace contextRef="#ctx0" brushRef="#br0" timeOffset="533">702 405 1497 0,'0'0'32'0,"0"0"8"0,0 0 0 0,0 0 4 0,0 0-36 0,0 0-8 0,0 0 0 0,4 12 0 15,-4-12 156-15,9 12 28 0,-4-4 7 0,-1 8 1 16,-4-16-103-16,5 12-20 0,-5 4-4 0,0 1-1 16,0-17 0-16,0 0 0 0,0 12 0 0,0-12 0 15,0 0-51-15,0 0-13 0,0 0 0 0,0 0 0 16,0 0 0-16,0 0 0 0,0 0 0 0,0 0 0 16,0 0 0-16,0-4 0 0,4-4 0 0,-4-4 0 0,5 3 0 15,-1 1 0-15,1-4 0 0,0 4 0 0,-1-8 0 16,1 4 0-16,-1 4 0 0,1 0 0 0,-1-1 0 0,5 5 0 15,-4-4 0-15,4 4 0 0,0 4 0 16,5 0 0-16,-5 0 0 0,5 4 0 0,-10-4 54 0,5 4 8 16,0 0 2-16,1 9 0 15,-1-5-52-15,-5 8-12 0,1-4 0 0,4 4 0 0,-5 0 0 16,-4 5 0-16,5-5 0 0,-5 0 0 0,0 4 0 0,4 0 0 16,-8-3 0-16,4-1 0 15,0-16-151-15,4 12-33 0,-4-12-6 0,0 0-898 0</inkml:trace>
  <inkml:trace contextRef="#ctx0" brushRef="#br0" timeOffset="764">1052 421 1728 0,'0'0'76'0,"0"0"16"0,0 0-73 0,0 0-19 0,0 0 0 0,14 0 0 16,-1 0 157-1,1 0 28-15,-5 4 6 0,5 0 1 0,4-4-103 0,-4 4-20 0,-1 4-4 0,1-8-1 16,0 8-51-16,4-4-13 0,0 4 0 0,0 0 0 16,-4 0 0-16,0-4 0 0,-1-4 0 0,-4 5 0 15,0-5-115-15,1 0-25 0,-10 0-6 0,9 0-1 16,-5-9-123-16,1 5-25 0,4-4-5 0,-9 8 0 0</inkml:trace>
  <inkml:trace contextRef="#ctx0" brushRef="#br0" timeOffset="1052">1603 647 1497 0,'0'0'66'0,"0"4"14"0,0 5-64 0,0-5-16 16,0-4 0-16,0 0 0 0,0 0 106 0,0 0 18 0,0 0 3 0,0 0 1 15,0 0 0-15,0 0 0 0,-5-9 0 0,5 1 0 16,-4-4-52-16,4 0-9 0,-5-12-3 0,5-5 0 16,-4 1-51-16,4 0-13 15,-5-5 0-15,5-3 0 0,-4 4 8 0,-1 3 0 0,1-3-8 0,-1 0 12 16,0 3-12-16,1 1-8 0,-1 0 8 0,1-5-13 16,4 1 13-16,-5-1 0 0,5 5 0 0,-4 4 0 15,-1 4 0-15,5 3 0 0,0 1 0 0,0 0 0 16,0 4-208-16,5 8-38 15,-5 4-8-15,0 0-377 0,0 0-75 0</inkml:trace>
  <inkml:trace contextRef="#ctx0" brushRef="#br0" timeOffset="1274">1822 647 1364 0,'0'0'60'0,"0"0"13"0,0 0-58 0,0 0-15 0,0 0 0 15,13-8 0-15,-8-8 116 0,4 4 21 0,-5 0 4 0,1-4 1 16,-1 3-59-16,-4-3-12 0,5 0-3 0,-5 0 0 16,5 4-54-16,-5-4-14 0,0-1 0 0,0 1-625 15,0 4-128-15</inkml:trace>
  <inkml:trace contextRef="#ctx0" brushRef="#br0" timeOffset="1588">1958 486 1710 0,'5'28'37'0,"-5"-16"8"0,4 4 2 0,-4 4 1 0,-4 1-38 0,4 3-10 0,0-4 0 0,0-4 0 0,0 1 106 15,0-5 19-15,0 0 4 0,0-12 1 0,0 0-58 16,0 0-11-16,0 12-2 0,0-12-1 0,0 0-39 0,0 0-8 15,0 0-2-15,0 0 0 0,0 0-9 0,0 0 0 16,9-8 0-16,-5 0 0 0,5 0 12 0,-4-4 1 16,-5-5 0-16,5 5 0 0,-1-4-13 0,1 4-18 15,-1 0 4-15,1 0 1 0,-1-1 13 0,1 1-12 16,-1 0 12-16,5 4-12 0,-4-4 12 0,0 8-12 16,4 0 12-16,0 0-12 0,0 0 12 0,0 4 16 15,0 4-3-15,0 0-1 0,-4 0-12 0,4 0 0 16,-5 8 0-16,6 0 0 0,-6 4 0 0,1 1 0 15,-5-5 0-15,4 4 0 0,-4 0 0 0,0 4 0 0,0-8 0 16,-4 1 0-16,4-5-14 0,0-8-2 0,0 0-1 0,0 0 0 31,-9 8-228-31,9-8-46 0</inkml:trace>
  <inkml:trace contextRef="#ctx0" brushRef="#br0" timeOffset="1729">1917 307 939 0,'0'0'41'16,"0"0"10"-16,0 0-41 0,0 0-10 0,0 0 0 0,14 4 0 16,-14-4 32-16,9 9 5 0,5-1 1 0,-1 0 0 15,-4 4-58-15,5 0-12 0</inkml:trace>
  <inkml:trace contextRef="#ctx0" brushRef="#br0" timeOffset="1996">2245 591 1036 0,'0'0'23'0,"14"8"5"0,-5-4 0 0,4-4 1 0,1 0-29 0,-5 0 0 0,5-4 0 0,-1 4 0 0,-3-4 108 0,-1 0 16 16,0 0 4-16,0 0 0 0,0-4-53 0,0-1-11 15,-4 1-1-15,-1-4-1 0,1 4-9 0,-1-4-1 16,-8-4-1-16,4 4 0 0,-5 4-29 0,1-5-6 16,-6 5 0-16,-3 0-1 0,4 4 2 0,0 0 1 15,-5 0 0-15,0 0 0 0,5 4-29 0,0 4-5 0,-5 4-2 16,5 0 0-16,0 0 66 0,5 0 12 0,-1 5 4 0,1-1 0 15,4 4-64-15,0-4-21 0,4 8 0 0,5-4 0 16,-4 5 21-16,4-5 0 0,5 0 10 0,-5 0-10 16,4-4 12-16,1 1-12 0,0-5 12 0,-1 4-12 15,5 0 0-15,1-4 0 0,-6 0 0 0,6 0 0 16,-6-4-20-16,1 0-4 0,0 0 0 0,-5 4-598 16,4-3-119-16</inkml:trace>
  <inkml:trace contextRef="#ctx0" brushRef="#br0" timeOffset="2310">2668 672 864 0,'0'0'76'0,"0"0"-60"0,0 0-16 0,9-4 0 0,1 0 144 0,3-9 25 15,-13 5 6-15,5-4 1 0,-5 4-79 0,0-4-15 16,0 0-3-16,-5 0-1 0,-4-5-25 0,5 5-5 16,-1-4 0-16,0 8-1 0,-8 0-21 0,4 0-4 15,0 4-1-15,-1 0 0 0,1 4-6 0,-4 4-2 16,4-4 0-16,-1 8 0 0,6 0-2 0,-5 4-1 15,4-4 0-15,1 8 0 0,4 1-10 0,0-5 12 16,4 0-12-16,1 4 12 0,-1-4-12 0,1 4 8 16,-1-7-8-16,6 3 8 0,-6-4-8 0,5 0 0 15,0 0 0-15,0-4 8 0,-9-4-8 0,14 4 0 16,-5-8 0-16,-9 4 8 0,0 0-8 0,14 0-11 16,0 0 3-16,-5-4 0 0,-9 4-3 0,9-4 0 15,4 4 0-15,-13 0 0 16,10 0-145-16,-1 0-30 0,0-4-6 0</inkml:trace>
  <inkml:trace contextRef="#ctx0" brushRef="#br0" timeOffset="2484">2850 732 1314 0,'0'0'58'0,"0"0"12"0,0 0-56 0,0 0-14 0,0-8 0 0,0 8 0 15,0 0 96-15,-4-12 17 0,4 0 3 0,-5 0 1 0,5-4-44 0,0-1-9 16,-4-3-1-16,4 4-1 0,0 0-50 0,-5 4-12 15,10 0 0-15,-5-1 0 0,0 1 40 0,0 4 6 16,0 8 1-16,4-4 0 0,1-4-33 0,-5 8-6 16,9 0-8-16,-4-4 11 15,-5 4-52-15,9 0-11 0,4 0-1 0,-4 4-1 16,5 0-160-16,-5 4-32 0</inkml:trace>
  <inkml:trace contextRef="#ctx0" brushRef="#br0" timeOffset="2704">3133 838 691 0,'0'0'61'0,"-5"-4"-49"0,10-1-12 0,-1 1 0 16,-4-4 182-16,0 0 34 0,0 0 6 0,0-4 2 16,0 4-77-16,0-4-15 0,0-4-4 0,0 3 0 15,-4 5-102-15,4 0-26 0,0-4 0 0,0 0 0 16,-5 4 56-16,5 4 7 0,5-4 1 0,-5 0 0 15,0 0-256-15,0-5-52 0,4-11-9 16,-4 8-3-16</inkml:trace>
  <inkml:trace contextRef="#ctx0" brushRef="#br0" timeOffset="2829">2973 384 1497 0,'0'0'32'0,"0"0"8"0,0 0 0 0,0 0 4 0,0 0-36 16,0 0-8-16,9 0 0 0,1-4 0 0,-1 0 32 0,0 0 4 15,-9 4 0-15,9 0 1 16,5 0-110-16,-1 0-23 0,10 12-4 0,0-4 0 0</inkml:trace>
  <inkml:trace contextRef="#ctx0" brushRef="#br0" timeOffset="3064">3401 789 806 0,'0'0'72'0,"0"0"-58"0,0 0-14 0,5-8 0 16,-5-4 160-16,0 0 30 0,0 0 6 0,0-5 0 15,-5 1-73-15,5-8-15 0,-4 0-4 0,4-5 0 16,-5 1-16-16,5-4-4 0,-4 3-1 0,4-3 0 16,-5 8-67-16,5-5-16 0,-4 5 0 0,-1 4 0 15,5-1 0-15,0 1 0 0,-5 0 0 0,1 4 0 16,-1 0 0-16,5-5 0 0,-4 5 0 0,-1 0-645 15,1 4-133-15</inkml:trace>
  <inkml:trace contextRef="#ctx0" brushRef="#br0" timeOffset="3286">3187 461 1497 0,'0'0'32'0,"19"8"8"0,-1 0 0 0,0-4 4 0,0 5-36 0,5-5-8 0,-5 0 0 0,5 0 0 0,-5-4 104 0,0 4 20 16,5 4 3-16,-5-8 1 0,1 8-62 0,-1-4-12 16,0-4-2-16,0 4-1 0,0 0-31 0,1 4-5 15,-1-8-2-15,0 8 0 16,0-4-35-16,0 4-7 0,1 0-2 0,-1 5 0 16,-9-5-140-16,5 0-28 0,-1 0-5 0,-4 4-2 15,1 0 64-15,-1 0 13 0,-5-4 2 0</inkml:trace>
  <inkml:trace contextRef="#ctx0" brushRef="#br0" timeOffset="3709">3702 736 288 0,'0'0'12'0,"0"0"4"0,0 0-16 0,0 0 0 0,0 0 0 0,9-4 0 16,-9 4 212-16,4-4 39 0,6 0 8 0,-6 0 1 16,5 0-120-16,-4-4-24 0,4 0-4 0,0-4-2 15,0 0-43-15,0 0-9 0,0-5-2 0,0 1 0 16,1 0-22-16,-1 0-5 16,0 4-1-16,0-5 0 0,-5 5-15 0,6 0-3 0,-10 4-1 0,4 0 0 15,-4 8-9-15,0 0 12 0,5 4-12 0,4 0 12 0,-9 4-12 0,4 8 0 16,-4 1-12-16,0 7 12 0,0 4 0 0,0 5 0 15,-4-1 0-15,4 8 0 0,-9 5 0 0,4-1 0 16,-4-3 0-16,0-1 0 0,4 1 0 0,-4-5 0 16,0 5 0-16,0-1 0 0,0-3 10 15,-5-1 10-15,5-4 1 0,-5 1 1 0,1-5-35 0,-5-4-7 16,-1-3-2-16,1-1 0 0,0-4 22 0,0 0 0 16,-5-4 0-16,5 1 0 0,4-9 16 0,0-4 8 15,1-4 2-15,-1 0 0 0,10-5-26 0,-6 1 0 16,6 0 0-16,-5-4 0 0,9-4 0 0,0 0 0 15,0 4 0-15,0-9 0 0,4 5 0 0,1-4 0 16,-1 4 0-16,6 0 8 0,-6-1-8 0,1 1 12 16,4 4-12-16,4-4 12 0,-3 0-12 0,-1-1 0 15,4 5 0-15,1-4 8 0,0 0-8 0,4 4 0 0,0-4 0 16,0 3 0-16,5 1 0 0,0 0 0 16,0 4 0-16,4-4 0 0,-4 0 0 0,4 4 8 0,-4 0-8 15,4-5 0-15,-4 9 9 0,4-4-9 0,0 0 10 0,-4 0-10 16,9-4 11-16,-5 4-11 15,1 0 12-15,-6 0-12 0,6 0 0 0,-5-5 0 0,-10 1 0 0,5-4-636 16,1 0-119-16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7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24 328 748 0,'9'8'67'0,"0"-3"-54"0,0-1-13 0,-4-4 0 16,4 0 260-16,0 0 50 0,5 4 10 0,-1-4 1 15,-4 0-143-15,-4-4-29 16,4 0-5-16,0 4-2 0,5-5-62 0,0 5-13 0,-10-4-3 0,5 0 0 15,0-4-51-15,-4 4-13 0,-5-4 0 0,-5-4 0 16,-4 0 18-16,0 0 1 0,0 0 0 0,0 8 0 16,0-5-19-16,0 1 0 0,0-4 0 0,-5 0 0 15,-4 0-12-15,4 0-5 0,0 0-2 0,5 4 0 16,0-5 19-16,-4 1 0 0,-1 0 0 0,5 4 0 0,4-4 0 16,5 4-10-16,0 0 10 0,0 0-8 15,5-1 0-15,-5 1 0 0,0 8 0 0,4-8 0 0,5 0 8 16,5 0 0-16,0 4 0 0,-1-4 8 0,-3 0-8 15,3 0 0-15,5 4 0 0,1 4 0 0,-6-4 11 0,5 0-3 16,-8-4 0-16,8 8 0 16,-5 0-62-16,1 4-13 0,0 0-2 0,-5-4-1 15,0 4-170-15,5 0-33 0,-5-4-7 0</inkml:trace>
  <inkml:trace contextRef="#ctx0" brushRef="#br0" timeOffset="266">502 162 1396 0,'0'0'62'0,"0"0"13"0,14 4-60 0,-5-4-15 0,-5-4 0 15,-4 4 0-15,0 0 135 0,5-4 24 0,4 0 5 0,-4-4 0 16,-15-4-87-16,1 0-17 0,9 0-4 0,-9 0-1 16,5 0 7-16,-1 3 2 0,1 1 0 0,-1 0 0 15,0 0-11-15,5 4-1 0,0 4-1 0,0 0 0 16,-18 0-23-16,5 0-5 16,-1 0-1-16,0 8 0 0,1-4-7 0,-1 8-2 0,5-4 0 0,0 5 0 15,4-1 23-15,-4 4 5 0,9 4 1 0,0-4 0 16,0 5-57-16,9-5-11 0,-4-4-2 0,-1 4-1 0,5-8 46 15,1 0 10-15,-1 0 1 0,0 1 1 16,0-5-48-16,0 0-9 0,-4 0-3 0,4-4 0 0,0 0 23 0,-5 0 8 16,5 0 0-16,-4-4-9 0,-1 0 9 0,1-5-8 15,0 5 8-15,4 0-8 16,-5 0-78-16,1 0-15 0,-1-4-3 0,1 4-646 16,-5-4-129-16</inkml:trace>
  <inkml:trace contextRef="#ctx0" brushRef="#br0" timeOffset="1024">743 243 806 0,'9'17'36'0,"-9"-17"7"0,0 12-35 0,0-4-8 0,0-8 0 0,-4 12 0 16,-5-4 258-16,9-8 50 0,-9 0 9 0,0 0 3 16,-5 0-154-16,14 0-30 15,-5 0-7-15,5 0-1 0,0 0-102 0,0-4-26 0,-4-4 0 0,-1 0 0 16,10 0 56-16,-5 0 5 0,4 0 2 0,-4-5 0 15,5 1-40-15,-1 4-8 0,1 0-2 0,0-4 0 16,-1 0-13-16,1 0-16 0,-5-1 3 0,4 1 1 16,1 0 28-16,-5 4 5 0,9-4 2 0,0 8 0 15,-9 4-23-15,5 0 0 0,4-8 0 0,0 4 0 16,-5 0 0-16,5 0 0 0,-4 4 0 0,4 0 0 0,0 4 0 16,0 4 11-16,-9-8-11 0,9 8 12 0,-9-8 19 0,5 8 4 15,-5 4 1-15,4-4 0 16,1 4-80-16,-5 1-16 0,0-5-4 0,0 4 0 0,0-4 52 0,0 8 12 15,0-4 0-15,0-12 0 0,0 0 20 0,0 0 8 16,0 0 0-16,0 0 1 0,0 0-29 0,0 0 0 16,0 0 0-16,0 0 0 15,0 0-20-15,0 0-6 0,0 0-2 0,0 0 0 0,9-4 28 0,-4 0 0 16,8 4 0-16,-4-4 0 0,5-4 0 0,-5 4 0 16,5-4 0-16,-5 0 0 15,0 0 17-15,0 0 9 0,0-1 2 0,0 1 0 0,1 0-28 0,3 0 0 16,-4 0 0-16,-4 0 0 15,4 0-17-15,-4 8-9 0,-5 0-2 0,0 0 0 0,9-4 46 0,-9 4 9 16,9 4 1-16,0 4 1 16,-5 0-46-16,1 0-10 0,-1 0-1 0,6 4-1 0,-6-4 44 0,5 1 9 0,-4-1 1 15,4 4 1-15,0-4-42 16,0 4-8-16,0-4-1 0,0 0-1 0,0 0-30 0,1 0-7 16,-1-4-1-16,0 1 0 0,-5-1 0 15,5-4 0-15,1 0 0 0,-1 0 0 0,-5 0 0 16,5-4 0-16,0 4 0 0,-9 0 0 0,0 0 36 0,0 0 8 0,9-9 0 0,-4 9 1 15,0-4 31-15,4 0 5 0,0 4 2 0,0 0 0 0,0 0 87 16,-9 0 18-16,0-8 3 0,5 4 1 0,4-4-52 0,-9 8-9 16,0 0-3-16,0-8 0 0,4 0-51 0,-4-4-13 15,-4 0 0-15,-5-9 0 0,4 9 0 16,0 0 0-16,-8 0 0 0,4 4 0 0,9 8 54 0,0 0 8 16,-9-4 2-1,-1 4 0-15,1 4-52 0,9-4-12 0,-9 4 0 0,0 4 0 0,0 4 0 0,5 0 0 16,4 4 0-16,4 5 0 0,1-1 0 0,4 0 0 15,4 0 0-15,6 5 0 0,3-1 0 0,-3 0 0 16,-1-8 0-16,-5 5 0 0,6-1 0 0,-1-4 0 16,-4-4 0-16,-1 4 0 0,1-7 0 0,-1-1 0 0,-3 0 0 15,-6 0 0 17,5 0-151-32,0-4-33 0,0 4-6 0,-9-8-2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2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100 32 576 0,'0'0'51'0,"4"-8"-41"0,1-8-10 0,4 8 0 0,-4 20 94 15,-5-12 17-15,0-12 3 0,0 12 1 0,0 0-15 16,0 0-4-16,0 0 0 0,0 0 0 0,0 0-22 0,0 0-5 15,0 0-1-15,0 0 0 0,0 0-6 0,0 0-2 16,0 0 0-16,0 0 0 0,0 0-28 0,0 0-7 16,9 8-1-16,-9-8 0 0,0 0 20 0,4 4 3 15,1 4 1-15,-1 4 0 0,-4-12-10 0,5 8-2 16,-5 5 0-16,0-5 0 0,0 4-28 0,0 0-8 16,-5 8 0-16,5-8 0 0,-4 4 71 0,4 9 9 15,-5-5 3-15,1 4 0 0,-5 9-63 0,4-5-12 16,-4 0-8-16,0 5 10 15,0-5 7-15,4 8 2 0,-4 1 0 0,5-1 0 0,-1-3-9 0,0-1-2 16,1 0 0-16,4 1 0 0,0-5-8 0,0 0 0 16,0-3 0-16,0 3 0 0,0-8 28 0,0 5 3 15,0-1 1-15,-5-4 0 0,5 0-32 0,-4-3 0 0,8 3 0 16,-4 0 0-16,0 0 0 16,0 0 0-16,0 5 0 0,0-5 0 15,-4-4 0-15,-1 0 0 0,5 1 0 0,-4 3 0 0,4 0 0 0,-5 0 0 16,5 0 0-16,-4-3 0 0,4 3 0 0,-5-4 0 0,5 0 0 0,-5 5 0 15,5-5 0-15,-4 0-13 16,4 0 1-16,4 0 0 0,-4-4 12 0,0 1 16 16,5-5-3-16,-10 4-1 0,-4 4-12 0,9-4 0 0,5 0 0 15,-1 0 0-15,-4 5 0 0,-4-5 0 0,8 0 0 16,-4-12 0 0,0 0 0-16,0 12 0 0,0 0 0 0,0 0 0 0,0-4 0 0,0 5 0 0,0-1 0 0,0 0 0 0,0 0 0 15,-4-4 0-15,4 4 0 0,-5-4 0 0,5-8 0 16,0 8 0-16,0 0 0 0,0 1 0 15,0 3 0-15,0-4 0 0,-4 0 0 0,4-4 0 0,-5 4 0 16,5 0 0-16,-4 4 0 0,4-4 0 0,0 4 0 16,0-3 0-16,0-1 0 0,0 4 0 15,0 0 0-15,0-4 0 0,4 4 0 0,-4 0 0 0,5 0 0 0,-5-3 0 16,4-1 0-16,-4 4 0 0,5-4 0 0,-1 0 0 16,-4 0 0-16,5 0 0 0,-5 0 0 0,5-4 0 15,-1 4 0-15,5-4 0 0,-9 5 0 0,5-5 0 16,-5 8 0-16,0-4 0 0,0 0 0 0,4 4 0 15,1-4 0-15,-1 8 0 0,-4 5-12 0,5-9-6 16,-5-12-1-16,0 0 0 0,5 8 31 0,-1 4 5 0,-4-4 2 16,5-4 0-16,-5-4-31 0,4 8-5 0,1 4-2 15,-5-12 0-15,0 0 31 0,0 0 5 16,0 8 2-16,0-8 0 16,0 0-41-16,4 9-8 0,1 3-2 0,-5-12 0 0,0 0 32 0,0 0 15 0,4 12-2 15,-4-4 0-15,0-8-13 16,0 0 0-16,-4 8 0 0,-1-4 0 0,1 0 0 0,4-4 0 15,0 0 0-15,0 0 0 0,0 0-10 0,0 0-2 0,0 0 0 0,0 0 0 16,0 0 12-16,0 0 0 0,-5 8 0 0,5-8 0 16,0 0 0-16,0 0 0 0,0 0 0 0,0 0 0 15,0 0 0-15,0 0 0 0,9 12 0 0,-9-12 0 0,0 0 0 16,0 0 0-16,0 0 0 0,14 4 0 0,-14-4 0 16,0 0 0-16,0 0 0 0,14 8 0 15,-5 1 0-15,-9-9 16 0,13 8-3 0,-4 0 0 0,5-4-13 16,-14-4 0-16,14 8 0 0,-1-8 0 0,1 0 0 0,4 0 0 31,-4 4 0-31,0-4 0 0,-1 0 0 0,-4 4 0 0,10-4 0 0,-6 4 0 16,10 4 0-16,-5-4-16 0,0 4 3 0,1-4 1 15,3 0 12-15,1 0 16 0,-5-4-3 0,5 4-1 0,-5 0-12 0,1 1 0 16,-1-1 0 0,0 0 0-16,0-4 19 0,-4 0 1 15,4 4 0-15,5 0 0 16,-5-4-42-16,0 0-8 0,1 0-2 0,-1 0 0 15,0 0 52-15,5 0 9 0,-5 0 3 0,5 0 0 0,-1 0-32 0,6 0 0 0,-5 0 0 16,-1 0 0-16,-8 0 0 0,9 0-13 0,-5 0 1 16,0 4 0-16,0-4 12 0,5 0 13 15,0 0-2-15,0 0-1 0,-1 0-10 0,1 0 0 0,-5 0 0 16,5 0 8-16,-5 0-21 0,1 0-5 0,-1 0-1 0,0 0 0 16,0 0 19-16,0 0 0 0,-4 0 0 0,0 0 0 15,4 0 0-15,-4 0 0 0,-1 0 0 0,1 0 0 16,4 0 0-16,-4 0 0 0,-1 0 0 0,6-4 0 15,-6 4 0-15,1 0 0 0,4 0 0 0,0 0 0 16,5 0 0-16,-5 0 0 0,5 0 0 0,-5 0 0 16,1 0 0-16,-1 0 0 0,0 0 0 0,0 0 0 0,0 0 9 15,5 0 6-15,-5 0 1 0,1 0 0 0,3 0-16 16,-3 0 8-16,3-4-8 0,-3 4 0 0,-1-4 0 16,0 4 0-16,0 0 0 0,0 0 0 0,-4-4 0 15,0 4 0-15,4 0 0 0,-4-4 0 0,4 4 0 0,-5-5 0 16,-3 5 0-16,-1 0 0 0,4-4 0 15,-4 0 0-15,5 4 0 0,0 0 0 0,-1 0 0 0,1 0 0 16,4 0 0-16,0 4 0 0,5-4 0 0,-9-4 0 16,4 4 0-16,0 0 0 0,1-4 0 0,-1 4 0 15,0 0 0-15,0 0 0 0,0-4-14 0,-4 0-2 16,4 4-1-16,0 4 0 0,-8-4 26 0,8-4 6 16,0 4 1-16,0 0 0 0,9-4-16 0,-8 4 0 15,-6 0 0-15,6 0 0 0,3 0 8 0,1-4-8 0,-9 4 0 0,4 0 0 16,-4 0 0-16,4 0 0 0,0 0 0 0,0 0 0 15,-9 0 0-15,10 4 0 0,-6-8 0 0,1 8 0 16,0 0 0-16,4-4 0 0,-5 0 0 0,6 0 0 16,-6 0 0-16,1 0 0 15,0 4 0-15,4 0 0 0,-5 0 0 0,6 0 0 0,-6-4 0 0,1 4 0 16,4-4 0-16,0 5 0 0,5-5 0 0,0 4 0 16,0-4 0-16,-5 4 0 0,5-4 0 0,-1 0 0 0,-3 4 0 15,-1-4 0-15,-4 0 0 0,4 0 0 0,5 4 0 16,-1-4 0-16,1 0 0 0,0 4 0 0,-5-4-9 15,5 4 9-15,-5-4 0 0,0 4-9 0,5 0 9 16,-5 0 0-16,0-4 0 0,1 4 0 0,-6 0 0 16,1-4 8-16,0 0-8 0,-1 0 0 0,1 0 0 15,0 0 0-15,-1 0-12 0,1 0 4 0,-5 0 8 16,5 0 0-16,-5 0 0 0,9 0 0 0,-4 0 0 0,-1 0 0 16,1 4 0-16,0-4 0 0,4 0 0 15,5 0 0-15,-5 0 0 0,0 0 0 0,0 4 0 0,0 0 14 16,-4-4-3-16,0 8-1 0,-1-4-10 0,1 4 0 15,-5 1 0-15,0-5 0 16,-4 4-27-16,-1-4-4 0,-4-4-1 0,0 0 0 16,0 0-101-16,-4 8-21 0,4-8-4 0,0 0-838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7.6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1757 345 0,'0'0'0'0,"0"0"14"0,0 0-4 0,0 0 2 0,0 0-12 0,0 0 0 16,0 0 0-16,0 0 0 0,-14 4 60 0,14-4 9 0,0 0 3 15,0 0 0-15,0 0-24 0,0 0-4 0,0 0 0 0,0 0-1 16,0 0-24-16,0 0-5 0,0 0-1 0,0 0 0 16,14 4 41-16,-14-4 8 0,0 0 2 0,0 0 0 15,0 0-52-15,0 0-12 16,0 0 0-16,0 0 0 0,0 0 28 0,0 0 2 15,0 0 1-15,0 0 0 0,0 0-50 0,0 0-9 16,0 0-3-16,0 0 0 0,0 0 76 0,0 0 15 0,0 0 4 0,0 0 0 16,0 0-52-16,9 4-12 0,0-8 0 0,0 0 0 15,-9 4 0-15,0 0 0 0,0 0 0 0,0 0 0 16,0 0 8-16,0 0 0 0,10 4-8 0,-10-4 12 0,13-4 4 0,-13 4 0 16,0 0 0-16,9 0 0 0,0-4 4 0,1 4 0 15,-10 0 1-15,0 0 0 0,0 0-2 0,0 0-1 16,0 0 0-16,0 0 0 0,0 0-7 0,0 0-2 15,0 0 0-15,0 0 0 0,0 0-9 0,0 0-9 16,13-4 9-16,1 0-13 0,-14 4 13 0,4 0 0 16,10-4 0-16,-5 0 0 0,-9 4 0 0,0 0 0 15,0 0 0-15,9 4 0 0,5-8 0 0,-5 0 0 16,-9 4 0-16,0 0 0 0,9 0 0 0,-9 0 0 16,0 0 0-16,0 0 0 0,5-5 0 0,4 5 0 0,-9 0 0 15,0 0 0-15,0 0 0 0,0 0 0 16,0 0 0-16,0 0 0 0,0 0 24 0,0 0 7 0,9 0 1 15,0-4 1-15,0 4-21 16,-4-4-12-16,-5 4 12 0,9 0-12 16,-5-4-24-16,-4 4-12 0,0 0-3 0,9-4 0 0,1 4 63 0,-10 0 12 0,0 0 2 0,9 0 1 15,4-4-25-15,-13 4-5 0,0 0-1 0,5 0 0 16,4 0-8-16,-9 0 0 0,0 0 0 0,9 0 0 16,-9 0 16-16,9 0 0 0,-4-4 1 0,-1 4 0 15,-4 0-17-15,0 0 0 0,0 0 0 0,9 0 0 16,0 0 0-16,-4 0 0 0,-5 0-11 0,0 0 11 15,0 0 0-15,9 0 0 0,-4 0 8 0,-5 0-8 16,9 0 12-16,-5-4-3 0,-4 4-1 0,9 0 0 0,-4 0-8 16,4 0-11-16,-4 0 3 0,4-4 0 0,-9 4 8 15,4 0 0-15,1-4 0 0,-1 4 0 16,1 0 0-16,4-4 0 0,-4 4 0 0,-5 0 0 0,0 0 0 0,4 4 0 16,10-8 0-16,-5 4 0 0,-9 0 33 0,0 0 9 15,0 0 2-15,9-4 0 0,0 4-20 0,-9 0-3 16,0 0-1-16,9 0 0 0,0 0-20 0,1 0 0 15,-10 0 0-15,4 0 0 0,-4 0 0 0,9 4 0 16,-9-4 0-16,9-4 0 0,0 4 0 0,0 0 0 16,1 0 0-16,-10 0 0 0,4 0 0 0,5 0 0 15,5 0 0-15,-10 0 0 0,6 4 0 0,-1-4 0 16,0 0 0-16,0 0 0 0,-9 0 0 0,9 0 0 0,0 0 0 16,5 4 0-16,4-8 0 0,0 4 0 0,-9-4 0 15,0 4 0-15,-9 0 0 0,0 0 0 0,0 0 0 16,14 0 0-16,-5-4 0 0,0 4 0 0,5 4 0 15,-5-4 0-15,-9 0 0 0,0 0 0 0,0 0 0 0,0 0 0 16,0 0 0-16,9 0 0 0,0 0 0 0,9 0 0 16,1 0 0-16,-10-4 0 0,-9 4 0 0,0 0 0 15,0 0 0-15,13 0 0 0,6 0 0 0,-6 0 0 16,-4-8 0-16,-9 8 0 0,0 0 0 0,0 0 0 16,9-8 0-16,-4 0 0 0,4 4 0 0,0 0 0 0,-4-1 0 15,-5 5 0-15,9-8 0 0,-5 4 0 0,1-4 32 16,0 8 3-16,-5 0 0 0,9-4 0 15,-9 4-56-15,9-4-11 0,0 0-3 0,0 4 0 0,-9 0 35 0,5-4 0 16,4 0 0-16,0 4 0 0,-5-8 0 0,5 4 0 16,1 8 0-16,-6-4 0 0,5-8 44 0,0 4 16 15,-4 0 4-15,4 0 0 0,-5-4-52 0,1 4-12 16,4 0 0-16,-9 4 0 0,9-5 0 0,0 5 0 16,-9 0 0-16,5-4 0 0,4 0 0 0,-4 0 0 15,4 0 0-15,-5 0 0 0,-4 4 0 0,9 0 0 16,-9 0 0-16,9-8 0 0,-4 4 0 15,4-4 0-15,-4 0 0 0,4 4 0 0,-9 4 0 0,9-4 0 16,-5 4 0-16,10-4 0 0,-9-4 0 0,4 4 0 0,-9 4 0 0,9-4 0 16,5 0 0-16,-10-1 0 0,5 1 0 0,0 0 0 15,-9 4 0-15,9-4 0 16,5 0 0-16,-9-4 0 0,-5 8 0 0,9-4 0 0,4 0 0 0,-8 0 0 16,4 0 0-16,0 0 0 0,0 0 0 0,0-4 0 15,0 8 0-15,-4-4 0 0,4 0 0 0,0-4 0 16,0 4 0-16,0-5 0 0,1 9 0 0,-1-4 0 15,4-4 0-15,-4 4 0 0,-9 4 0 0,0 0 0 16,0 0 24-16,0 0 3 0,0-4 0 0,9-4 0 16,1 4-27-16,-1 0 0 0,-5-4 0 0,1 4 0 15,-1 0 0-15,1-4 8 0,-5 8-8 0,9-4 0 16,-4-4 0-16,4 4 8 0,-5 0-8 0,5-1 0 0,-4 1 0 16,-1-4 0-16,6 4 0 0,-1 0 0 0,0 0 0 0,0-4 0 31,-5 4 0-31,1-4 0 0,4 8 12 0,0-4-4 0,0-4 0 0,-4 4 0 0,4 0-8 0,0 0 0 15,-4-4 0 1,4 4 0-16,-5-5 0 0,5 1 0 0,-4 4 0 0,4 0 0 0,0-4 0 0,0 0 0 16,-9 8 0-16,9-4 0 0,-4-4 0 0,-1 0 0 15,-4 8 0-15,5-4 0 0,4-4 0 0,-4 0 0 16,-1 4 0-16,1-5 0 0,-1 5 0 0,5-4 0 16,1 0 0-16,-1 4 0 0,-5-4 0 0,1 4 0 15,-1-4 0-15,1 0 0 0,4 4 0 16,-4-4 0-16,-5 0 0 0,9 4 0 0,-9 0 0 0,0 4 0 0,4-5 0 15,5 1 0-15,-4 0 0 0,4-4 8 0,-5 4-8 16,1 0 8-16,0-4-8 0,-1 4 0 0,1 4 0 0,-1-8 0 16,-4-4 0-16,9 4 0 0,-9 0 0 15,5 0 0-15,4 4 0 0,-9-5 0 0,5 5 0 0,-5 4 0 16,4-8 0-16,1 4 0 0,-1 0 0 0,1-4 0 16,-1-4 0-16,1 4 0 0,-5 8 0 0,0 0 0 15,4-8 0-15,6 4 0 0,-6-8 0 0,-4 12 0 16,0 0 0-16,9-4 0 0,-4-1 0 0,4-3 0 15,-9 8 0-15,4-4 0 0,1-4 0 0,4 0 0 16,0 4 0-16,-9 4 0 0,0 0 0 0,5-8 0 0,4 0 0 16,0 0 8-16,-9 8-8 0,4-8 8 0,1 0-8 15,0 0 0-15,-5 8 0 16,4-9-11-16,1 1 11 0,4 0 0 0,-5 0 0 0,1 0 0 0,-5 8 0 0,4-8 0 16,6-4 8-16,-6 4-8 0,-4 8 0 0,9-4 0 15,-4-4 0-15,4 0-8 0,-9 8 8 16,4-5 0-16,6-3 8 0,-6 0-8 0,5 4 0 0,-9 4 8 15,5-8-8-15,-1 0 0 0,-4 8 0 16,9-8 0-16,-9 8 0 0,5-4 0 0,-5 4 16 0,9-8 0 16,-9 8-1-16,5-8 0 0,-5 8-24 0,4-4-5 15,5-4-1-15,-9 8 0 0,0-9 15 0,0 9 0 16,5-4 0-16,-5 4 0 0,0-8 0 0,0 8 0 0,9-8 0 16,0 4 0-16,-4 0 12 15,4 0 1-15,-5 0 1 0,1 0 0 0,-1-4-14 0,5 4-18 0,-4-4 4 16,4 4 1-16,-9 4 21 0,9-8 4 0,-4 0 0 15,-5 8 1-15,9-5-13 16,0-3 0-16,-4 0 0 0,-5 8 0 0,0 0 0 0,9-8 0 0,-5 0 0 0,5 0 0 16,-9 8 0-16,0 0 0 0,0 0 0 0,5-8 0 15,-1 4 0-15,1 0 0 0,4-4 0 0,-4 4 0 16,8-4 0-16,-4-1 0 0,-9 9 0 0,10-8 0 16,-1 0 0-16,0-4 0 0,-9 12 0 0,9-4 0 15,-5-4 0-15,5 4 0 0,1-4 0 0,-6 0 0 16,-4 8 0-16,0 0 0 0,5-8 0 0,4 4 0 0,-9 4 0 0,4-4 0 15,1 0 0-15,-1-5 0 16,1 5 0-16,-5 4 0 0,5-4 0 0,4 0 0 0,-5 0 0 0,-4 4 0 16,0 0 0-16,9-8 0 0,-4 0 0 0,4 0 0 15,-9 8 0-15,9-8 0 0,0 0 0 0,0 4 0 16,-9 4 0-16,9-8 0 0,5 4 0 0,-5 0 0 16,0 0 0-16,0-1 0 0,-9 5 0 0,9-8 0 15,5 0 0-15,-9 8 0 0,4-4 0 0,-9 4 0 16,0 0 0-16,9-4 0 0,0 0 0 0,5 0 0 15,-10 0 0-15,10-4 0 0,-14 8 0 0,9-8 0 16,0 4 0-16,0-4 0 0,-9 8 0 0,9-4 0 16,0 0 0-16,5 0 0 0,-9 4 0 0,4-4 0 0,4-1 0 15,-4 1 0-15,5 4 0 16,-5-4 0-16,-9 4 0 0,9 0 0 0,5-4 0 0,0 4 0 0,-1-4 0 0,1 4 0 16,-5-4 0-16,0 0 0 0,5 4 0 0,0 0 0 15,-14 0 0-15,0 0 0 0,9 0 0 0,0-4 0 16,-9 4 0-16,9-4 0 0,0-4 0 0,-9 8 0 15,9 0 8-15,-9 0 0 0,9-4-8 0,5 4 12 16,-1-4-12-16,-3 4-8 0,-1-4 8 0,-9 4-13 16,9 0 13-16,4 0 0 0,1-4 9 0,0 4-9 15,-5-4 0-15,0 4 0 0,5-4 0 0,-1 4-10 16,-4-4 10-16,-4 0 0 0,9 4 0 0,-5 0 0 0,0-4 10 16,0 0 4-16,0 0 1 0,-4-1 0 0,4 5-24 0,0 0-5 15,0 0-1-15,0-4 0 0,0 4 15 0,0 0 0 16,0-4 0-16,5 4 0 0,-9-4 0 15,8 4 16 1,1-4-3-16,-5 4-1 0,5-4-12 0,-1 4-16 0,-4 0 3 0,5 0 1 0,0 0 12 0,-5 0 0 16,0 0 0-16,5 0 0 0,-1 0 0 0,1-4 0 15,0 8 0-15,-5-4 0 0,4 0 0 0,1 0 0 16,-5-4 0-16,5 0 0 0,-1 4 0 0,1-4 0 31,0 0 0-31,4 0 0 0,-9 0 0 0,5 4 0 0,4-4 0 0,0 0 0 0,-4 0 12 16,-1 0 6-16,1 4 1 0,4-4 0 0,1 4-19 0,-1-4 0 0,-5 0 0 15,6 4 0-15,-6 0-12 0,5-4-5 0,1 4-2 16,-1-4 0-16,-9 4 36 0,5 0 7 0,-1 0 2 16,-4-5 0-1,-4 1-42-15,-5 4-8 0,9 0-1 0,-9 0-1 0,0 0 42 0,0 0 8 0,9-4 1 0,-9 4 1 16,9 0-26-16,-9 0 0 0,9 0 8 0,0 0-8 16,1 8-20-16,-1-3-5 15,-5-10-2-15,1 1 0 0,-5 4 45 0,4 0 9 0,1 0 1 0,-1-4 1 16,-4 4-46-1,0 0-10-15,0 0-1 0,5 0-1 0,0 0 29 0,-5 0 0 0,4 0 0 0,-4 0 0 16,0 0-16-16,0 0 4 0,0 0 0 0,0 0-698 31,0 0-139-31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5250,'0'0'9261,"0"15"-5750,0 67-2455,-1-61-777,-2 0 0,0 1-1,-1-1 1,-10 29 0,7-29-44,2 0 0,0 1 0,1-1 0,-1 33 0,5 71 275,6-110-713,-5-14-19,-1-1-1,1 1 1,-1-1-1,1 1 1,-1 0-1,1-1 1,0 1-1,-1-1 1,1 0-1,0 1 1,-1-1-1,1 1 1,0-1-1,0 0 1,-1 0-1,1 1 1,0-1-1,0 0 1,-1 0-1,1 0 1,0 0-1,0 0 1,0 0-1,-1 0 1,1 0-1,0 0 1,0 0-1,0-1 1,-1 1-1,1 0 1,0 0-1,0-1 1,-1 1-1,1-1 1,0 1-1,-1-1 1,1 1-1,0-1 1,-1 1-1,1-1 1,-1 1-1,1-2 1,3-14-3236,1-1-749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7.1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 0 518 0,'0'0'46'0,"0"0"-37"0,0 0-9 0,0 0 0 16,0 0 220-16,0 0 41 16,0 0 9-16,0 0 2 0,0 0-116 0,0 0-22 0,0 0-5 0,0 0-1 15,0 0-51-15,0 0-10 0,0 0-3 0,0 0 0 16,0 0-45-16,0 0-10 0,0 0-1 0,0 0-8 16,0 0 0-16,0 0 0 0,0 0-10 0,0 0 10 15,0 0 0-15,0 0 0 0,0 0 14 0,0 0-4 16,0 0-10-16,0 0-12 0,0 0 2 0,0 0 1 0,0 0 9 0,0 0 0 15,0 0 0-15,0 0 0 0,0 0 34 0,0 0 9 16,0 0 1-16,0 0 1 0,0 0-23 0,0 0-5 16,0 0-1-16,0 0 0 0,0 0-16 0,0 0 8 15,0 0-8-15,0 0 0 0,0 0 8 0,-4 8-8 16,4-8 0-16,0 9 0 0,-5-1 0 0,5 4 0 16,-4 0 0-16,-1-4 0 0,0 0 0 0,5 4 0 15,0-12 10-15,0 8-10 0,0 4 0 0,-4-3 0 16,4-9 0-16,0 8 0 0,0 4 0 0,0-12 0 15,0 0 0-15,0 0 0 0,-5 16 0 0,5-4 0 16,0 0 0-16,0-12 0 0,0 0 44 0,0 0 16 16,0 0 3-16,0 0 1 15,0 0-76-15,0 0-16 0,0 0-2 0,0 0-1 0,0 0 31 0,0 8 0 0,0 5 0 16,-4-5 0-16,4-8 19 0,0 0 9 0,0 12 3 0,0 0 0 16,-5 4-31-16,5-8 0 0,0-8 0 15,0 0 0-15,0 0 0 0,-4 12 0 0,4 0 0 0,0-12 0 16,0 0-15-1,0 9-9-15,0-9-1 0,0 8-1 0,0 4 26 0,0-4 9 0,4 4 0 16,-4 0 0-16,0-4 7 0,0 4 0 0,5 1 1 16,-5 3 0-16,0-4-17 0,0 0 0 0,0 0 0 0,0 4 0 15,-5-4 0-15,5-12 0 0,0 13 0 0,0-1 0 16,0-12 0-16,-4 16 0 0,4-4 0 0,0-12 0 16,0 0 0-16,0 0 0 0,0 0 0 0,0 12 0 0,-5 0 0 15,5 0 0-15,0-12 0 0,0 0 0 0,0 9 0 16,-4-1 0-16,4 0 0 0,-5 4 0 0,0 0 0 15,5-4 0-15,0 4 0 0,-4-4 0 16,4 5 0-16,0-1 0 0,-5-4 0 0,5 0 0 0,0 0 0 16,-4 4 0-16,4-4 0 0,0-8 0 0,0 0 0 0,0 8 0 15,0 0 0-15,0 0 0 0,0 1 0 0,0-9 0 16,0 0 0-16,-5 8 0 0,5-8 0 0,0 8 0 16,0-8 0-16,0 8 0 0,-4 0 0 0,4-4 0 15,0-4 0-15,0 8 0 0,0 0 0 0,0 0 0 16,-5-4 0-16,5-4 0 0,0 0 0 0,0 0 0 15,0 0 0-15,0 8 0 0,-4 0 0 0,4-8 0 16,0 0 0-16,0 0 0 0,0 9 0 0,0-9 0 0,0 0 0 16,0 0 0-16,0 8 0 0,0-8 0 0,0 0 0 15,0 0 0-15,0 0 0 0,0 0 0 0,0 8 0 16,0-8 0-16,0 0 0 0,0 0 0 0,0 0 0 16,0 0 0-16,0 0 0 0,0 0 0 0,0 8 0 15,0 0 0-15,0 0 0 0,0-8 0 0,0 0 0 0,0 0 0 16,0 0 55-16,0 0 7 0,0 0 2 15,0 0 0-15,0 0-64 0,0 0-18 0,0 0-1 0,0 0 0 16,9-4 19-16,0 4 12 0,0 0-1 0,0-4-1 16,5 4 7-16,-5 0 2 0,4-4 0 0,1 4 0 15,4 0-19-15,0 4-12 0,1 0 1 0,3-4 1 16,-3 4 34-16,3 0 6 0,1-4 2 16,0 8 0-16,9 0-22 0,-19-4-10 0,10-4 10 0,-5 4-10 0,5-4 8 15,0 8-8-15,-5 1 0 0,0-1 0 0,1-12 26 16,-10 4-1-16,4 0 0 0,-4 0 0 15,1 0-71-15,-1 0-14 0,0-4-4 0,0 4 0 16,-9 0 52-16,0 0 12 0,9 4 0 0,-9-4 0 16,0 0-54-16,0 0-8 0,0 0-2 0,0 0-1152 15</inkml:trace>
  <inkml:trace contextRef="#ctx0" brushRef="#br0" timeOffset="453">769 846 1267 0,'0'0'56'0,"0"0"12"0,0 0-55 0,0 0-13 15,0 0 0-15,0 0 0 0,0 0 105 0,0 0 19 16,0 0 3-16,0 0 1 0,0 0-52 0,0 0-9 16,0 0-3-16,0 0 0 0,0 0 0 0,0-4 0 15,-9 0 0-15,9-8 0 0,-5 4 0 0,1 0 0 16,4 0 0-16,-5-5 0 0,5 5-51 0,0-8-13 16,0 8 0-16,0-4 0 0,0 0 0 0,0-4 0 15,0 4 0-15,0 3 0 16,5-3-48-16,-5 4-13 0,4 0-3 0,-4-4-614 0,0 4-123 0</inkml:trace>
  <inkml:trace contextRef="#ctx0" brushRef="#br0" timeOffset="893">901 664 633 0,'0'0'28'0,"0"0"6"0,0 0-34 0,5 12 0 0,-5 0 0 0,0 0 0 16,0 1 185-16,0-1 31 0,0 0 5 0,0 0 2 0,0-4-114 16,0-8-22-16,0 0-5 0,-5 8-1 0,5-8-65 0,0 8-16 15,0-8 0-15,-5 8 0 0,5-4 55 0,0-4 7 16,0 0 2-16,0 0 0 0,0 0-52 0,0 0-12 16,0 0 0-16,0 0 0 0,0 0 0 0,0 0 0 15,0 0 0-15,0 0 0 0,0 0 54 0,0 0 8 16,0 0 2-16,-4-8 0 0,4-4-52 0,-5-4-12 15,10 8 0-15,-5 0 0 0,0 0 0 0,4 0 0 16,1 0 0-16,0 4 0 16,-1-5 0-16,1 5 0 0,4-4 0 0,-5 4 0 0,1 0 0 0,4 0 0 0,0 0 0 0,5 0 0 15,-5 0 0-15,5 0 0 0,-5 4 0 16,0-4 0-16,-9 4 39 0,13 4 5 0,-8-4 0 0,9 8 1 16,-5-4-21-16,-9-4-4 0,4 8 0 15,1 4-1-15,4 0 16 0,-5 1 3 0,-4-1 1 16,10 0 0-16,-6 0-25 0,1 0-5 0,-5-12-1 0,4 8 0 15,1 0-8-15,-1 4 0 0,-4-3 0 16,0-1 0-16,0-8 16 0,0 8 0 0,0-8 1 0,0 0 0 16,-4 8-167-1,4-8-34-15,0 0-6 0</inkml:trace>
  <inkml:trace contextRef="#ctx0" brushRef="#br0" timeOffset="1050">701 441 1497 0,'0'0'66'0,"0"0"14"0,0 0-64 0,0 0-16 15,0 0 0-15,0 0 0 0,0 0 55 0,0 0 7 16,0 0 2-16,0 0 0 0,0 0-52 0,9 9-12 16,0 7 0-16,-9-16-509 15,0 0-105-15</inkml:trace>
  <inkml:trace contextRef="#ctx0" brushRef="#br0" timeOffset="1396">1220 729 1728 0,'13'12'38'0,"-4"-8"8"0,5 4 2 0,0-4 0 0,-5-4-39 0,0 4-9 0,0-8 0 0,0 0 0 16,0 0 87-16,-9 4 15 0,0 0 3 0,9 0 1 15,1-8-67-15,-10 8-14 0,0 0-2 0,0 0-1 16,0 0 34-16,0-12 6 0,-5-8 2 0,5 7 0 16,-5 1-52-16,1 8-12 0,-1 0 0 0,1 0 0 15,-1 0-8-15,-4 0-5 0,0 4-1 0,0 0 0 0,0 0 14 0,0 4 0 16,4 4 9-16,5-8-9 0,0 0 13 0,-4 8-3 16,-6 0-1-16,10 0 0 0,0 1-9 0,0-1 0 15,5 4 0-15,0 0 0 0,-1 0 12 0,5 0 1 16,0-4 0-16,0 0 0 0,-4 5 1 0,4-5 0 15,0 4 0-15,0-4 0 0,0 4-2 0,1-4-1 16,-1 4 0-16,0-4 0 0,0 0-11 0,5 5 0 16,-5-5 0-16,4-4 0 15,-4 0-68-15,5 0-15 0,-5 8-3 0,5-8-963 0</inkml:trace>
  <inkml:trace contextRef="#ctx0" brushRef="#br0" timeOffset="1710">1675 789 1378 0,'0'0'61'0,"0"0"13"0,0 0-59 0,5-8-15 0,-1 0 0 0,-4-4 0 16,0 4 111-16,0 8 19 0,0 0 4 0,0 0 1 15,-9-8-51-15,-5 0-11 0,1-4-1 0,-1 0-1 16,0-1-42-16,1 5-8 0,-6 0-1 0,6 4-1 16,-5-4 27-16,4 8 6 0,0 0 0 0,5 4 1 15,-4 4-21-15,8-4-4 0,0 8 0 0,5-12-1 16,-4 13-11-16,4 7-3 0,4-4 0 0,-4 0 0 15,0-16-13-15,5 16 8 0,4 1-8 0,-4-5 0 16,-1-4 32-16,5 0 0 16,-9-8 0-16,9 8 0 0,1-4-63 0,-6 0-12 0,5-4-2 0,0-4-1 0,0 0 30 0,-4-4 7 15,4-4 1-15,0 8 0 0,0-4 8 0,0 0 0 16,-4-1-9-16,4 1 9 0,0 0 0 0,0 0 0 16,-4 0-9-16,4-4 9 15,-5 4-29-15,6 0-3 0,-1 0 0 16,-9 8 0-16,9-4-106 0,0 0-22 15,0 4-4-15,5 0-424 0,-5 4-86 0</inkml:trace>
  <inkml:trace contextRef="#ctx0" brushRef="#br0" timeOffset="1945">1912 810 691 0,'0'0'61'0,"0"0"-49"16,0 0-12-16,0 0 0 0,0 0 241 0,0 0 46 0,0 0 9 0,0 0 1 15,0 0-137-15,0 0-28 0,-5-4-6 0,1-4-1 16,-5-1-54-16,4 1-11 0,0 0-3 0,1-4 0 15,-1-4 6-15,1 4 1 0,-1-4 0 0,10 4 0 16,-1-5-52-16,1 5-12 16,4 4 0-16,-4-4 0 0,-1 8 8 0,5-4-8 0,0 0 11 0,0 0-11 15,1 0 12-15,3-1-12 0,1 1 12 0,4 0-12 16,-9 0 0-16,0 4-12 16,5-4 0-16,-5 8 0 0,-9 0 12 0,14 0 0 0,-5 0 0 0,4 0 0 15,-8 0-212-15,-5 0-40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2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1933 0,'18'8'85'0,"-8"-8"19"15,-1-4-84-15,4 4-20 0,-4 8 0 0,1-4 0 0,-10-4 61 0,9 0 8 16,0-12 2-16,-9 12 0 0,0 0-57 0,0 0-14 15,0 0 0-15,0 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9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50 252 1497 0,'9'25'66'0,"-9"-25"14"0,0 0-64 0,0 0-16 16,0 0 0-16,0 0 0 0,0 0 124 0,0 0 20 15,0 0 5-15,0 0 1 0,0 0-79 0,0 0-16 0,-5 12-3 0,5-12-1 16,-4-12-31-16,-5-1-7 0,4 9-1 0,-4-4 0 16,4-4-26-16,1 0-6 0,-1 4 0 0,1-4-1 15,-1 0 41-15,5-5 9 0,0 5 2 0,-4-4 0 0,4 4-11 16,4 0-1-16,-4 0-1 0,9 4 0 0,-9 8 6 0,0 0 0 16,9-4 1-16,0-9 0 0,1-7-5 0,-1 0 0 15,0 8-1-15,0 4 0 0,0-8-6 0,0 7-1 16,0 5 0-16,-9 4 0 0,9 0-4 0,0 13-8 15,0 3 11-15,1-8-11 0,-1-4 0 0,0-8 0 16,0 4-15-16,0 0 5 16,-4 4-125-16,-5-4-25 0,9 8-4 0,-5 0-494 15,1 12-98-15</inkml:trace>
  <inkml:trace contextRef="#ctx0" brushRef="#br0" timeOffset="282">309 167 1497 0,'0'0'66'0,"0"0"14"0,14 12-64 0,-5-7-16 16,0 3 0-16,0-4 0 0,0 0 157 0,5-4 28 0,-5 0 6 0,0 4 1 15,5-8-103-15,-5 4-20 0,5-8-4 16,-5 4-1-16,-9 4 0 0,9-4 0 0,-5-5 0 0,1 1 0 16,-1 0-51-16,-8-4-13 0,4 4 0 0,-5-4 0 15,-4 4 0-15,0 0 0 0,0 0 0 0,0-1 0 16,0 5 0-16,-5 0 0 0,5 0 0 0,0 0 0 16,0-4 0-16,0 4 0 0,0 4 0 0,4 0 0 15,-4 8 0-15,0 0 0 0,4 0 0 0,1 1 0 16,-1 3 0-16,5 4 0 0,0 4 0 0,5-4 0 15,-1 0 0-15,5-3 0 0,0-5 0 0,1 0 0 16,3 0 0-16,-4 0 0 0,5-4 0 0,0 4 0 16,-1-4 0-16,1 0 0 0,0 0 0 0,4 4 0 15,-5-4 0-15,6 0 0 0,-6-4 0 0,1 5 0 16,-5-1-202-16,0 0-43 0,5-12-9 0</inkml:trace>
  <inkml:trace contextRef="#ctx0" brushRef="#br0" timeOffset="660">696 196 633 0,'0'0'56'0,"9"8"-44"16,-4-4-12-16,4-4 0 0,0 0 267 0,-9 0 51 16,0 0 10-16,5 0 3 0,4-4-175 0,-9 4-34 15,4-4-7-15,-4-4-2 0,0 0-60 0,0-1-12 0,-4-3-2 0,-1 4-1 16,-9-4-19-16,5 0-4 0,5 0-1 0,-5 0 0 16,-5 4-14-16,5 3 0 0,4-3 0 0,1 4 0 15,-5 0 20-15,4 0 0 0,1 0 1 0,4-4 0 16,-5 4-33-16,5 4-8 0,0 0 0 0,0 0-1 15,-5 12 41-15,5 0 9 0,0 0 2 0,0 5 0 16,0-1-50-16,5 0-9 16,0-4-3-16,-5 0 0 0,4 0 31 0,1-3 0 0,-1 3 0 0,-4-12 0 15,5 8 0-15,-1 4 0 0,5-4 11 0,-9-8-3 16,0 0-8-16,5 12-10 0,4 4 10 0,0 1-13 16,-4-1 13-16,-5 4 0 0,4 0 0 0,1 4 0 0,-5 1 0 15,-5 7 0-15,5 9 0 0,0 3 0 16,0 1 0-16,-4-5 0 0,-5 1 0 0,0-5 0 0,-1-8 23 0,6-7 7 15,-10-9 2-15,1 0 0 0,3-4 0 0,-3-4 0 16,-5 0 0-16,4-4 0 0,0 0-32 0,-4 0 0 16,4-8 0-16,1 4 0 15,4-8-45-15,4 0-15 0,1-1-4 0,-1-7 0 16,0 4-77-16,5-4-16 0,5-4-3 0,-5 3-755 16</inkml:trace>
  <inkml:trace contextRef="#ctx0" brushRef="#br0" timeOffset="974">887 252 1447 0,'9'8'32'0,"-9"-8"6"0,0 0 2 0,0 0 0 0,0 0-32 0,0 0-8 0,0 0 0 0,0 0 0 16,0 0 89-16,0 0 16 0,-9-4 3 0,5-4 1 15,-5 4-37-15,4-4-8 0,5 0-2 0,0 4 0 16,-4-8-26-16,-1 4-4 0,5 0-2 0,5 0 0 16,-5-1-13-16,0 9-2 0,0 0-1 0,0 0 0 15,4-4 2-15,1 0 1 0,4-4 0 0,0-4 0 0,0 0 17 16,0 4 3-16,0 0 1 0,0 4 0 16,0-4-25-16,1 4-5 0,-1 0 0 0,0 0-8 15,4-5 11-15,-13 9-11 0,0 0 10 0,14 0-10 0,-14 0 0 0,9 0 0 16,-9 0 0-16,0 0-10 15,0 0-128-15,0 0-26 0,14 9-4 0,-14-9-454 16,0 0-90-16</inkml:trace>
  <inkml:trace contextRef="#ctx0" brushRef="#br0" timeOffset="1665">1179 155 1267 0,'0'0'56'0,"0"0"12"0,0 0-55 0,0 0-13 0,0 0 0 15,18 8 0-15,-4-4 181 0,-1 0 34 16,-4 0 6-16,0 0 2 0,5 5-101 0,-5-5-20 0,5 4-4 0,-5-8-1 16,5 0-77-16,-1 0-20 0,1 0 0 0,-14 0 0 15,18-4 55-15,-9-4 7 0,-9 8 2 0,9-4 0 16,-9 4-64-16,9-9-28 0,-9 9 3 0,0-8 0 15,0 0-11-15,-4 0-3 0,-1 4 0 16,-8 0 0-16,4 0 39 0,-5 4 0 0,-4 0 0 0,4 4 0 0,-4 0-20 16,4 0 4-16,1 4 1 0,-1 0 0 15,0 0-12-15,1 1-2 0,3-1-1 0,1 0 0 0,-4 4 18 0,8-4 12 16,1 0-13-16,4 0 5 0,0-8 8 0,4 12 0 16,1-4 10-16,8 5-10 0,1-1 28 0,-5-4-1 15,5 4 0-15,-5-4 0 0,5 0-6 0,-5 0-1 16,-9-8 0-16,13 8 0 0,1 4 4 0,0-4 1 15,4 1 0-15,-4-1 0 0,-14-8-25 0,13 4 0 16,1 0-12-16,-1 4 12 16,-13-8-73-16,14 4-7 0,-14-4-2 0,14 0 0 15,-1 4-139-15,-13-4-28 0,14 0-6 0,4 4-1 16,-18-4 135-16,14-4 26 0,0 0 6 0,-1 0 1 16,1-4 8-16,-5 8 3 0,-9 0 0 0,14-4 0 0,-5 0 77 0,0 0 0 0,-9 4 13 15,0 0-1-15,9 4 69 0,-9-4 14 16,14 0 2-16,-5-4 1 0,4-4 10 0,-3-1 3 0,-10 9 0 15,0 0 0-15,0 0-25 0,0 0-5 0,9-8-1 16,-9 8 0-16,0 0-1 0,0 0-1 0,0 0 0 0,0 0 0 16,0-12-34-16,4 0-8 0,-4 0 0 15,-4 4-1-15,-1 0-15 0,-4-4-4 0,4 4 0 16,1-1 0-16,-5 1-16 0,0 0-11 0,4-4 2 0,-4 8 0 16,5-4 18-16,-1 4 4 0,0 0 1 0,-4 0 0 15,5 0-14-15,-1 0 8 16,5 4-8-16,-4-4 0 0,4 4 0 0,0-8-21 0,0-1 3 0,4 5 1 15,-4 4 34-15,0 0 7 0,5-8 2 0,-5 8 0 16,9-4-42-16,5 0-8 0,-14 4-1 0,13-4-1 0,1 4 46 0,-1 0 10 16,-13 0 2-16,14 4 0 0,-5-4-42 15,5 4-8-15,-5 0-2 0,5 0 0 16,-1 4-163-16,6-8-33 0,-6 0-6 0</inkml:trace>
  <inkml:trace contextRef="#ctx0" brushRef="#br0" timeOffset="1966">1807 366 1195 0,'0'0'52'0,"0"0"12"0,0 0-51 0,0 0-13 16,0 0 0-16,0 0 0 0,0 0 121 0,0 0 22 0,0 0 4 15,0 0 1 1,0 0-68-16,0 0-12 0,0 0-4 0,0 0 0 0,0 0-13 0,5-4-3 0,-5 4-1 0,4-9 0 16,-4 9-11-16,0-8-1 0,5-8-1 0,-1 4 0 15,-4 4-11-15,5-4-3 16,-1-4 0-16,1 4 0 0,-5-1-20 0,4 5 9 0,-4 0-9 0,0 0 0 15,0 0 8-15,0 0-8 0,0 8 0 0,0 0 0 16,0 0 0-16,0 0 0 0,-9-4 0 0,9 4 0 16,-4-4-32-16,4 4-6 0,0 0-2 0,-5-4 0 0,5 0 40 0,0 4 0 15,0 0 0-15,0 0 0 0,0 0 13 0,0-8 11 16,5 4 1-16,-1 0 1 16,5 4-42-16,5 0-8 0,-5 0-1 0,5 4-1 15,4-4-111-15,-9 4-23 0,0 0-4 0,0 0-385 16,-4 0-78-16</inkml:trace>
  <inkml:trace contextRef="#ctx0" brushRef="#br0" timeOffset="2201">2135 370 576 0,'0'0'51'0,"0"0"-41"0,0 0-10 0,0 0 0 16,0 0 136-16,0 0 26 0,0 0 5 0,0-12 1 15,0 12-64-15,0-9-13 0,0 9-3 0,0-8 0 16,0 0 1-16,-5 0 0 0,5 0 0 0,0 8 0 16,0 0-40-16,-4-4-8 0,4-8-1 0,0 4-1 15,-5 0-27-15,5-4-4 0,-4 3-8 0,-1-3 11 16,5 4-24-16,0-4-5 0,-4 4-1 0,4 0-556 15,0 0-111-15</inkml:trace>
  <inkml:trace contextRef="#ctx0" brushRef="#br0" timeOffset="2500">2353 293 1116 0,'14'0'49'0,"-14"0"11"0,0 0-48 0,5-4-12 15,4-4 0-15,0 0 0 0,-9 4 79 0,4-5 13 16,1 1 4-16,-5 8 0 0,0-8-4 0,4 0 0 16,-8 0 0-16,4 0 0 0,-9-4-44 0,4 8-8 15,1 0-3-15,-5 4 0 0,-1 0-9 0,1 0-1 16,0-4-1-16,-4 4 0 0,3 0-34 0,-8 4-8 0,5 0 0 0,-1 0-1 16,0 4 44-16,5-4 9 0,0 4 1 0,9-8 1 15,-9 8-26-15,9-8-12 0,-5 12 10 0,5-12-10 16,0 8 0-16,5 5 0 0,0-1-13 0,4-4 4 15,-5-4-11-15,5 0-1 0,5-4-1 0,-5 4 0 16,5 0 5-16,-5 0 1 0,4-8 0 0,1 0 0 16,0 0-132-16,-1 4-27 0,1-8-5 15</inkml:trace>
  <inkml:trace contextRef="#ctx0" brushRef="#br0" timeOffset="2803">2545 228 633 0,'9'20'28'15,"-5"-12"6"-15,1 0-34 0,-1 1 0 0,1 7 0 0,-5-4 0 0,0 4 260 0,-5 0 44 16,10 0 10-16,-5 1 2 0,0-5-172 0,0 0-35 16,0 0-6-16,0-12-2 0,0 12-48 0,0-12-9 15,0 0-3-15,0 0 0 0,0 0-22 0,0 0-5 16,0 0-1-16,4-4 0 0,-4-4-13 0,10 4 11 16,-6-4-11-16,1 0 10 0,-1-4-10 0,1 0 10 15,4-1-10-15,-5 5 10 0,6-4-10 0,-6 0-12 16,-4 4 2-16,5-4 1 0,4 4-2 0,0 0 0 15,0 0 0-15,0 3 0 0,0 10 11 0,5-5 0 16,-1-5 0-16,1 10 0 0,-5 3 0 0,5-4 0 16,0 4 8-16,-1 0-8 0,-4 0 0 0,0 4 8 0,1 4-8 0,-1 0 0 15,-9 1 10-15,4-5-2 0,-4 8-8 16,0-8 12-16,0 0-12 0,-4 4 0 0,4-3 0 0,-5-1 0 31,-4-4-38-31,4 0-14 0,-8-4-2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5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0 660 1036 0,'0'0'46'0,"0"0"10"0,0 0-45 0,5 8-11 16,4-4 0-16,0 0 0 0,-9-4 112 0,0 0 20 15,0 0 4-15,0 0 0 0,5 8-13 0,-5-8-3 0,-5 8-1 16,1-4 0-16,4 4-44 0,0-8-9 0,0 0-2 0,0 8 0 15,0-8-20-15,0 9-4 0,0-1 0 0,0 4-1 16,4-4-11-16,1-4-3 0,-5-4 0 0,9 8 0 16,-5 0-25-16,5 0 0 0,-4 0 0 0,4 0 0 15,-4 0 0-15,4 1 0 0,0-1 0 0,5-4 0 16,-10 4 0-16,10 0 0 0,-5-4 0 0,0 4 0 16,0-8 0-16,5 4 0 0,-5 0 0 0,0 0 0 15,-9-4 0-15,0 0 0 0,14 0 0 0,-5 0 0 16,0 4 56-16,-9-4 7 0,0 0 1 0,9-8 0 15,0 4-52-15,0-4-12 0,-9 8 0 0,5-8 0 16,4 0 0-16,-5 0 0 0,1 0 0 0,-1-5 0 16,1 1 0-16,0 0 0 0,-5 0 0 0,4-4 0 15,-4-4 0-15,5-1 0 0,-1 5 0 0,-4-4 0 0,0 4 0 0,5 4 0 16,-5-1 0-16,4-3 0 0,-4-8 0 16,5 0 0-16,-1-5 0 0,1-3 0 15,-1 0 0-15,-4-13 0 0,5 5 0 0,0-1 0 0,-1 5 0 16,1 3 0-16,-5 5 0 0,4 0 0 0,1 3 0 0,-1 1 0 15,-4 4 0-15,5 0 0 0,-1 4 0 0,1-1 0 16,0 5 0-16,4 0 0 0,-5 4 0 0,5 0 0 16,0 0 0-16,1 0 0 0,-1 4 0 0,0-4 0 15,4-1 0-15,1 5 0 0,-5 0 0 0,9 0 0 0,1 4 0 16,-1-4 0-16,0 4 0 0,0 0 0 16,0 0 0-16,1 0 0 0,-1 0 54 0,0 0 8 0,-4 4 2 15,4 0 0-15,5 0-52 0,-14 0-12 16,-9-4 0-16,0 0 0 0,9 9 0 0,-5 3 0 0,-4-12 0 15,5 12 0 1,-5-12-48-16,0 12-13 0,0-4-3 0,0 4 0 16,-5 0-153-16,-4 0-31 0,-4 5-7 0,4-1-1 0</inkml:trace>
  <inkml:trace contextRef="#ctx0" brushRef="#br0" timeOffset="236">82 579 1940 0,'0'0'43'0,"0"0"9"0,0 0 1 0,14 4 1 0,0 0-43 0,-1 0-11 16,-4-4 0-16,0 0 0 0,5 0 108 0,0 0 20 16,-1 0 4-16,1 0 1 0,4-4-55 0,-4 0-11 15,4 4-3-15,-4-4 0 0,0 4-51 0,4 0-13 16,-5 0 0-16,1 0 0 0,0 0 0 0,4 0 0 15,-4 0 0-15,-1 0 0 16,1-4-151-16,0 4-33 0,-1 4-6 0,1-4-2 0</inkml:trace>
  <inkml:trace contextRef="#ctx0" brushRef="#br0" timeOffset="582">1034 931 748 0,'0'0'67'0,"0"0"-54"0,0 0-13 0,0 0 0 16,0 0 152-16,0 0 27 0,0 0 5 0,0 0 2 0,0 0-75 16,0 0-15-16,0 0-4 0,0 0 0 0,-18-8-27 0,9 4-5 15,-1-4-2-15,1-4 0 0,-9 3-46 0,4-3-12 16,-4-8 0-16,5 4 0 0,-1-12 49 0,5-1 8 15,-5 1 2-15,0-4 0 0,1-1-43 0,8 9-16 16,1-4 11-16,-1-1-11 0,1-3 0 0,4-5 0 16,4 1 0-16,-4-4 0 0,0-1 57 0,9-12 6 15,5 13 1-15,-5 0 0 0,0 3-52 0,5 5-12 16,-1 7 0-16,6 1 0 0,-10 0 0 0,4 8 0 16,1 0-12-16,0 3 12 0,-5 1 0 0,0 0 0 15,5 4 10-15,-5 0-2 16,-5 4-45-16,5-4-9 0,-4 4-2 0,-5 4-640 0,0 0-129 0</inkml:trace>
  <inkml:trace contextRef="#ctx0" brushRef="#br0" timeOffset="881">1312 785 1728 0,'0'0'38'0,"0"0"8"0,0 0 2 0,0 0 0 0,0 0-39 0,0 0-9 0,4-8 0 0,1 0 0 0,4 0 104 0,-5 0 20 16,1-4 3-16,9 0 1 0,-5-9-52 0,4 5-9 16,-4 0-3-16,5 0 0 15,-5 4-51-15,0 4-13 0,5-5 0 0,-5 1 0 0,0 0 0 0,0-4 0 16,0 0 0-16,10-9 0 0,-10 5 0 0,4 0 0 15,1 0 0-15,-5 4 0 0,0-1 0 0,5 5 0 16,-10 0 0-16,6 0 0 16,-1 0-166-16,-5 4-36 0,1 4-7 0,-5 4-2 0</inkml:trace>
  <inkml:trace contextRef="#ctx0" brushRef="#br0" timeOffset="1085">1321 437 1728 0,'0'0'38'0,"0"0"8"0,4 16 2 0,1 1 0 0,-5-17-39 0,9 12-9 0,-5 4 0 0,6 4 0 16,-1 4 104-16,0 1 20 0,-5-5 3 0,10-4 1 15,0-4-52-15,-1 0-9 0,1 1-3 0,-5-5 0 16,5 4 0-16,-1 0 0 0,1 4 0 0,0-4 0 31,4 0-102-31,0 1-21 0,-4-1-4 0,13 0-1 0,-9-4 0 0,1 4 0 0,-1-4 0 0,-5 4 0 16,1-4-169-16,0 0-35 0,13 5-6 0,-4-5-2 0</inkml:trace>
  <inkml:trace contextRef="#ctx0" brushRef="#br0" timeOffset="1351">1881 1065 1267 0,'0'0'28'0,"0"0"5"0,0 0 2 0,0 0 1 0,0 0-36 0,9-5 0 16,-5 5 0-16,5-4 0 0,-4-4 99 0,0 4 13 16,4-4 2-16,0-4 1 0,-5 0-31 0,5-12-5 15,5-1-2-15,-5 1 0 0,0-4-19 0,0-5-4 0,0 5-1 16,-4-8 0-16,4-1-33 0,-9 1-8 0,0-1 0 0,-4-3-1 16,-6-5-11-16,1-3 0 0,0-9 0 0,-9 0 0 15,4 1 0-15,-4 3 0 0,0 1 0 16,0 7 0-16,0 9 0 0,4-1 0 0,-4-3 0 0,-1 3 0 31,6 5-49-31,-1 4-12 0,5 3-3 0,-5 9-844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7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0 574 403 0,'0'0'36'0,"0"0"-36"0,0 0 0 0,0 0 0 16,0 0 148-16,0 0 22 0,0 0 5 0,0 0 1 15,0 0-33-15,9 0-7 0,0 4 0 0,5-4-1 16,-5 0-8-16,5-4-2 0,-1 4 0 0,6 0 0 16,-1 0-26-16,5 0-6 15,-1 8-1-15,15-8 0 16,-5-8 4-16,4 4 0 0,1-4 0 0,-1 8 0 15,-4 4-77-15,0-4-19 0,-10-12 0 0,1 4 0 16,0 8 22-16,-5 0 1 0,0 0 0 0,-4 4 0 0,-5-4-37 0,5 0-7 16,-10-8-2-16,6 4 0 15,-6 4-81-15,-4 0-16 0,0 0-3 0,0 0-930 16</inkml:trace>
  <inkml:trace contextRef="#ctx0" brushRef="#br0" timeOffset="242">141 773 1288 0,'0'0'28'0,"0"0"7"0,0 0 1 0,0 0 0 0,0 12-36 0,0-12 0 16,0 0 0-16,0 0 0 0,0 0 131 0,0 0 19 16,0 0 4-16,0 0 1 0,0 0-27 0,0 4-4 0,0-4-2 15,9 8 0-15,1-4-26 0,-1 0-4 0,4-4-2 0,1 4 0 16,9-4-12-16,-5 0-2 0,9 0-1 0,-4 0 0 15,4 0-60-15,5 0-15 0,0-4 0 0,0 4 0 16,-5 0 0-16,-4-4 8 0,0 4-8 0,0-4 0 16,-1 4-10-16,1-4-8 0,0 0-2 0,0 0 0 15,-1 4-160-15,-3-4-32 16,17 0-6-16,-18-4-2 0</inkml:trace>
  <inkml:trace contextRef="#ctx0" brushRef="#br0" timeOffset="1138">1034 125 1267 0,'0'0'28'0,"0"0"5"0,0 0 2 0,0 0 1 0,0 0-36 0,9 0 0 0,-9 0 0 0,4-4 0 15,-4 4 58-15,9-4 5 0,-4 0 1 0,-5 4 0 16,0 0 0-16,0 0 0 0,0 0 0 0,0 0 0 15,0 0 0-15,0 0 0 0,0 0 0 0,0 0 0 16,0 0 0-16,0 0 0 0,9 4 0 0,-9-4 0 16,9 0 0-16,0 8 0 0,-4-4 0 0,4 8 0 15,0 0 0-15,0 5 0 0,5 3 0 0,-5 4 0 0,0 5-52 0,5 7-12 16,-1 4 0-16,-4 9 0 0,-4-5 54 16,4 5 8-16,0 0 2 0,0-1 0 0,0-3-52 0,-4-5-12 15,4-3 0-15,-4-13 0 0,4-4 0 0,0 4 0 16,-5-3 0-16,6-1 0 0,-1 0 0 0,-5 0 0 15,5 1 0-15,0-1 0 0,0-8 0 0,5-4 0 16,-9 0 0-16,4-4 0 16,0-4-48-16,0 0-13 0,0-4-3 0,5 0 0 0,-5-4 52 0,0-4 12 15,5 4 0-15,-1-4 0 0,1-1 0 0,0-3 0 16,-1-4 0-16,-4 0 0 16,1 4 0-16,3-1 0 0,1 1 0 0,-1-4 0 0,-3 0 0 0,3-9 0 15,-4 5 0-15,0-8 0 0,-4-1 0 0,4 9 0 16,-4 4 0-16,-1 0 0 0,1 3 0 0,-5 9 0 0,0 0 0 15,0 8 0-15,0 0 0 0,0 0 0 0,0 8 0 0,0 9 0 16,0-1 0-16,4 4 0 0,-4 4 0 16,5-8 0-16,-1-3 0 0,1-1 0 0,4 4 0 15,5 4 0-15,-5 4 0 0,5-3 0 0,-5-1 0 16,0 4 0-16,4 0 0 0,1 1 0 0,0-1 0 0,4-4 0 16,-4-4 0-16,-1 1 0 0,5 3 0 15,-4-4 0-15,0-4 0 0,-1 0 0 0,1 5 0 0,0-5 0 16,-5-8 18-16,-5 0 6 0,5 0 2 0,5 0 0 15,-14-4-26-15,0 0 0 0,9 8 0 0,-9-8 0 16,0 0 0-16,0 0 0 0,9-4-9 0,0-8 9 16,-4 0-20-16,0-5-1 0,4 1 0 0,0-4 0 15,0 0 31-15,0 0 6 0,0 3 2 0,0-11 0 16,-4-4-29-16,4-5-5 0,0-3-2 0,5-1 0 0,-5 1 18 16,0-5 0-16,0 9 0 0,-5-9 0 0,6-7 17 15,-6 3 7-15,5 5 2 0,0 7 0 16,0 5-42-16,-4 4-8 0,0-5-1 15,4 5-1-15,-5 0 26 0,5 3 0 0,-4 5 0 0,4-8 0 0,-4 3 18 0,-1 5 9 16,1 4 1-16,-1 4 1 16,-4 4-46-16,5 4-10 0,-5 4-1 15,0 0-1-15,0 0-7 0,0 0-2 0,-5 16 0 0,-4-4 0 16,5 4-175-16,-1 0-35 0,-9 21-8 0,5-13 0 0</inkml:trace>
  <inkml:trace contextRef="#ctx0" brushRef="#br0" timeOffset="1531">2427 1036 1267 0,'0'0'28'0,"0"0"5"0,0 0 2 0,0 0 1 0,0 0-36 0,0 0 0 16,0 0 0-16,0 0 0 0,0 0 109 0,13 0 15 15,-3-8 4-15,-1 0 0 0,0-5-7 0,4 1-1 16,1 0 0-16,4-4 0 0,-4 4-49 0,4-4-11 15,0 3-1-15,1-7-1 0,-6-8-21 0,5 4-4 16,-4 3-1-16,0-3 0 0,4 0-16 0,-4 4-3 16,-1-5-1-16,-4 1 0 0,5 4-4 0,0-5-8 0,-5 5 11 0,0 0-11 15,0 0 8-15,0 8-8 0,0 0 0 0,0 3 0 16,-4 5 0-16,-5 0 0 16,5-4 0-16,-1 0 0 15,-4 0-138-15,0 0-28 0,0 8-6 0,0 0-788 0</inkml:trace>
  <inkml:trace contextRef="#ctx0" brushRef="#br0" timeOffset="1766">2390 627 1497 0,'0'0'66'0,"14"12"14"0,-5-4-64 0,9-8-16 15,-4 8 0-15,0 0 0 0,8 5 149 0,-3 3 27 16,-1 8 4-16,0-8 2 0,0-4-68 0,5 0-14 15,-5 5-2-15,5-1-1 0,-5 0-53 0,0 4-10 16,1-4-2-16,-1 5-1 0,0-5-16 0,-4 4-3 16,4 0-1-16,0-3 0 0,0 3-11 0,-4-4 0 15,0 4 0-15,-1 0 0 16,1-7-26-16,0-1-4 0,-5 0-1 0,4-4-735 16,1 0-147-16</inkml:trace>
  <inkml:trace contextRef="#ctx0" brushRef="#br0" timeOffset="1954">3187 1084 1494 0,'0'0'66'0,"0"0"14"0,0 0-64 0,0 0-16 0,9-8 0 15,0 4 0-15,-9 4 106 0,9-4 18 0,1 0 4 0,-10 4 1 16,0 0-65-16,4-4-14 0,1 0-2 0,-5 4-1 15,0 0-127-15,0 0-24 0,0 0-6 16,13-12-1-16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73 144,'0'0'13558,"12"-12"-12907,35-37-229,-35 37 1789,-12 38-122,0 362 1785,7-337-3162,-3-29-2155,-2-2-5704,-2-59 2150,0 19 718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4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25 425 1497 0,'0'0'66'0,"0"0"14"0,0 0-64 0,0 0-16 0,0 0 0 0,0 0 0 15,0 0 157-15,0 0 28 0,0 0 6 0,0 0 1 16,-4-4-112-16,4 4-23 0,0-20-4 0,-5 8-1 16,1 12-20-16,4 0-4 0,0-21 0 0,-5 5-1 15,5 0-17-15,-4 4-10 0,4 12 12 0,0-12-12 16,-5-9 9-16,5 1-9 0,0 20 0 0,5-16 9 15,-1-4-9-15,1-4 0 0,-1 7 0 0,5 1 8 16,0 4-8-16,-4-4 0 0,4 0 9 0,0-1-9 0,-4 5 9 16,4 4-9-16,5 0 12 0,-10 0-12 0,5 4 12 15,0 0-12-15,0 0 12 0,1 4-12 0,-1 0 8 0,-5 0-8 16,-4 0 0-16,9 4 0 16,0 4-156-16,-4 0-34 0,4 0-7 15</inkml:trace>
  <inkml:trace contextRef="#ctx0" brushRef="#br0" timeOffset="283">349 243 1497 0,'0'0'66'0,"9"12"14"0,9 0-64 0,0 0-16 16,-4-12 0-16,-1 4 0 0,1-4 142 0,-5 0 25 15,5 4 5-15,-14-4 0 0,0 0-71 0,9 0-14 16,0-4-3-16,0 0-1 0,0-4-15 0,-9 0-4 0,0 0 0 16,0 0 0-16,-4 0-51 0,-5-4-13 0,4-4 0 15,-4 3 0-15,0 5 0 0,-5 0 0 0,1 0 0 0,-1 0 0 16,-4 4 0-16,4 0 0 0,0-4 0 0,1 8 0 15,4 8 12-15,-5 4 0 0,5-4 0 0,0 4 0 16,0 0-12-16,4 5 0 0,1-5 0 0,-1 0 0 16,5-4-11-16,5 8-1 0,-1 0-1 0,5 5 0 15,0-5 13-15,5 4-11 0,-5 4 11 0,5-7-10 16,-1-5 10-16,1 0 0 0,4 0-9 0,0 0 9 16,-4-12 0-16,0 4 12 0,-1 8-2 0,6-8 0 15,-6-4-59 1,6 0-12-16,-1-8-3 0,0 4 0 0,-9 0-204 0,9 4-42 0,10 0-8 15,3 0-2-15</inkml:trace>
  <inkml:trace contextRef="#ctx0" brushRef="#br0" timeOffset="596">695 453 1497 0,'18'-20'66'0,"-14"12"14"0,6 4-64 0,-1-4-16 16,0 0 0-16,0 4 0 0,-9 4 106 0,9-4 18 16,-4-4 3-16,-5 8 1 0,0 0-52 0,4-4-9 15,-4-13-3-15,0 1 0 0,0 0 0 0,-4 0 0 16,-1 0 0-16,-4-1 0 0,4-3-51 0,1 12-13 15,-5-4 0-15,4 4 0 0,1 0 15 0,4 8 0 16,0 0 0-16,0 0 0 0,0 0 1 0,0 0 0 16,-14 16 0-16,5 0 0 0,4 0 13 0,5-16 3 15,0 0 1-15,-4 17 0 0,4 7-44 0,0-8-9 0,0-16-1 0,4 20-1 16,-4 0 35-16,5 1 7 16,-5 7 2-16,4-4 0 0,1 5-22 0,-5-1 0 0,9 0 0 15,-9-3 0-15,5 3 0 0,-1 0 0 0,-4 5 0 16,-4-5 0-16,4-8-13 0,-5 4-7 0,-4 5-2 15,4-9 0-15,1-4 13 0,-5 0 9 16,0 1-12-16,-1-5 12 0,1 4-15 0,9-16 4 0,-9 0 1 16,-4-4 0-16,13 4-13 15,-10 0-2-15,6-4-1 0,-5-8 0 0,0 4-89 16,9-9-17-16,4-3-4 0</inkml:trace>
  <inkml:trace contextRef="#ctx0" brushRef="#br0" timeOffset="864">1045 417 518 0,'0'0'23'0,"0"0"5"0,0 0-28 0,0 0 0 16,0 0 0-16,0 0 0 0,-9-8 243 0,0 8 43 16,0-4 9-16,0-4 1 0,0 4-152 0,0-4-32 15,-1-1-5-15,1-3-2 0,5 0-34 0,-1 0-7 16,1 0-2-16,4 0 0 0,-5 4-16 0,5 0-3 15,5-9-1-15,4 5 0 0,-5 4-23 0,1 0-5 0,4 0-1 16,5 0 0-16,-5 0-3 0,4 4-1 0,1 0 0 0,0 0 0 31,4 4-43-31,0 0-9 0,5 4-1 0,-5 0-1 16,-4-4-133-16,-1 0-26 0,6 4-6 0,-6 0-1 16,-4 0 91-16,1 0 19 0,8 0 3 0,-5 4 1 0</inkml:trace>
  <inkml:trace contextRef="#ctx0" brushRef="#br0" timeOffset="1114">1282 328 345 0,'0'0'31'0,"0"0"-31"0,0 0 0 0,0 0 0 15,0 0 197-15,0 0 34 0,14 4 6 0,-1-4 2 16,-13 0-75-16,9-8-16 0,5-4-2 0,-5 0-1 16,-4-1-65-16,4 5-12 0,0-4-4 0,0 4 0 0,-9-4 0 15,5 4 0-15,-5 0 0 0,0 8 0 0,0-8-12 0,0 8-2 16,-5-8-1-16,5 8 0 0,0 0-26 0,0 0-6 16,-9-4-1-16,9 4 0 0,-9 8-16 0,0 0 0 15,0 4 0-15,0-4 0 0,-1 4 19 0,6 0 3 16,-1 0 1-16,-4 5 0 0,9 3-37 0,0 0-7 15,0 8-2-15,9-7 0 0,-9-9 35 0,5 4 8 16,4 4 0-16,0 0 1 0,0-7-21 0,-4-5 0 16,4 4 0-16,0-4 0 0,0-4-17 0,0 4-2 15,0 8 0-15,-4-4 0 0,4-16 19 0,0 8 16 16,-4 4-4-16,-1 5 0 16,5-5-127-16,-4 0-25 0,-5-8-6 0,9 4-802 0</inkml:trace>
  <inkml:trace contextRef="#ctx0" brushRef="#br0" timeOffset="1366">1551 494 921 0,'0'0'82'0,"0"0"-66"0,13 0-16 0,1 0 0 16,0-8 186-16,-1 4 34 0,1-4 6 0,4 0 2 16,-4 8-86-16,-5-5-17 0,5 1-3 0,-5 4-1 15,-9 0-52-15,0 0-10 0,0 0-3 0,0 0 0 16,4-8-28-16,-4 8-7 0,0 0-1 0,0 0 0 16,-9-12-20-16,0 8-10 0,0 4 1 0,-5-4 0 15,5-8 9-15,-5 0 12 0,5 4-2 0,0 0-1 16,5-5-9-16,-1 5-12 0,1 0 2 0,-1 0 1 15,0-4 9-15,5-4 0 0,0 4 0 0,5 8 0 0,-5 4 0 16,5-8 0-16,4-1 0 0,0 1 0 0,0 0-11 0,0 0 0 16,5 4 0-16,-1 0 0 0,1 4 11 0,0 0 16 15,-1 0-4-15,-4 0-1 16,5 0-28-16,0 0-6 0,-10 8-1 0,5-4 0 16,0 4-32-16,1 0-8 0,-1 1 0 0,-5-1-588 15,-4-8-118-15</inkml:trace>
  <inkml:trace contextRef="#ctx0" brushRef="#br0" timeOffset="1633">1856 514 864 0,'13'8'76'16,"-13"-8"-60"-16,0 0-16 0,0 0 0 0,5-4 167 0,4 0 30 15,-9 4 7-15,0 0 0 0,4-8-73 0,6 4-15 16,-10 4-4-16,0 0 0 0,0 0-43 0,0 0-9 0,0 0-1 16,0 0-1-16,0 0-38 0,0 0-8 0,0 0-2 15,0 0 0-15,-5-20-1 0,5 8 0 0,-5 3 0 0,5 9 0 16,0-4 23-16,5-4 5 0,-5 0 1 0,5-4 0 15,-5-4-50-15,4 0-9 16,-4 8-3-16,0-5 0 0,0-3 24 0,0 0 0 0,0 8 0 0,0 0 8 16,0-4-8-16,5 4 0 0,-1 0 0 0,1-1 0 15,-1 5-31 1,5 0-11-16,1 0-2 0,-1 4-1 0,0 0-15 16,0 4-4-16,0 0 0 0,0 9 0 0,5-5-153 15,-5-4-31-15,9 4-7 0,0 0-1 0</inkml:trace>
  <inkml:trace contextRef="#ctx0" brushRef="#br0" timeOffset="1830">2138 530 345 0,'0'0'15'0,"0"0"4"0,0 0-19 0,0 0 0 15,0 0 0-15,0 0 0 0,0 0 250 0,0 0 46 16,0-12 10-16,0 0 2 0,-5 4-186 0,1 0-37 15,4-4-7-15,0 0-2 0,-5 3-22 0,5 1-5 16,0 0-1-16,0 0 0 0,-4 0-28 0,4 0-5 16,0-4-2-16,0 0 0 15,0-5-103-15,0 9-21 0</inkml:trace>
  <inkml:trace contextRef="#ctx0" brushRef="#br0" timeOffset="2121">2356 437 691 0,'0'0'30'0,"0"0"7"0,10 0-29 0,-6 0-8 0,-4 0 0 0,9-4 0 16,-9 4 199-16,5-4 38 0,-1-4 8 0,-4 8 2 15,0 0-143-15,0 0-29 0,0 0-6 0,0 0-1 16,0-8-23-16,0-4-5 0,-4 0 0 0,-1 4-1 0,1 3-1 16,-1-7 0-16,-4 0 0 0,4 0 0 0,-4 0-17 15,-4 8-3-15,4 0-1 0,-5 4 0 0,0-4-6 0,1 8-2 16,-1 4 0-16,5 4 0 0,0-4 1 0,0 8 0 31,-5 1 0-31,9 7 0 0,-4 0-2 0,5-4-8 0,-1-12 12 0,1 9-4 0,4-1-8 0,0 0 0 16,4-4 9-16,1 0-9 0,-5-12 8 0,0 0-8 15,13 0 8-15,-3 4-8 0,-1 0 0 0,4-4 0 16,-4 4 0-16,0 0 0 16,5-8 0-16,0-4-13 0,-5-4 5 0,0 4 8 15,5 0-171-15,-1 4-26 0</inkml:trace>
  <inkml:trace contextRef="#ctx0" brushRef="#br0" timeOffset="2404">2498 413 1188 0,'9'20'52'0,"-9"-20"12"0,0 0-52 0,0 12-12 0,0 9 0 0,-5-1 0 16,5-4 118-16,0 0 21 0,0-4 4 0,0 0 1 16,0 5-49-16,-4-5-10 0,4-12-1 0,0 8-1 15,0 4-35-15,0-4-8 0,0-8 0 0,0 0-1 16,0 0-22-16,0 0-4 0,0 0-1 0,9-8 0 15,-5 4-12-15,5 0 11 0,0 0-11 0,1-4 10 16,-1-4-10-16,-5 3 0 0,5 1 0 0,0 0 8 0,-4-8-8 0,4 4 0 16,0 4 0-16,0 4 0 0,-9 4 0 0,14 0 0 15,-5 0 9-15,-9 0-9 16,14 0 0-16,-5 4-12 0,4 0 2 0,-3 4 0 0,-1 0 10 0,0 8 0 16,-5 0 0-16,-4 1 0 0,5-5 0 0,-5 0 0 15,-5 0 0-15,5 0 0 0,-4-4 0 0,-5 4 0 16,-5 1 0-16,5 3 0 15,0-4-104-15,-5 0-20 0,5 0-3 0</inkml:trace>
  <inkml:trace contextRef="#ctx0" brushRef="#br0" timeOffset="2565">2152 28 1036 0,'0'0'92'0,"0"0"-73"0,9-8-19 0,-9 8 0 31,0 0 90-31,0 0 14 0,9-12 4 0,-5 4 0 16,-4 8-77-16,0 0-15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1.1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0 460 0,'0'0'41'0,"0"0"-33"0,0 0-8 0,-5 12 0 0,5 0 249 0,0 4 48 0,-4-4 10 0,4 5 1 15,0 7-160-15,-5 0-33 0,1 0-7 0,-1 17 0 16,5-5-45-16,-5 9-9 0,1-1-2 0,-1 9 0 16,1 4-32-1,4-5-6-15,-5 1-2 0,-4-5 0 0,9 1-12 0,0-17 11 0,-4 5-11 0,4-1 10 16,-5 1-10-16,0-9 0 15,5 0 0-15,0-3 0 0,0-1 0 0,-4-4 0 0,8 0-10 0,-4-4 10 0,-4 1 11 0,4-5 8 16,0-4 1-16,0 0 1 0,0-8-4 0,0 8-1 16,-5 0 0-16,1 0 0 0,4-8-8 0,0 0-8 15,0 4 9-15,4 0-9 0,-4-4 27 0,0 0-1 16,0 0 0-16,0 0 0 0,14-4 26 0,0-4 4 16,-1 0 2-16,6 8 0 0,-6-4 6 0,10 8 2 31,0 4 0-31,4-4 0 0,5 0-2 0,9 0 0 15,4 4 0-15,-4-4 0 0,0 5-51 0,-4-5-13 16,-1-4 0-16,5 0 0 0,-13 4 0 0,3-4 0 16,1-4 0-16,-9 0 0 15,0 0-48-15,-5-5-13 0,-9 5-3 0,5 0-1254 0</inkml:trace>
  <inkml:trace contextRef="#ctx0" brushRef="#br0" timeOffset="406">1216 850 1324 0,'0'0'118'0,"0"0"-94"15,0 0-24-15,0 0 0 0,0 0 145 0,14-4 25 16,-10-9 5-16,-4 5 1 16,5 0-90-16,-10 0-18 0,5 4-3 0,-4-4-1 0,-10 0-51 0,0 0-13 15,1 4 0-15,-10-4 0 0,-9-4 31 0,5 3 3 16,4 5 1-16,0 0 0 0,-4 4-21 0,9 0-4 16,-5 0-1-16,5 4 0 0,-1 4 9 0,6 1 2 15,-1-1 0-15,5 8 0 0,0-4-20 0,4 4 0 16,1-4 0-16,-1 5 0 0,5-1 0 0,0 4 0 15,5 4 0-15,-1-4 0 0,1-3 37 0,4-1 4 0,5-4 1 0,-1 0 0 16,-4-4-25-16,5-4-5 0,4 0 0 0,-4 0-1 16,4 0 0-16,0-4 0 0,1-4 0 0,-1 0 0 15,-4 0-111 1,4 0-23-16,0 0-4 0,0-4-581 0,0-4-116 0</inkml:trace>
  <inkml:trace contextRef="#ctx0" brushRef="#br0" timeOffset="863">1557 854 1728 0,'0'0'38'0,"0"0"8"15,0 0 2-15,0 0 0 0,5-8-39 0,-5 8-9 0,0 0 0 0,0 0 0 16,0 0 80-16,0-4 13 0,-5-5 3 0,1 1 1 0,-5 0-49 0,4 0-9 16,-8 0-3-16,3 0 0 0,1 4-36 0,-9-4 0 15,5 0 0-15,-1 4-8 0,0 0 44 0,1 4 8 16,8 0 3-16,-4 4 0 0,0-4-23 0,9 0-4 15,0 0 0-15,0 0-1 0,-9 8-4 0,9-8-1 16,0 12 0-16,0 0 0 0,4 0-6 0,1 0 0 16,-1-4-8-16,5 5 12 0,1-5-12 0,-1 4 0 0,-5-4 0 0,5 0 0 15,0-4 0-15,5 0 0 0,-5-4 0 0,-4 4-10 16,4 0 10-16,0-4 0 0,0 4-9 16,0-4 9-16,0-8 0 0,0 0-9 0,0 0 9 0,1 0 0 15,-6 0 0-15,5 4-8 0,0 0 8 16,-9 4 0-16,0 0 0 0,5 4 0 0,4 8 0 0,-4 4 0 15,-1-4 0-15,1 8 8 0,-1 9-8 16,-4 3 0-16,5-8 0 0,-1 13 11 0,-4 3-11 16,0 1 10-16,0-1-10 0,0 1 0 0,0 3 0 0,0-3 8 15,-9 3 0-15,5 1-8 0,-5-9 12 0,-1 5-4 16,1 3-8-16,-4-7 0 0,-6-1 0 0,1-4 8 16,0-3-8-16,-5-5-11 0,5-12 3 0,-5 0 0 15,1 0-9-15,3-4-2 0,1 1 0 0,0-13 0 16,0-5-40-1,4-3-8-15,5 0-1 0,0-8-613 0,4 0-123 0</inkml:trace>
  <inkml:trace contextRef="#ctx0" brushRef="#br0" timeOffset="1114">1913 1024 1267 0,'0'0'56'0,"0"0"12"0,0 0-55 0,0 0-13 0,-14 4 0 15,5-8 0-15,4 0 105 0,-4 0 19 0,5-5 3 16,-1 1 1-16,0-4-31 0,1 4-5 0,-5-8-2 16,9 4 0-16,0 0-46 0,0-5-8 0,4 5-3 0,-4 0 0 15,0 0-18-15,5 0-4 0,-1 4-1 0,1 0 0 16,4 0-18-16,-4 0-4 0,-5 8-1 0,13-5 0 15,1 5-239-15,-5 0-48 16,-9 0-10-16,23 0-2 0</inkml:trace>
  <inkml:trace contextRef="#ctx0" brushRef="#br0" timeOffset="1365">2031 1056 1267 0,'23'8'56'0,"-14"-4"12"0,-9-4-55 0,4 8-13 0,-4-8 0 0,14 4 0 0,-5 4 122 16,0-8 22-16,0-8 4 0,-4-4 0 0,4 8-50 0,-9 4-10 15,0 0-3-15,9-4 0 0,-4-8-39 0,-1 4-8 16,-4 0-2-16,-4 0 0 0,-1-9-19 16,5 1-4-16,-9 8-1 0,0-8 0 0,0 4-12 0,0-4 8 15,4-1-8-15,-4 5 0 0,-5 4 8 0,1 0-8 16,8 0 0-16,-4 0 9 16,0 0-33-16,0 0-6 15,4 0-2-15,5 4 0 0,0-4 58 0,0 3 11 0,5-3 3 0,-1 4 0 0,6-4-13 0,-1 0-3 16,0 0 0-16,4 4 0 0,1-4-24 0,0 0 0 15,-1 4 0-15,-4-4 0 0,1 4 0 0,-1 0 0 16,-9 4-9-16,0 0 9 16,0 0-81-16,0 0-10 0,0 0-1 0</inkml:trace>
  <inkml:trace contextRef="#ctx0" brushRef="#br0" timeOffset="1522">1771 667 1411 0,'0'0'31'0,"0"0"6"0,0 0 2 0,0 0 1 0,0 0-32 0,0 0-8 0,0 0 0 0,10-4 0 0,-10 4 9 15,13-4 1-15,1-4 0 0,0 0-647 16</inkml:trace>
  <inkml:trace contextRef="#ctx0" brushRef="#br0" timeOffset="1778">2468 1036 1594 0,'0'0'35'0,"0"0"7"0,0 0 2 0,-5-8 1 0,1-4-36 0,4-5-9 16,-5 1 0-16,5 0 0 0,-9-4 64 0,5 4 10 0,-1-1 2 15,1-7 1-15,-6-16-25 0,1 3-4 0,5 9-2 16,-1-9 0-16,-4 1-22 0,5-4-5 16,-1 3-1-16,1 5 0 0,-1-1-7 0,5 1-2 0,-5 4 0 0,1-1 0 15,-1-3-104 1,1 4-21-16,-1 7-4 0</inkml:trace>
  <inkml:trace contextRef="#ctx0" brushRef="#br0" timeOffset="1962">2190 724 1803 0,'28'4'80'0,"-15"-4"16"0,1 8-76 0,4-4-20 15,5 4 0-15,-5-8 0 0,5-8 110 0,0 8 18 16,-1-4 4-16,1 0 1 0,0 0-81 0,-5 4-17 16,5 0-3-16,0 4-1 0,-10-4-31 0,6 4 0 15,-1-4 0-15,0 4 0 16,0 0-142-16,-4 4-34 0,4 9-8 0,5-1-695 0</inkml:trace>
  <inkml:trace contextRef="#ctx0" brushRef="#br0" timeOffset="2150">2737 1084 345 0,'0'0'15'0,"0"0"4"0,0 0-19 0,0 0 0 0,0 0 0 0,9-8 0 15,-5 0 296-15,-4-8 55 0,9 4 11 0,-9 0 2 16,0 4-233-16,0-5-47 0,0 5-10 0,0-4-2 16,0-8-48-16,0 8-11 0,0-4-1 0,0 3-1 15,5 1-83-15,-5 4-17 0,0 8-3 0</inkml:trace>
  <inkml:trace contextRef="#ctx0" brushRef="#br0" timeOffset="2448">3042 918 691 0,'0'0'30'0,"0"0"7"0,0 0-29 0,0 0-8 0,0 0 0 0,0 0 0 0,0 0 171 0,0 0 33 16,0 0 6-16,0 0 2 0,-5-12-121 0,-4 8-24 15,4 4-5-15,-4 4-1 0,0 0-30 0,0 0-7 16,0 0 0-16,4 9-1 0,-4-5-23 0,5 0-8 15,4-8 0-15,0 0 0 0,0 0 24 0,0 12 6 16,9 4 1-16,-5-4 0 0,6 4-14 0,-1 1-9 16,4-1 12-16,6 4-12 0,-6 4 22 0,5-8-2 15,-4-3-1-15,9-1 0 0,-9 0 28 0,-1-4 5 16,1 0 2-16,0-12 0 0,-5-8-29 0,4-4-5 16,-8 8-2-16,-1 0 0 0,1-1-18 0,-1-3 0 0,-4 4-11 15,0-4 11 1,-4 4-145-16,-1-4-23 0</inkml:trace>
  <inkml:trace contextRef="#ctx0" brushRef="#br0" timeOffset="2589">2759 587 1544 0,'19'-21'68'0,"-15"9"15"0,5 4-67 15,-9 8-16-15,0 0 0 0,0 0 0 0,9 4 37 0,-9-4 4 16,0 0 1-16,0 0-525 15,9 4-105-15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8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204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581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864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108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133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2058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224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31.6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392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1335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1630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1839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  <inkml:trace contextRef="#ctx0" brushRef="#br0" timeOffset="2105">3590 1263 1450 0,'0'0'32'0,"9"0"6"0,4-9 2 0,-4-3 1 0,5 0-33 0,-5 0-8 15,9-4 0-15,-4-4 0 0,0-1 52 0,-1-3 9 0,6 0 2 16,-6-4 0-16,-4-1-7 0,5-3-2 0,0-1 0 16,-1-3 0-16,-8 0-9 0,-1-1-1 0,1-7-1 0,0-5 0 15,-5 5-43-15,0-5-22 0,-5-8 2 0,-4-3 1 16,-5-1 55-16,5 4 10 0,-9 1 2 0,0 3 1 15,-1 0-38-15,-3 1-11 0,3 3 0 0,1 1 0 16,-5-1 0-16,5 9-12 0,5 7 2 0,-1 5-930 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2.6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274 255 288 0,'0'0'12'0,"0"0"4"0,0 0-16 0,14 0 0 15,0-4 0-15,-14 4 0 16,0 0 421-16,0 0 82 0,0 0 16 0,0 0 3 0,0 0-347 0,0 0-70 16,0 0-13-16,-5-8-4 0,1 0-50 0,-5-4-10 15,-1 4-3-15,-3-5 0 0,-1 5-17 0,0 4-8 16,-4-4 8-16,0 8-8 0,-5 0 0 0,1 0 8 0,3 8-8 15,-3 0 0-15,3 9 10 0,6-5-10 0,-6 4 12 0,1 4-12 16,9 4 8-16,0 1-8 0,0 7 0 0,4 0 0 16,1 1 0-16,-1 3 0 0,5-7 0 0,0 3 0 15,5-4 0-15,4 1 10 0,-5-5 0 0,6-4 0 16,-1 0-10-16,0-3 0 0,0-1 0 0,0-4 0 16,0-4 0-16,5-4 0 0,-1-4 0 0,1 0 0 15,0-4 53-15,-1 0 9 0,-3-4 2 0,3 0 0 16,1-8-52-16,-5 3-12 0,5-3 0 0,-5 4 0 0,4-8 0 15,-4 0-10-15,1-1 2 0,-1-3 0 0,0-4 8 16,-5-1 0-16,5 1 0 0,-4 0 0 16,-5-1 0-16,0 1 0 0,-5 4 0 0,1 4 0 0,-1-1 0 15,1 9 0-15,-5 4 0 0,0-4 0 0,-1 4-15 16,1 0 3-16,-4 4 0 0,4 0 0 0,-5 0-11 16,0 4-1-16,1 0-1 0,4 0 0 0,-1 0 8 0,6 0 1 15,-5 0 1-15,9 0 0 0,0 0 15 0,0 0-9 16,0 0 9-16,0 0-8 0,0 0 8 0,0 0 0 15,0 0 0-15,13 0 0 0,1-4 0 0,4 0 0 16,5 4 0-16,0-4 0 0,4 4 52 0,5 0 10 16,4 0 2-16,1 0 0 0,-5 0 0 0,4 0 0 15,-4-4 0-15,-5 4 0 0,5 0-64 0,0 0 0 16,0-5-14-16,-5 5 2 0,-4 0 12 0,-5 0 0 16,0 0 0-16,-4 0 0 0,-5 5 0 0,-9-5-12 15,0 0 2-15,0 0 0 16,0 0-189-16,0 0-37 0,0 0-8 0</inkml:trace>
  <inkml:trace contextRef="#ctx0" brushRef="#br0" timeOffset="314">921 834 1497 0,'0'0'32'0,"0"0"8"0,0 0 0 0,0 0 4 0,0 0-36 0,0 0-8 16,0 0 0-16,-9 0 0 0,4-4 104 0,-4 0 20 15,0 0 3-15,0 0 1 0,0-4-52 0,4-1-9 16,-8-7-3-16,8 4 0 0,-9-4 0 0,5-4 0 16,0-5 0-16,0 1 0 0,5 0-51 0,-6-9-13 15,6 5 0-15,-1-8 0 0,5-5 0 0,0 5 0 16,0-5 0-16,5 5 0 0,-1-5 8 0,6 5-8 15,-1 4 0-15,4-1 9 0,1 5-9 0,4 0 10 16,0 3-10-16,5 5 10 0,5 0-10 0,-1 4-12 16,0-1 2-16,-4 5 1 15,-5 0-95-15,0 8-20 0,5 0-3 0,-5 0-820 0</inkml:trace>
  <inkml:trace contextRef="#ctx0" brushRef="#br0" timeOffset="676">1631 627 633 0,'0'0'56'0,"0"0"-44"0,-9 4-12 0,-5 5 0 16,-4-5 132-16,-5-4 25 0,-4 4 5 0,-5 0 1 0,0-8-54 0,-4 4-10 15,4 4-3-15,-4-4 0 0,-1 0-25 0,1 0-6 16,4 0-1-16,0 0 0 0,5 0-36 0,4 0-8 15,0 0-2-15,10 0 0 0,8 0 0 0,5 0 0 16,0 0 0-16,9-8 0 0,5-5 44 0,4 5 9 16,0-4 1-16,0 4 1 0,5-8-7 0,0 4-2 15,0-8 0-15,-1-1 0 0,-3 1 0 0,-1-4 0 16,0 0 0-16,5 3 0 0,-9-3-51 0,4 0-13 16,-5 3 0-16,1-3 0 0,0 4 54 0,-1 0 8 15,-3-1 2-15,-6 1 0 0,-4 0-52 16,0 4-12-16,-4 0 0 0,-1-1 0 15,-9 1-48-15,1 4-13 0,-1 4-3 0,-4 4 0 16,0-4 0-16,-5 4 0 0,5 0 0 0,-10 4 0 16,5 0-204-16,-4 4-42 0,-18 8-8 0,22 0-2 0</inkml:trace>
  <inkml:trace contextRef="#ctx0" brushRef="#br0" timeOffset="865">1012 364 1497 0,'0'0'66'0,"14"0"14"16,4 0-64-16,5 0-16 0,9 0 0 0,-1-4 0 16,-3 0 208-16,4 4 39 0,-1 0 7 0,1-4 2 15,-4 4-154-15,-1-4-30 0,0 4-7 0,1 4-1 0,-6-4 0 0,6 0 0 16,-6 0 0-16,6 0 0 0,-5 0-51 0,-5 0-13 16,4 4 0-16,-3 0 0 15,-6 0-151-15,-4-4-33 0,1 4-6 0,3-4-548 16,-8 4-110-16</inkml:trace>
  <inkml:trace contextRef="#ctx0" brushRef="#br0" timeOffset="1116">1640 890 864 0,'14'13'38'0,"-5"-13"8"0,0 4-37 16,-4-4-9-16,8 4 0 0,1-4 0 0,-9-4 213 0,4 0 41 0,4 0 8 0,-4-5 2 15,5 1-139-15,0 0-27 0,9-4-6 0,-10-4 0 16,5 0-7-16,-4-9-1 16,0 1 0-16,-5-4 0 0,4-5-35 0,-3-3-7 0,-1-4-2 0,-5-5 0 15,-4 1-20-15,0-5-5 0,-4 4-1 0,-5-3 0 16,-1-1-14-16,1 5 8 0,0-1-8 0,-4 1 0 16,4 3 0-16,-5 5 0 15,5 4 0-15,-5-1 0 0,0 9-253 0,5 4-57 0,-13-17-11 16,3 29-3-16</inkml:trace>
  <inkml:trace contextRef="#ctx0" brushRef="#br0" timeOffset="1903">2351 320 1342 0,'0'0'60'0,"0"0"12"0,0 0-58 0,0 0-14 0,0 0 0 0,0 0 0 15,0 0 154-15,0 0 28 0,4 8 6 0,-4-8 0 16,0 0-65-16,9 4-14 0,-4 0-2 0,4 4-1 16,-5-8-22-16,6 4-4 0,3-4 0 0,1 4-1 0,9 0-21 0,-5 0-4 15,5 0-1-15,-1-4 0 0,1 0-6 0,0 0-2 16,0 0 0-16,-1 0 0 0,-3 0-26 0,-6 0-6 16,1 0-1-16,0-4 0 0,-5 4-12 0,4 0 0 15,-4 0 0-15,1 0 0 16,-1-4-24-16,0 4-5 0,-9 0-1 0,0 0 0 15,0 0-142-15,0 0-28 0,0 0-5 0,0 0-551 16,0 0-111-16</inkml:trace>
  <inkml:trace contextRef="#ctx0" brushRef="#br0" timeOffset="2076">2396 538 864 0,'5'0'76'0,"4"0"-60"0,0 4-16 0,4 0 0 16,1 1 297-16,4-5 57 0,-4 4 11 0,4-4 3 15,5 4-192-15,0 0-39 0,-5-4-7 0,-4 4-2 16,4 0-102-16,-4-4-26 0,4 0 0 0,-5 4 0 16,1 0 56-16,0 0 7 0,-1 8 1 0,-4-12 0 15,-9 0-151 1,10 0-29-16,3 0-7 0,-4 0-1033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0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154 603 576 0,'0'0'51'0,"0"0"-41"0,0 0-10 0,0 0 0 16,0 0 244-16,0 0 48 0,0 0 8 0,-9 0 3 15,-4 0-167-15,-1-8-34 0,5 0-6 0,0 0-2 16,-5-9-41-16,0 5-8 0,5-8-1 0,5-4-1 0,-5-4-11 16,0-5-3-16,9 5 0 0,-5-1 0 15,5-3-6-15,5 0-2 0,-5-5 0 0,0 1 0 0,4-1-8 16,-4 9-1-16,0-4-1 0,0 7 0 0,0 1-11 0,0 4 10 16,0 0-10-16,-4 8 10 0,-1-5-10 0,-4 5 0 15,4 0-10-15,-8 4-698 16,4 4-140-16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20 518 0,'-5'0'46'0,"5"0"-37"0,0 0-9 0,0 0 0 15,0 0 204-15,0 0 38 16,0 0 8-16,0 0 2 0,0 0-92 0,0 0-19 0,0 0-3 0,14 0-1 15,0 0 2-15,-1 0 0 0,10-4 0 0,0 0 0 0,9 0-47 16,4-1-10-16,5 1-2 0,14 0 0 0,-1 0-8 0,6 4-3 16,8 4 0-16,9 0 0 0,5 0-30 0,9 5-7 15,9-1 0-15,1 0-1 0,-10 0-19 0,-14 0-3 16,19 0-1-16,-1 0 0 0,1 0-8 0,-1 0 0 16,1 0 0-16,0 5 0 0,4-1 0 0,27 0 8 15,-8-4-8-15,-15 4 8 0,-3-8-8 0,-24 0 0 16,-9 4 0-16,-9-8 0 15,-13-4-56-15,-10 0-14 0,-8-4-2 0,-6 4-1 16,-8-4-139-16,-5 0-28 0,-4 4-6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36 668 1497 0,'0'0'32'0,"0"0"8"0,0 0 0 0,-5-4 4 0,-4-4-36 0,5 4-8 16,4-9 0-16,0 5 0 0,0-8 104 0,0 4 20 15,-5 0 3-15,1-4 1 0,-1 0 0 0,1-5 0 0,4 1 0 0,0-4 0 16,0-5-102-16,4-7-26 0,1 4 0 0,4-1 8 16,-5 5 0-16,5 0 0 0,-4 3 0 0,4 5 0 31,-4 0-71-31,-1 8-13 0,5 0-4 0</inkml:trace>
  <inkml:trace contextRef="#ctx0" brushRef="#br0" timeOffset="283">464 457 2055 0,'0'0'45'0,"0"0"10"0,0 0 1 0,9 0 2 0,9-4-46 0,0 4-12 16,1 0 0-16,3 0 0 0,6 0 83 0,-1 0 14 16,5 0 3-16,0 4 1 0,-5-4-29 0,0 4-7 15,-4-4-1-15,5 4 0 0,3 1-51 0,-8-1-13 0,-5-4 0 16,-8-4 0 0,-1 4-48-16,-9 0-13 0,13 0-3 0,-13 0-682 0,0 0-137 0</inkml:trace>
  <inkml:trace contextRef="#ctx0" brushRef="#br0" timeOffset="487">728 676 1267 0,'0'0'28'0,"-14"4"5"0,14-4 2 0,0 0 1 0,-9-4-36 0,0 0 0 0,0-8 0 0,0 4 0 15,-5-5 109-15,5 1 15 0,5-4 4 0,-1 0 0 16,1-4 0-16,4 0 0 15,0-5 0-15,4 1 0 0,1 4-103 0,-1-1-25 0,10 1 0 0,-5 0 0 0,-4-4 33 16,-1 3 2-16,10 5 0 0,-10-4 0 0,1 0-35 16,4 0-14-16,0 7 1 0,0 1-1003 15</inkml:trace>
  <inkml:trace contextRef="#ctx0" brushRef="#br0" timeOffset="959">1202 555 1728 0,'0'0'38'0,"0"0"8"0,13 0 2 0,1 4 0 0,0 0-39 0,4-4-9 0,0 8 0 0,0-8 0 15,0 0 104-15,1 0 20 0,3 0 3 0,1 0 1 16,-9-4-68-16,4-4-14 0,0 4-2 0,0-5-1 16,-4-3-18-16,-5 4-3 0,-4-4-1 0,-1 0 0 15,1-4-33-15,-1 4-8 0,-8-5 0 0,-1 5-1 16,1 0 21-16,-1 0-11 0,-9-4 11 0,1 4-8 16,-1 4 8-16,1-1 0 0,-6 5 0 0,-3 0 0 15,-6-4 0-15,1 12 0 0,9 0-11 0,-10 8 11 16,6 1-41-16,3 3-3 0,1 8 0 0,5 0 0 15,-6 1-8-15,10 3-3 0,5 0 0 0,-5 5 0 0,4-1 44 0,10-4 11 16,-1 5 0-16,10-5 0 0,-10 4 36 0,10-3 8 16,4-1 3-16,-4-4 0 0,4 1 27 0,5-1 6 15,-5-12 0-15,5 4 1 0,0 0-13 0,-5-3-4 16,9-13 0-16,-4 4 0 0,0 0-52 0,-1-8-12 16,1 4 0-16,0-4 0 0,0-4 16 0,-5-1 4 15,0 9 0-15,0-8 0 16,1 4-42-1,-6-4-8-15,1 4-2 0,-1-4 0 0,1 0-144 0,0 0-28 0,-1-12-7 0,6 8-1 0</inkml:trace>
  <inkml:trace contextRef="#ctx0" brushRef="#br0" timeOffset="3317">1698 150 1036 0,'0'0'46'0,"0"0"10"0,0 0-45 0,0 0-11 15,0 0 0-15,0 0 0 0,0 0 104 0,0 0 20 16,0 0 3-16,0 0 1 0,0 0-53 0,0 0-11 16,0 0-1-16,13 4-1 0,-3-4 3 0,-1 4 1 15,0-4 0-15,0 0 0 0,5 4-2 0,-1-4 0 16,-4 0 0-16,5 4 0 0,0-4-51 0,-5 4-13 16,9 0 0-16,-9 0 0 0,5-4 0 0,-5 4 0 0,0-4 0 0,0 0 0 15,0 0 0-15,0 0 0 16,-9 0 0-16,14 0-970 0</inkml:trace>
  <inkml:trace contextRef="#ctx0" brushRef="#br0" timeOffset="3757">2403 352 939 0,'0'0'20'16,"0"0"5"-16,0 0 1 0,0 0 1 0,-9-4-27 0,0 0 0 0,-4 8 0 0,-6 0 0 0,1-4 27 0,0 4 0 16,0-4 0-16,-5 0 0 0,5 0-27 0,0 4 0 15,-5-4 0-15,0 0 0 0,-4 0 0 0,9-4 0 16,-1 0 0-16,10 0 0 0,-4 0 56 0,3 4 7 15,6 0 1-15,4 0 0 0,0 0-52 0,0 0-12 16,0 0 0-16,9-8 0 16,-4-4 54-16,4 0 8 0,0 4 2 0,0-5 0 0,0-3 0 0,0 4 0 15,5 0 0-15,-1 0 0 0,-4-4 0 0,1 4 0 16,3-5 0-16,1 5 0 16,0-4-30-16,-1 0-6 0,-8 4 0 0,4-5-1 0,0 1-15 0,0 4-2 0,-4-4-1 0,-1 4 0 15,-4 0-9-15,0 0 0 0,-4 3 9 0,-1 1-9 16,1 0 24-16,-1 0 1 0,-4 4 0 15,4 4 0-15,-8-4-33 0,4 4-8 0,-1 0 0 0,1 0-1 16,0 4 27-16,0 0 6 0,-5 0 0 16,1 0 1-1,-1 4-167-15,1-8-34 0,-19 4-6 0,13 4-2 0</inkml:trace>
  <inkml:trace contextRef="#ctx0" brushRef="#br0" timeOffset="3961">2067 182 403 0,'9'8'36'0,"0"-4"-36"0,4 0 0 0,1 0 0 0,0-4 250 0,-1-4 43 15,1 4 9-15,4 0 2 0,-4-4-132 0,4 4-27 16,0 0-5-16,1-4 0 0,-1 4-61 0,5-4-12 16,4 4-3-16,-9-4 0 0,0 4-64 0,-4 0 0 15,4 4-13-15,-4-4 1 0,-14 0 35 0,13 0 6 16,-13 0 2-16,0 0 0 15,14 4-203-15,-14-4-41 0,0 0-8 0,9 0-2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3.5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355 92 1036 0,'0'0'46'0,"0"0"10"0,0 0-45 0,0 0-11 16,0 0 0-16,0 0 0 0,0 0 104 0,0 0 20 15,0 0 3-15,0 0 1 0,0 0-103 0,0 0-25 0,0 0 0 16,0 0 0-16,0 0 0 0,0 0 0 15,0 0 0-15,0 0 0 0,0 0 56 0,4 0 7 16,1 0 1-16,-1-4 0 0,-8 0-52 16,4 4-12-16,0 0 0 0,0 0 0 0,0 0 54 0,4 0 8 0,-4 0 2 0,0 0 0 15,0 0 0-15,0 0 0 0,0 0 0 0,0 0 0 32,0 0-52-32,0 12-12 0,-4 0 0 0,-1 0 0 0,1 0 54 0,-1 0 8 0,5 17 2 0,-4-1 0 15,-1-4-52-15,0 9-12 16,1-1 0-16,-5 5 0 0,9-1 0 0,-5 8 0 0,5 1 0 0,-4-5 0 31,4 1 0-31,-5 7 0 0,5 1 0 0,0-8 0 16,0-1 54-16,0 0 8 0,0-3 2 0,0-5 0 0,0-7-52 15,0-1-12-15,-4-4 0 0,4 0 0 16,-5-4-48-16,0 1-13 0,1-5-3 0,4-12-682 16,-9 12-137-16</inkml:trace>
  <inkml:trace contextRef="#ctx0" brushRef="#br0" timeOffset="613">0 314 1036 0,'0'0'46'0,"9"-4"10"0,-9-8-45 0,4 4-11 0,-4 8 0 0,0 0 0 15,0 0 104-15,0 0 20 0,0 0 3 0,0 0 1 16,0 0-1-16,0 0 0 0,0 0 0 0,0 0 0 16,0 0-70-16,9 8-13 0,0-8-4 0,-9 0 0 15,5 0-12-15,0-4-2 0,-1 0-1 0,1 4 0 0,-1-4-25 0,1 0 0 16,-1-4 0-16,5-4 0 0,-4 0 0 0,4-1 0 16,0-3 0-16,0 4 0 0,0 0 0 15,0 0 0-15,1-4 0 0,3 4 0 0,-4-1 0 0,5 1 0 16,0 4 0-16,-5-4 0 0,4 4 0 0,-3-4 0 15,-1 4 0-15,0-4 0 0,0 3 0 0,-5 1 0 16,5 0 0-16,-4 4 0 0,-5 0 0 16,9-4 0-16,-4 4 0 0,-1 0 0 0,-4 0 56 0,5 0 7 15,4 0 1-15,-5 4 0 0,-4 0-52 0,0 0-12 16,0 0 0-16,10 0 0 0,3-4 0 0,-13 4 0 16,0 0 0-16,9 0 0 0,5-4 0 0,-5 4 0 0,5-4 0 0,-5 4 0 15,-9 0 0-15,9 4 0 0,0-4 0 31,0 8 0-31,5-4 0 0,4 12 0 16,18 25 0-16,-13-9 0 16,-5-4 54-16,-8-3 8 0,3-5 2 0,1 4 0 15,9 0-154-15,-5-3-30 0,0-1-7 0,-9-4-922 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220 489 1497 0,'0'0'32'0,"0"0"8"0,0 0 0 0,0 0 4 0,0 0-36 0,0 0-8 0,0 0 0 0,0 0 0 0,0-4 104 0,-5-4 20 16,1 0 3-16,-5-4 1 0,-5 4-52 15,5-4-9-15,0 0-3 0,4 7 0 16,-4-3-51-16,5 0-13 0,-5 4 0 0,-1 0 0 0,1 4 0 0,-4 0 0 31,-1 4 0-31,0 0 0 0,1 4 0 0,-1 0 0 0,0 9 0 0,1-5 0 0,4 0 54 0,0 4 8 16,4 4 2-16,0 1 0 0,5-1-52 0,0-4-12 15,0 4 0-15,0-4 0 0,5 1 54 0,0-5 8 16,-5 0 2-16,0-12 0 0,9 8-64 0,-9-8-28 16,13 8 3-16,-13-8 0 0,14 0 40 0,0 0 8 15,-1 0 1-15,1-4 1 0,0-4-25 16,-1 0 0-16,1 4 0 0,0-8 0 0,-5 0 0 0,4-1 0 0,-4 1 0 15,1 0 0-15,-1-4 0 0,0 0 0 0,4 4 0 16,-3 3 0-16,-1-3 0 0,-5 0 0 0,1 4 0 16,-5 8 0-16,0 0 0 0,0 0 0 0,0 0 0 0,0 0 0 15,0 0 0-15,0 0 0 0,0 0 0 0,0 0 0 16,0 0 0-16,13 12 0 0,-8 0 0 16,4 1 0-16,0-1 56 0,0 0 7 0,-4 4 1 0,-1-4 0 15,1 4-52-15,-5-4-12 0,0 1 0 16,0-5 0-16,4 8 0 0,-4-4 0 0,5 0 0 0,4 0 0 15,-4-4-171 1,4 1-37-16,-5 3-7 0,1-4-508 0,-5-8-101 0</inkml:trace>
  <inkml:trace contextRef="#ctx0" brushRef="#br0" timeOffset="377">498 716 1728 0,'0'0'38'0,"18"0"8"0,-4 8 2 0,-14-8 0 0,0 0-39 0,0 0-9 15,13-4 0-15,10 0 0 0,-9 4 104 0,-14 0 20 16,0 0 3-16,4-12 1 0,1 0-52 0,-5-1-9 15,4 1-3-15,1 0 0 16,-5-4-51-16,0 4-13 0,0-8 0 0,0 3 0 0,0 1 0 0,0 0 0 16,-5 0 0-16,1-4 0 0,-5 3 0 0,4 5 0 15,1 4 0-15,-1 0 0 0,-9 4 54 0,1 4 8 16,4 0 2-16,-1 4 0 0,-3 4-52 0,4 4-12 16,0 5 0-16,-1-1 0 0,1 0 0 0,9-4 0 15,5 4 0-15,-5 4 0 0,-5-7 0 0,1 3 0 0,4-4 0 16,0 4 0-16,0-4 0 15,9 0 0 1,0 1 0-16,-4-1 0 0,-5-8 0 0,0-4 0 0,18 8 0 16,-5-8 0-16,-13 0 0 0,0 0 0 0,23-8 0 0,0 0 0 0,-9 0 0 0,4-9 0 0,-4 1 0 0,-5 0 0 15,4-4 0-15,-4-5 0 0,-4 1 0 0,-1-4 0 16,6 4 0-16,-6-9 0 0,5-7 0 0,-4 3 0 16,4 1 20-16,-5-5 0 0,1 5 1 15,-5-4 0-15,5 3-6 0,-1 5-2 16,-4-5 0-16,0 5 0 0,-4 12-22 0,4-1-5 0,-5 1-1 0,5 0 0 15,0 12-12-15,-5 0-2 0,1 0-1 16,4 4 0-16,0 4-121 0,0 4-24 16,0 4-5-16,0 0-799 0</inkml:trace>
  <inkml:trace contextRef="#ctx0" brushRef="#br0" timeOffset="878">917 696 1695 0,'0'0'37'0,"0"0"8"0,13 4 2 0,1 0 1 0,9 4-39 0,-5-4-9 16,-4-4 0-16,-5 4 0 0,-9-4 60 0,4-4 11 16,1 4 1-16,-5-8 1 0,4 4-7 0,-4-8-2 15,0 4 0-15,0-9 0 16,-4 1 0-16,-1 0 0 16,-4 0 0-16,5-4 0 0,-10-1-51 0,0 1-13 0,1 0 0 0,-1 4 0 15,0-1 0-15,5 9 0 0,-5 0 0 0,1 4 0 16,-1 4 0-16,0 4 0 0,5 4 0 15,0 0 0-15,0 5 54 0,0 3 8 0,0-4 2 0,4 8 0 16,-4 0-52-16,9 1-12 0,5-1 0 0,-1-4 0 16,5 0 0-16,1 0 0 0,-1 5 0 0,0-5 0 15,4-4 0-15,-3-4 0 0,-1 0 0 16,4-4 0-16,-4-4 0 0,5 0 0 0,-5-4 0 0,0 0 0 16,5 0 0-16,-5-4 0 0,5-4 0 15,-5 0 0-15,-9-4 0 0,0-1 0 16,0-3 0-16,4-4 0 0,10 0 0 0,-5-5 0 0,-4-3 0 15,4-5 0-15,-5 1 0 0,5-13 0 0,-4 1 0 0,0-1 0 0,-1 5 0 16,1-1 0-16,-1 5 0 0,1 3 0 16,-5 1 0-16,0 8 0 0,0 3 0 0,0 5 0 15,0 0-11-15,-5 8-5 0,5 4 0 0,-4 4-1 0,4 4 27 16,0 0 6-16,0 0 0 0,-9 8 1 0,-5 8-17 0,5 0 0 16,0 8 0-16,0 5 0 0,4 3 0 0,1 0 0 15,4 9 0-15,-5-5 0 0,5 1 0 0,5 3 0 16,-5 1 0-16,4-1 0 0,5 1 0 0,-4-1 0 15,4-4 0-15,0-3 0 0,0-5 0 0,0 1 0 16,5-1 0-16,-5 0 0 16,5-4-99-16,-1 1-23 0,1 3-5 0,0-4-922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41 312 3922,'0'0'7176,"-6"-24"-6455,-20-75 180,25 94-610,-1-1 0,0 0 0,1 1-1,0-1 1,0 0 0,1 0-1,0 0 1,1-10 0,0-1 355,0 15-600,-1 0 0,1 0 0,0 0-1,0 0 1,0 0 0,0 0 0,0 0-1,0 1 1,0-1 0,1 0-1,-1 1 1,1-1 0,-1 1 0,1-1-1,0 1 1,-1 0 0,1-1 0,0 1-1,0 0 1,0 0 0,0 1 0,0-1-1,2 0 1,62-21 468,-45 16-266,15-5 430,1 1 0,0 2 0,1 1 1,68-3-1,-105 10-355,-1 5-166,0 1-145,1-1 1,-1 0 0,0 0-1,-1 1 1,1-1-1,-1 0 1,0 0-1,0 0 1,-1 0-1,0 0 1,1 0-1,-2 0 1,1-1-1,0 1 1,-1-1-1,0 1 1,0-1-1,0 0 1,-1 0-1,1 0 1,-1-1 0,-4 4-1,-45 36 114,30-26-66,0 2 1,-35 38-1,56-55-35,0 1 0,0 0-1,0 0 1,1 0 0,-1 0 0,1 0 0,0 1 0,0-1 0,0 0-1,0 0 1,1 1 0,-1-1 0,1 4 0,0-5-9,0 0 1,0-1 0,0 1 0,0 0-1,1-1 1,-1 1 0,0 0 0,1-1-1,0 1 1,-1-1 0,1 1 0,0-1-1,-1 1 1,1-1 0,0 1-1,0-1 1,0 0 0,1 1 0,-1-1-1,0 0 1,0 0 0,1 0 0,-1 0-1,0 0 1,1 0 0,-1 0 0,4 0-1,24 8 20,2-2-1,-1-1 0,57 3 1,44 8-10,-120-13 10,1 1 0,-1 0-1,0 1 1,0 0-1,-1 1 1,0 0 0,0 0-1,0 1 1,-1 1 0,9 9-1,40 33 336,-31-35-208,0 0-1,59 22 0,-50-23-107,-24-6 107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5.2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0 403 0,'0'0'36'0,"0"0"-36"0,0 0 0 0,0 0 0 0,0 0 199 0,0 0 33 0,0 0 6 0,0 0 2 16,0 0-141-16,0 0-28 0,0 0-6 0,0 0-1 15,0 0 32-15,-4 4 5 16,4-4 2-16,-10 8 0 0,6-4-11 0,4-4-3 0,14 16 0 16,-5-3 0-16,-5 3-20 0,-4-4-4 0,-13 0-1 15,8 4 0-15,5 0 0 0,0 1 0 0,-5 3 0 0,5 0 0 16,0 0-51-16,0 5-13 0,-4-1 0 15,4 0 0-15,0 0 0 0,4-3 0 0,10 3 0 0,-5 0 0 0,-13-4 0 16,8-3 0-16,1-5 0 0,4 0 0 0,-5 0 25 16,-4-4 3-16,9 0 0 0,5-8 0 15,0 0-45-15,-1 0-9 0,1-8-2 0,-5 4 0 0,0-4 28 0,5-4 0 16,0 0 0-16,4 0 0 0,9-5 0 0,-13 1 0 16,-14 0 0-16,-5 0 0 0,10 0 0 0,-5-5 0 15,4 1 0-15,1 4 0 0,-1 4 0 0,-4 0 0 16,0 12 0-16,5-16 0 0,-5 16 0 0,0 0 0 15,0-13 0-15,0 13 0 0,0 0 0 0,0 0 0 16,0 0 0-16,0 0 0 0,0 0 0 0,0 0 0 16,0 0 0-16,0 0 0 0,5 8 0 0,-1 5 0 15,1-1 0-15,-5 4 0 0,0 4 0 0,0-4 0 16,0-3 0-16,4 7 0 0,-4-4 0 0,5 0 0 16,-1-4 0-16,1 4 0 0,-1-3 0 0,10-5 0 15,4 0 0-15,-4-4 0 0,-19 4-19 0,5-8 2 16,0 0 0-16,0 0 0 0,0 0 27 0,0 0 6 0,5-8 0 0,4-4 1 15,-4 0-17-15,4-1 0 16,0-3 0-16,5 4 0 0,4-4 55 0,-9-4 7 0,-18 3 2 16,4 1 0-16,1-8-64 0,4 4-28 0,-9 0 3 15,9-1 0-15,9 1 40 0,-5-4 8 0,1 4 1 0,-1-1 1 16,1 5-25-16,-1-4 0 0,1 4 0 0,4 0 0 16,0 3-46-16,0 1-14 15,-4 8-4-15,-1-4 0 0,-4 8 0 0,0 0 0 16,14 0 0-16,-5 0 0 0,0 4-153 0,-9-4-31 0,5 8-7 15,4 8-564-15</inkml:trace>
  <inkml:trace contextRef="#ctx0" brushRef="#br0" timeOffset="266">598 231 1958 0,'0'0'43'16,"0"0"9"-16,0 0 1 0,14 0 3 0,0-8-45 0,-1 4-11 0,1-5 0 0,0 1 0 0,-14 8 104 0,13-4 20 15,-4-4 3-15,5 4 1 0,-5-4-52 0,-4 0-9 16,-10 0-3-16,1 0 0 0,-6-4 0 0,1 4 0 15,-4-5 0-15,-1 5 0 0,0-4-51 0,-8 8-13 16,3 0 0-16,6 8 0 0,-5-4 0 0,4 8 0 16,-4 0 0-16,4 9 0 0,0-1 0 0,1 4 0 15,4 0 0-15,4 0 0 16,0 1 0-16,1 3 0 0,4-4 0 0,0 4 0 0,0 1 0 0,4-1 0 0,1-4 0 16,4 9 0-1,5-9-19-15,-1 0-6 0,-3-4-2 0,8 0 0 0,-5-3 43 0,6-5 9 0,-1 0 2 0,5 0 0 16,-5-4-42-16,5 0-8 0,-5 0-1 0,0 0-1 15,-4-4 25-15,4-4 0 16,-4 4 0-16,-1-4 0 0,-13 4-73 0,18 0-10 16,-18 0-1-16,0 0-1072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9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0 263 921 0,'9'16'82'0,"-9"-16"-66"0,0 0-16 0,5 12 0 0,4 0 183 0,-4 1 33 16,-5-1 6-16,4 0 2 0,1 0-88 0,-5 0-18 16,4 0-3-16,-4 4-1 15,0-3-29-15,0-1-5 0,-4 4-2 0,-1-4 0 0,5 0-38 0,0 0-8 16,0 0-2-16,-4 1 0 0,4-5-10 0,-5-4-3 15,5 0 0-15,0-4 0 0,0 0-3 0,0 0-1 16,0 0 0-16,0 0 0 0,0 0-13 0,0 0 8 16,-4-8-8-16,4-4 0 0,0-1 11 0,0 5-11 15,0 8 12-15,4-12-12 0,-4-4 0 0,5 0 0 16,-1 0 0-16,1-1 0 0,-1-3 0 0,5 0 0 16,-4 4 0-16,4 0 0 0,0 3 0 0,5 1 0 0,0 4 0 15,-1 0-9-15,1 0 9 0,0 0 0 0,-1 4 0 16,5 8 0-16,1 4 24 0,-6-4 6 15,-4-4 2-15,5 8 0 0,0 0-7 0,-5 8-1 0,4 1 0 16,-3 3 0-16,-1-4-16 0,-5 0-8 0,-4 0 0 16,5 1 8-1,4-1-53-15,-5 0-11 0,-4-4-3 0,0 4 0 0,10-4-106 16,-10 5-22-16,0-5-4 0,0 0-478 0,0-4-96 16</inkml:trace>
  <inkml:trace contextRef="#ctx0" brushRef="#br0" timeOffset="235">488 493 1728 0,'13'0'38'0,"1"0"8"0,-5-4 2 0,5 0 0 0,-1-1-39 0,-4 1-9 0,0 0 0 0,1 0 0 0,-1-4 104 16,0 4 20-16,-5 0 3 0,-4 4 1 0,0-12-52 0,0 4-9 16,5-4-3-16,-10-4 0 0,1 3-51 0,-5-3-13 15,0 8 0-15,4 0 0 16,-4 0 54-16,0 4 8 0,-5-4 2 0,5 4 0 0,-5 0-52 0,5 4-12 16,-4 0 0-16,-6 0 0 0,6 0 0 0,4 4 0 15,0 4 0-15,4 0 0 0,0 4 0 0,5-4 0 16,-4 8 0-16,4 1 0 0,9-1 0 0,-4 0 0 15,4 0 0-15,4 0 0 0,-4 1 0 0,5-5 0 16,-5 0 0-16,5 0 0 16,-5 0-48-16,0-8-13 0,0 0-3 0,5 4 0 15,-5-8-102-15,0 0-21 0,0 0-4 0,0-4-692 0</inkml:trace>
  <inkml:trace contextRef="#ctx0" brushRef="#br0" timeOffset="533">702 405 1497 0,'0'0'32'0,"0"0"8"0,0 0 0 0,0 0 4 0,0 0-36 0,0 0-8 0,0 0 0 0,4 12 0 15,-4-12 156-15,9 12 28 0,-4-4 7 0,-1 8 1 16,-4-16-103-16,5 12-20 0,-5 4-4 0,0 1-1 16,0-17 0-16,0 0 0 0,0 12 0 0,0-12 0 15,0 0-51-15,0 0-13 0,0 0 0 0,0 0 0 16,0 0 0-16,0 0 0 0,0 0 0 0,0 0 0 16,0 0 0-16,0-4 0 0,4-4 0 0,-4-4 0 0,5 3 0 15,-1 1 0-15,1-4 0 0,0 4 0 0,-1-8 0 16,1 4 0-16,-1 4 0 0,1 0 0 0,-1-1 0 0,5 5 0 15,-4-4 0-15,4 4 0 0,0 4 0 16,5 0 0-16,-5 0 0 0,5 4 0 0,-10-4 54 0,5 4 8 16,0 0 2-16,1 9 0 15,-1-5-52-15,-5 8-12 0,1-4 0 0,4 4 0 0,-5 0 0 16,-4 5 0-16,5-5 0 0,-5 0 0 0,0 4 0 0,4 0 0 16,-8-3 0-16,4-1 0 15,0-16-151-15,4 12-33 0,-4-12-6 0,0 0-898 0</inkml:trace>
  <inkml:trace contextRef="#ctx0" brushRef="#br0" timeOffset="764">1052 421 1728 0,'0'0'76'0,"0"0"16"0,0 0-73 0,0 0-19 0,0 0 0 0,14 0 0 16,-1 0 157-1,1 0 28-15,-5 4 6 0,5 0 1 0,4-4-103 0,-4 4-20 0,-1 4-4 0,1-8-1 16,0 8-51-16,4-4-13 0,0 4 0 0,0 0 0 16,-4 0 0-16,0-4 0 0,-1-4 0 0,-4 5 0 15,0-5-115-15,1 0-25 0,-10 0-6 0,9 0-1 16,-5-9-123-16,1 5-25 0,4-4-5 0,-9 8 0 0</inkml:trace>
  <inkml:trace contextRef="#ctx0" brushRef="#br0" timeOffset="1052">1603 647 1497 0,'0'0'66'0,"0"4"14"0,0 5-64 0,0-5-16 16,0-4 0-16,0 0 0 0,0 0 106 0,0 0 18 0,0 0 3 0,0 0 1 15,0 0 0-15,0 0 0 0,-5-9 0 0,5 1 0 16,-4-4-52-16,4 0-9 0,-5-12-3 0,5-5 0 16,-4 1-51-16,4 0-13 15,-5-5 0-15,5-3 0 0,-4 4 8 0,-1 3 0 0,1-3-8 0,-1 0 12 16,0 3-12-16,1 1-8 0,-1 0 8 0,1-5-13 16,4 1 13-16,-5-1 0 0,5 5 0 0,-4 4 0 15,-1 4 0-15,5 3 0 0,0 1 0 0,0 0 0 16,0 4-208-16,5 8-38 15,-5 4-8-15,0 0-377 0,0 0-75 0</inkml:trace>
  <inkml:trace contextRef="#ctx0" brushRef="#br0" timeOffset="1274">1822 647 1364 0,'0'0'60'0,"0"0"13"0,0 0-58 0,0 0-15 0,0 0 0 15,13-8 0-15,-8-8 116 0,4 4 21 0,-5 0 4 0,1-4 1 16,-1 3-59-16,-4-3-12 0,5 0-3 0,-5 0 0 16,5 4-54-16,-5-4-14 0,0-1 0 0,0 1-625 15,0 4-128-15</inkml:trace>
  <inkml:trace contextRef="#ctx0" brushRef="#br0" timeOffset="1588">1958 486 1710 0,'5'28'37'0,"-5"-16"8"0,4 4 2 0,-4 4 1 0,-4 1-38 0,4 3-10 0,0-4 0 0,0-4 0 0,0 1 106 15,0-5 19-15,0 0 4 0,0-12 1 0,0 0-58 16,0 0-11-16,0 12-2 0,0-12-1 0,0 0-39 0,0 0-8 15,0 0-2-15,0 0 0 0,0 0-9 0,0 0 0 16,9-8 0-16,-5 0 0 0,5 0 12 0,-4-4 1 16,-5-5 0-16,5 5 0 0,-1-4-13 0,1 4-18 15,-1 0 4-15,1 0 1 0,-1-1 13 0,1 1-12 16,-1 0 12-16,5 4-12 0,-4-4 12 0,0 8-12 16,4 0 12-16,0 0-12 0,0 0 12 0,0 4 16 15,0 4-3-15,0 0-1 0,-4 0-12 0,4 0 0 16,-5 8 0-16,6 0 0 0,-6 4 0 0,1 1 0 15,-5-5 0-15,4 4 0 0,-4 0 0 0,0 4 0 0,0-8 0 16,-4 1 0-16,4-5-14 0,0-8-2 0,0 0-1 0,0 0 0 31,-9 8-228-31,9-8-46 0</inkml:trace>
  <inkml:trace contextRef="#ctx0" brushRef="#br0" timeOffset="1729">1917 307 939 0,'0'0'41'16,"0"0"10"-16,0 0-41 0,0 0-10 0,0 0 0 0,14 4 0 16,-14-4 32-16,9 9 5 0,5-1 1 0,-1 0 0 15,-4 4-58-15,5 0-12 0</inkml:trace>
  <inkml:trace contextRef="#ctx0" brushRef="#br0" timeOffset="1996">2245 591 1036 0,'0'0'23'0,"14"8"5"0,-5-4 0 0,4-4 1 0,1 0-29 0,-5 0 0 0,5-4 0 0,-1 4 0 0,-3-4 108 0,-1 0 16 16,0 0 4-16,0 0 0 0,0-4-53 0,0-1-11 15,-4 1-1-15,-1-4-1 0,1 4-9 0,-1-4-1 16,-8-4-1-16,4 4 0 0,-5 4-29 0,1-5-6 16,-6 5 0-16,-3 0-1 0,4 4 2 0,0 0 1 15,-5 0 0-15,0 0 0 0,5 4-29 0,0 4-5 0,-5 4-2 16,5 0 0-16,0 0 66 0,5 0 12 0,-1 5 4 0,1-1 0 15,4 4-64-15,0-4-21 0,4 8 0 0,5-4 0 16,-4 5 21-16,4-5 0 0,5 0 10 0,-5 0-10 16,4-4 12-16,1 1-12 0,0-5 12 0,-1 4-12 15,5 0 0-15,1-4 0 0,-6 0 0 0,6 0 0 16,-6-4-20-16,1 0-4 0,0 0 0 0,-5 4-598 16,4-3-119-16</inkml:trace>
  <inkml:trace contextRef="#ctx0" brushRef="#br0" timeOffset="2310">2668 672 864 0,'0'0'76'0,"0"0"-60"0,0 0-16 0,9-4 0 0,1 0 144 0,3-9 25 15,-13 5 6-15,5-4 1 0,-5 4-79 0,0-4-15 16,0 0-3-16,-5 0-1 0,-4-5-25 0,5 5-5 16,-1-4 0-16,0 8-1 0,-8 0-21 0,4 0-4 15,0 4-1-15,-1 0 0 0,1 4-6 0,-4 4-2 16,4-4 0-16,-1 8 0 0,6 0-2 0,-5 4-1 15,4-4 0-15,1 8 0 0,4 1-10 0,0-5 12 16,4 0-12-16,1 4 12 0,-1-4-12 0,1 4 8 16,-1-7-8-16,6 3 8 0,-6-4-8 0,5 0 0 15,0 0 0-15,0-4 8 0,-9-4-8 0,14 4 0 16,-5-8 0-16,-9 4 8 0,0 0-8 0,14 0-11 16,0 0 3-16,-5-4 0 0,-9 4-3 0,9-4 0 15,4 4 0-15,-13 0 0 16,10 0-145-16,-1 0-30 0,0-4-6 0</inkml:trace>
  <inkml:trace contextRef="#ctx0" brushRef="#br0" timeOffset="2484">2850 732 1314 0,'0'0'58'0,"0"0"12"0,0 0-56 0,0 0-14 0,0-8 0 0,0 8 0 15,0 0 96-15,-4-12 17 0,4 0 3 0,-5 0 1 0,5-4-44 0,0-1-9 16,-4-3-1-16,4 4-1 0,0 0-50 0,-5 4-12 15,10 0 0-15,-5-1 0 0,0 1 40 0,0 4 6 16,0 8 1-16,4-4 0 0,1-4-33 0,-5 8-6 16,9 0-8-16,-4-4 11 15,-5 4-52-15,9 0-11 0,4 0-1 0,-4 4-1 16,5 0-160-16,-5 4-32 0</inkml:trace>
  <inkml:trace contextRef="#ctx0" brushRef="#br0" timeOffset="2704">3133 838 691 0,'0'0'61'0,"-5"-4"-49"0,10-1-12 0,-1 1 0 16,-4-4 182-16,0 0 34 0,0 0 6 0,0-4 2 16,0 4-77-16,0-4-15 0,0-4-4 0,0 3 0 15,-4 5-102-15,4 0-26 0,0-4 0 0,0 0 0 16,-5 4 56-16,5 4 7 0,5-4 1 0,-5 0 0 15,0 0-256-15,0-5-52 0,4-11-9 16,-4 8-3-16</inkml:trace>
  <inkml:trace contextRef="#ctx0" brushRef="#br0" timeOffset="2829">2973 384 1497 0,'0'0'32'0,"0"0"8"0,0 0 0 0,0 0 4 0,0 0-36 16,0 0-8-16,9 0 0 0,1-4 0 0,-1 0 32 0,0 0 4 15,-9 4 0-15,9 0 1 16,5 0-110-16,-1 0-23 0,10 12-4 0,0-4 0 0</inkml:trace>
  <inkml:trace contextRef="#ctx0" brushRef="#br0" timeOffset="3064">3401 789 806 0,'0'0'72'0,"0"0"-58"0,0 0-14 0,5-8 0 16,-5-4 160-16,0 0 30 0,0 0 6 0,0-5 0 15,-5 1-73-15,5-8-15 0,-4 0-4 0,4-5 0 16,-5 1-16-16,5-4-4 0,-4 3-1 0,4-3 0 16,-5 8-67-16,5-5-16 0,-4 5 0 0,-1 4 0 15,5-1 0-15,0 1 0 0,-5 0 0 0,1 4 0 16,-1 0 0-16,5-5 0 0,-4 5 0 0,-1 0-645 15,1 4-133-15</inkml:trace>
  <inkml:trace contextRef="#ctx0" brushRef="#br0" timeOffset="3286">3187 461 1497 0,'0'0'32'0,"19"8"8"0,-1 0 0 0,0-4 4 0,0 5-36 0,5-5-8 0,-5 0 0 0,5 0 0 0,-5-4 104 0,0 4 20 16,5 4 3-16,-5-8 1 0,1 8-62 0,-1-4-12 16,0-4-2-16,0 4-1 0,0 0-31 0,1 4-5 15,-1-8-2-15,0 8 0 16,0-4-35-16,0 4-7 0,1 0-2 0,-1 5 0 16,-9-5-140-16,5 0-28 0,-1 0-5 0,-4 4-2 15,1 0 64-15,-1 0 13 0,-5-4 2 0</inkml:trace>
  <inkml:trace contextRef="#ctx0" brushRef="#br0" timeOffset="3709">3702 736 288 0,'0'0'12'0,"0"0"4"0,0 0-16 0,0 0 0 0,0 0 0 0,9-4 0 16,-9 4 212-16,4-4 39 0,6 0 8 0,-6 0 1 16,5 0-120-16,-4-4-24 0,4 0-4 0,0-4-2 15,0 0-43-15,0 0-9 0,0-5-2 0,0 1 0 16,1 0-22-16,-1 0-5 16,0 4-1-16,0-5 0 0,-5 5-15 0,6 0-3 0,-10 4-1 0,4 0 0 15,-4 8-9-15,0 0 12 0,5 4-12 0,4 0 12 0,-9 4-12 0,4 8 0 16,-4 1-12-16,0 7 12 0,0 4 0 0,0 5 0 15,-4-1 0-15,4 8 0 0,-9 5 0 0,4-1 0 16,-4-3 0-16,0-1 0 0,4 1 0 0,-4-5 0 16,0 5 0-16,0-1 0 0,0-3 10 15,-5-1 10-15,5-4 1 0,-5 1 1 0,1-5-35 0,-5-4-7 16,-1-3-2-16,1-1 0 0,0-4 22 0,0 0 0 16,-5-4 0-16,5 1 0 0,4-9 16 0,0-4 8 15,1-4 2-15,-1 0 0 0,10-5-26 0,-6 1 0 16,6 0 0-16,-5-4 0 0,9-4 0 0,0 0 0 15,0 4 0-15,0-9 0 0,4 5 0 0,1-4 0 16,-1 4 0-16,6 0 8 0,-6-1-8 0,1 1 12 16,4 4-12-16,4-4 12 0,-3 0-12 0,-1-1 0 15,4 5 0-15,1-4 8 0,0 0-8 0,4 4 0 0,0-4 0 16,0 3 0-16,5 1 0 0,0 0 0 16,0 4 0-16,4-4 0 0,-4 0 0 0,4 4 8 0,-4 0-8 15,4-5 0-15,-4 9 9 0,4-4-9 0,0 0 10 0,-4 0-10 16,9-4 11-16,-5 4-11 15,1 0 12-15,-6 0-12 0,6 0 0 0,-5-5 0 0,-10 1 0 0,5-4-636 16,1 0-119-16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7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24 328 748 0,'9'8'67'0,"0"-3"-54"0,0-1-13 0,-4-4 0 16,4 0 260-16,0 0 50 0,5 4 10 0,-1-4 1 15,-4 0-143-15,-4-4-29 16,4 0-5-16,0 4-2 0,5-5-62 0,0 5-13 0,-10-4-3 0,5 0 0 15,0-4-51-15,-4 4-13 0,-5-4 0 0,-5-4 0 16,-4 0 18-16,0 0 1 0,0 0 0 0,0 8 0 16,0-5-19-16,0 1 0 0,0-4 0 0,-5 0 0 15,-4 0-12-15,4 0-5 0,0 0-2 0,5 4 0 16,0-5 19-16,-4 1 0 0,-1 0 0 0,5 4 0 0,4-4 0 16,5 4-10-16,0 0 10 0,0 0-8 15,5-1 0-15,-5 1 0 0,0 8 0 0,4-8 0 0,5 0 8 16,5 0 0-16,0 4 0 0,-1-4 8 0,-3 0-8 15,3 0 0-15,5 4 0 0,1 4 0 0,-6-4 11 0,5 0-3 16,-8-4 0-16,8 8 0 16,-5 0-62-16,1 4-13 0,0 0-2 0,-5-4-1 15,0 4-170-15,5 0-33 0,-5-4-7 0</inkml:trace>
  <inkml:trace contextRef="#ctx0" brushRef="#br0" timeOffset="266">502 162 1396 0,'0'0'62'0,"0"0"13"0,14 4-60 0,-5-4-15 0,-5-4 0 15,-4 4 0-15,0 0 135 0,5-4 24 0,4 0 5 0,-4-4 0 16,-15-4-87-16,1 0-17 0,9 0-4 0,-9 0-1 16,5 0 7-16,-1 3 2 0,1 1 0 0,-1 0 0 15,0 0-11-15,5 4-1 0,0 4-1 0,0 0 0 16,-18 0-23-16,5 0-5 16,-1 0-1-16,0 8 0 0,1-4-7 0,-1 8-2 0,5-4 0 0,0 5 0 15,4-1 23-15,-4 4 5 0,9 4 1 0,0-4 0 16,0 5-57-16,9-5-11 0,-4-4-2 0,-1 4-1 0,5-8 46 15,1 0 10-15,-1 0 1 0,0 1 1 16,0-5-48-16,0 0-9 0,-4 0-3 0,4-4 0 0,0 0 23 0,-5 0 8 16,5 0 0-16,-4-4-9 0,-1 0 9 0,1-5-8 15,0 5 8-15,4 0-8 16,-5 0-78-16,1 0-15 0,-1-4-3 0,1 4-646 16,-5-4-129-16</inkml:trace>
  <inkml:trace contextRef="#ctx0" brushRef="#br0" timeOffset="1024">743 243 806 0,'9'17'36'0,"-9"-17"7"0,0 12-35 0,0-4-8 0,0-8 0 0,-4 12 0 16,-5-4 258-16,9-8 50 0,-9 0 9 0,0 0 3 16,-5 0-154-16,14 0-30 15,-5 0-7-15,5 0-1 0,0 0-102 0,0-4-26 0,-4-4 0 0,-1 0 0 16,10 0 56-16,-5 0 5 0,4 0 2 0,-4-5 0 15,5 1-40-15,-1 4-8 0,1 0-2 0,0-4 0 16,-1 0-13-16,1 0-16 0,-5-1 3 0,4 1 1 16,1 0 28-16,-5 4 5 0,9-4 2 0,0 8 0 15,-9 4-23-15,5 0 0 0,4-8 0 0,0 4 0 16,-5 0 0-16,5 0 0 0,-4 4 0 0,4 0 0 0,0 4 0 16,0 4 11-16,-9-8-11 0,9 8 12 0,-9-8 19 0,5 8 4 15,-5 4 1-15,4-4 0 16,1 4-80-16,-5 1-16 0,0-5-4 0,0 4 0 0,0-4 52 0,0 8 12 15,0-4 0-15,0-12 0 0,0 0 20 0,0 0 8 16,0 0 0-16,0 0 1 0,0 0-29 0,0 0 0 16,0 0 0-16,0 0 0 15,0 0-20-15,0 0-6 0,0 0-2 0,0 0 0 0,9-4 28 0,-4 0 0 16,8 4 0-16,-4-4 0 0,5-4 0 0,-5 4 0 16,5-4 0-16,-5 0 0 15,0 0 17-15,0 0 9 0,0-1 2 0,0 1 0 0,1 0-28 0,3 0 0 16,-4 0 0-16,-4 0 0 15,4 0-17-15,-4 8-9 0,-5 0-2 0,0 0 0 0,9-4 46 0,-9 4 9 16,9 4 1-16,0 4 1 16,-5 0-46-16,1 0-10 0,-1 0-1 0,6 4-1 0,-6-4 44 0,5 1 9 0,-4-1 1 15,4 4 1-15,0-4-42 16,0 4-8-16,0-4-1 0,0 0-1 0,0 0-30 0,1 0-7 16,-1-4-1-16,0 1 0 0,-5-1 0 15,5-4 0-15,1 0 0 0,-1 0 0 0,-5 0 0 16,5-4 0-16,0 4 0 0,-9 0 0 0,0 0 36 0,0 0 8 0,9-9 0 0,-4 9 1 15,0-4 31-15,4 0 5 0,0 4 2 0,0 0 0 0,0 0 87 16,-9 0 18-16,0-8 3 0,5 4 1 0,4-4-52 0,-9 8-9 16,0 0-3-16,0-8 0 0,4 0-51 0,-4-4-13 15,-4 0 0-15,-5-9 0 0,4 9 0 16,0 0 0-16,-8 0 0 0,4 4 0 0,9 8 54 0,0 0 8 16,-9-4 2-1,-1 4 0-15,1 4-52 0,9-4-12 0,-9 4 0 0,0 4 0 0,0 4 0 0,5 0 0 16,4 4 0-16,4 5 0 0,1-1 0 0,4 0 0 15,4 0 0-15,6 5 0 0,3-1 0 0,-3 0 0 16,-1-8 0-16,-5 5 0 0,6-1 0 0,-1-4 0 16,-4-4 0-16,-1 4 0 0,1-7 0 0,-1-1 0 0,-3 0 0 15,-6 0 0 17,5 0-151-32,0-4-33 0,0 4-6 0,-9-8-2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2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100 32 576 0,'0'0'51'0,"4"-8"-41"0,1-8-10 0,4 8 0 0,-4 20 94 15,-5-12 17-15,0-12 3 0,0 12 1 0,0 0-15 16,0 0-4-16,0 0 0 0,0 0 0 0,0 0-22 0,0 0-5 15,0 0-1-15,0 0 0 0,0 0-6 0,0 0-2 16,0 0 0-16,0 0 0 0,0 0-28 0,0 0-7 16,9 8-1-16,-9-8 0 0,0 0 20 0,4 4 3 15,1 4 1-15,-1 4 0 0,-4-12-10 0,5 8-2 16,-5 5 0-16,0-5 0 0,0 4-28 0,0 0-8 16,-5 8 0-16,5-8 0 0,-4 4 71 0,4 9 9 15,-5-5 3-15,1 4 0 0,-5 9-63 0,4-5-12 16,-4 0-8-16,0 5 10 15,0-5 7-15,4 8 2 0,-4 1 0 0,5-1 0 0,-1-3-9 0,0-1-2 16,1 0 0-16,4 1 0 0,0-5-8 0,0 0 0 16,0-3 0-16,0 3 0 0,0-8 28 0,0 5 3 15,0-1 1-15,-5-4 0 0,5 0-32 0,-4-3 0 0,8 3 0 16,-4 0 0-16,0 0 0 16,0 0 0-16,0 5 0 0,0-5 0 15,-4-4 0-15,-1 0 0 0,5 1 0 0,-4 3 0 0,4 0 0 0,-5 0 0 16,5 0 0-16,-4-3 0 0,4 3 0 0,-5-4 0 0,5 0 0 0,-5 5 0 15,5-5 0-15,-4 0-13 16,4 0 1-16,4 0 0 0,-4-4 12 0,0 1 16 16,5-5-3-16,-10 4-1 0,-4 4-12 0,9-4 0 0,5 0 0 15,-1 0 0-15,-4 5 0 0,-4-5 0 0,8 0 0 16,-4-12 0 0,0 0 0-16,0 12 0 0,0 0 0 0,0 0 0 0,0-4 0 0,0 5 0 0,0-1 0 0,0 0 0 0,0 0 0 15,-4-4 0-15,4 4 0 0,-5-4 0 0,5-8 0 16,0 8 0-16,0 0 0 0,0 1 0 15,0 3 0-15,0-4 0 0,-4 0 0 0,4-4 0 0,-5 4 0 16,5 0 0-16,-4 4 0 0,4-4 0 0,0 4 0 16,0-3 0-16,0-1 0 0,0 4 0 15,0 0 0-15,0-4 0 0,4 4 0 0,-4 0 0 0,5 0 0 0,-5-3 0 16,4-1 0-16,-4 4 0 0,5-4 0 0,-1 0 0 16,-4 0 0-16,5 0 0 0,-5 0 0 0,5-4 0 15,-1 4 0-15,5-4 0 0,-9 5 0 0,5-5 0 16,-5 8 0-16,0-4 0 0,0 0 0 0,4 4 0 15,1-4 0-15,-1 8 0 0,-4 5-12 0,5-9-6 16,-5-12-1-16,0 0 0 0,5 8 31 0,-1 4 5 0,-4-4 2 16,5-4 0-16,-5-4-31 0,4 8-5 0,1 4-2 15,-5-12 0-15,0 0 31 0,0 0 5 16,0 8 2-16,0-8 0 16,0 0-41-16,4 9-8 0,1 3-2 0,-5-12 0 0,0 0 32 0,0 0 15 0,4 12-2 15,-4-4 0-15,0-8-13 16,0 0 0-16,-4 8 0 0,-1-4 0 0,1 0 0 0,4-4 0 15,0 0 0-15,0 0 0 0,0 0-10 0,0 0-2 0,0 0 0 0,0 0 0 16,0 0 12-16,0 0 0 0,-5 8 0 0,5-8 0 16,0 0 0-16,0 0 0 0,0 0 0 0,0 0 0 15,0 0 0-15,0 0 0 0,9 12 0 0,-9-12 0 0,0 0 0 16,0 0 0-16,0 0 0 0,14 4 0 0,-14-4 0 16,0 0 0-16,0 0 0 0,14 8 0 15,-5 1 0-15,-9-9 16 0,13 8-3 0,-4 0 0 0,5-4-13 16,-14-4 0-16,14 8 0 0,-1-8 0 0,1 0 0 0,4 0 0 31,-4 4 0-31,0-4 0 0,-1 0 0 0,-4 4 0 0,10-4 0 0,-6 4 0 16,10 4 0-16,-5-4-16 0,0 4 3 0,1-4 1 15,3 0 12-15,1 0 16 0,-5-4-3 0,5 4-1 0,-5 0-12 0,1 1 0 16,-1-1 0 0,0 0 0-16,0-4 19 0,-4 0 1 15,4 4 0-15,5 0 0 16,-5-4-42-16,0 0-8 0,1 0-2 0,-1 0 0 15,0 0 52-15,5 0 9 0,-5 0 3 0,5 0 0 0,-1 0-32 0,6 0 0 0,-5 0 0 16,-1 0 0-16,-8 0 0 0,9 0-13 0,-5 0 1 16,0 4 0-16,0-4 12 0,5 0 13 15,0 0-2-15,0 0-1 0,-1 0-10 0,1 0 0 0,-5 0 0 16,5 0 8-16,-5 0-21 0,1 0-5 0,-1 0-1 0,0 0 0 16,0 0 19-16,0 0 0 0,-4 0 0 0,0 0 0 15,4 0 0-15,-4 0 0 0,-1 0 0 0,1 0 0 16,4 0 0-16,-4 0 0 0,-1 0 0 0,6-4 0 15,-6 4 0-15,1 0 0 0,4 0 0 0,0 0 0 16,5 0 0-16,-5 0 0 0,5 0 0 0,-5 0 0 16,1 0 0-16,-1 0 0 0,0 0 0 0,0 0 0 0,0 0 9 15,5 0 6-15,-5 0 1 0,1 0 0 0,3 0-16 16,-3 0 8-16,3-4-8 0,-3 4 0 0,-1-4 0 16,0 4 0-16,0 0 0 0,0 0 0 0,-4-4 0 15,0 4 0-15,4 0 0 0,-4-4 0 0,4 4 0 0,-5-5 0 16,-3 5 0-16,-1 0 0 0,4-4 0 15,-4 0 0-15,5 4 0 0,0 0 0 0,-1 0 0 0,1 0 0 16,4 0 0-16,0 4 0 0,5-4 0 0,-9-4 0 16,4 4 0-16,0 0 0 0,1-4 0 0,-1 4 0 15,0 0 0-15,0 0 0 0,0-4-14 0,-4 0-2 16,4 4-1-16,0 4 0 0,-8-4 26 0,8-4 6 16,0 4 1-16,0 0 0 0,9-4-16 0,-8 4 0 15,-6 0 0-15,6 0 0 0,3 0 8 0,1-4-8 0,-9 4 0 0,4 0 0 16,-4 0 0-16,4 0 0 0,0 0 0 0,0 0 0 15,-9 0 0-15,10 4 0 0,-6-8 0 0,1 8 0 16,0 0 0-16,4-4 0 0,-5 0 0 0,6 0 0 16,-6 0 0-16,1 0 0 15,0 4 0-15,4 0 0 0,-5 0 0 0,6 0 0 0,-6-4 0 0,1 4 0 16,4-4 0-16,0 5 0 0,5-5 0 0,0 4 0 16,0-4 0-16,-5 4 0 0,5-4 0 0,-1 0 0 0,-3 4 0 15,-1-4 0-15,-4 0 0 0,4 0 0 0,5 4 0 16,-1-4 0-16,1 0 0 0,0 4 0 0,-5-4-9 15,5 4 9-15,-5-4 0 0,0 4-9 0,5 0 9 16,-5 0 0-16,0-4 0 0,1 4 0 0,-6 0 0 16,1-4 8-16,0 0-8 0,-1 0 0 0,1 0 0 15,0 0 0-15,-1 0-12 0,1 0 4 0,-5 0 8 16,5 0 0-16,-5 0 0 0,9 0 0 0,-4 0 0 0,-1 0 0 16,1 4 0-16,0-4 0 0,4 0 0 15,5 0 0-15,-5 0 0 0,0 0 0 0,0 4 0 0,0 0 14 16,-4-4-3-16,0 8-1 0,-1-4-10 0,1 4 0 15,-5 1 0-15,0-5 0 16,-4 4-27-16,-1-4-4 0,-4-4-1 0,0 0 0 16,0 0-101-16,-4 8-21 0,4-8-4 0,0 0-838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7.6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1757 345 0,'0'0'0'0,"0"0"14"0,0 0-4 0,0 0 2 0,0 0-12 0,0 0 0 16,0 0 0-16,0 0 0 0,-14 4 60 0,14-4 9 0,0 0 3 15,0 0 0-15,0 0-24 0,0 0-4 0,0 0 0 0,0 0-1 16,0 0-24-16,0 0-5 0,0 0-1 0,0 0 0 16,14 4 41-16,-14-4 8 0,0 0 2 0,0 0 0 15,0 0-52-15,0 0-12 16,0 0 0-16,0 0 0 0,0 0 28 0,0 0 2 15,0 0 1-15,0 0 0 0,0 0-50 0,0 0-9 16,0 0-3-16,0 0 0 0,0 0 76 0,0 0 15 0,0 0 4 0,0 0 0 16,0 0-52-16,9 4-12 0,0-8 0 0,0 0 0 15,-9 4 0-15,0 0 0 0,0 0 0 0,0 0 0 16,0 0 8-16,0 0 0 0,10 4-8 0,-10-4 12 0,13-4 4 0,-13 4 0 16,0 0 0-16,9 0 0 0,0-4 4 0,1 4 0 15,-10 0 1-15,0 0 0 0,0 0-2 0,0 0-1 16,0 0 0-16,0 0 0 0,0 0-7 0,0 0-2 15,0 0 0-15,0 0 0 0,0 0-9 0,0 0-9 16,13-4 9-16,1 0-13 0,-14 4 13 0,4 0 0 16,10-4 0-16,-5 0 0 0,-9 4 0 0,0 0 0 15,0 0 0-15,9 4 0 0,5-8 0 0,-5 0 0 16,-9 4 0-16,0 0 0 0,9 0 0 0,-9 0 0 16,0 0 0-16,0 0 0 0,5-5 0 0,4 5 0 0,-9 0 0 15,0 0 0-15,0 0 0 0,0 0 0 16,0 0 0-16,0 0 0 0,0 0 24 0,0 0 7 0,9 0 1 15,0-4 1-15,0 4-21 16,-4-4-12-16,-5 4 12 0,9 0-12 16,-5-4-24-16,-4 4-12 0,0 0-3 0,9-4 0 0,1 4 63 0,-10 0 12 0,0 0 2 0,9 0 1 15,4-4-25-15,-13 4-5 0,0 0-1 0,5 0 0 16,4 0-8-16,-9 0 0 0,0 0 0 0,9 0 0 16,-9 0 16-16,9 0 0 0,-4-4 1 0,-1 4 0 15,-4 0-17-15,0 0 0 0,0 0 0 0,9 0 0 16,0 0 0-16,-4 0 0 0,-5 0-11 0,0 0 11 15,0 0 0-15,9 0 0 0,-4 0 8 0,-5 0-8 16,9 0 12-16,-5-4-3 0,-4 4-1 0,9 0 0 0,-4 0-8 16,4 0-11-16,-4 0 3 0,4-4 0 0,-9 4 8 15,4 0 0-15,1-4 0 0,-1 4 0 16,1 0 0-16,4-4 0 0,-4 4 0 0,-5 0 0 0,0 0 0 0,4 4 0 16,10-8 0-16,-5 4 0 0,-9 0 33 0,0 0 9 15,0 0 2-15,9-4 0 0,0 4-20 0,-9 0-3 16,0 0-1-16,9 0 0 0,0 0-20 0,1 0 0 15,-10 0 0-15,4 0 0 0,-4 0 0 0,9 4 0 16,-9-4 0-16,9-4 0 0,0 4 0 0,0 0 0 16,1 0 0-16,-10 0 0 0,4 0 0 0,5 0 0 15,5 0 0-15,-10 0 0 0,6 4 0 0,-1-4 0 16,0 0 0-16,0 0 0 0,-9 0 0 0,9 0 0 0,0 0 0 16,5 4 0-16,4-8 0 0,0 4 0 0,-9-4 0 15,0 4 0-15,-9 0 0 0,0 0 0 0,0 0 0 16,14 0 0-16,-5-4 0 0,0 4 0 0,5 4 0 15,-5-4 0-15,-9 0 0 0,0 0 0 0,0 0 0 0,0 0 0 16,0 0 0-16,9 0 0 0,0 0 0 0,9 0 0 16,1 0 0-16,-10-4 0 0,-9 4 0 0,0 0 0 15,0 0 0-15,13 0 0 0,6 0 0 0,-6 0 0 16,-4-8 0-16,-9 8 0 0,0 0 0 0,0 0 0 16,9-8 0-16,-4 0 0 0,4 4 0 0,0 0 0 0,-4-1 0 15,-5 5 0-15,9-8 0 0,-5 4 0 0,1-4 32 16,0 8 3-16,-5 0 0 0,9-4 0 15,-9 4-56-15,9-4-11 0,0 0-3 0,0 4 0 0,-9 0 35 0,5-4 0 16,4 0 0-16,0 4 0 0,-5-8 0 0,5 4 0 16,1 8 0-16,-6-4 0 0,5-8 44 0,0 4 16 15,-4 0 4-15,4 0 0 0,-5-4-52 0,1 4-12 16,4 0 0-16,-9 4 0 0,9-5 0 0,0 5 0 16,-9 0 0-16,5-4 0 0,4 0 0 0,-4 0 0 15,4 0 0-15,-5 0 0 0,-4 4 0 0,9 0 0 16,-9 0 0-16,9-8 0 0,-4 4 0 15,4-4 0-15,-4 0 0 0,4 4 0 0,-9 4 0 0,9-4 0 16,-5 4 0-16,10-4 0 0,-9-4 0 0,4 4 0 0,-9 4 0 0,9-4 0 16,5 0 0-16,-10-1 0 0,5 1 0 0,0 0 0 15,-9 4 0-15,9-4 0 16,5 0 0-16,-9-4 0 0,-5 8 0 0,9-4 0 0,4 0 0 0,-8 0 0 16,4 0 0-16,0 0 0 0,0 0 0 0,0-4 0 15,0 8 0-15,-4-4 0 0,4 0 0 0,0-4 0 16,0 4 0-16,0-5 0 0,1 9 0 0,-1-4 0 15,4-4 0-15,-4 4 0 0,-9 4 0 0,0 0 0 16,0 0 24-16,0 0 3 0,0-4 0 0,9-4 0 16,1 4-27-16,-1 0 0 0,-5-4 0 0,1 4 0 15,-1 0 0-15,1-4 8 0,-5 8-8 0,9-4 0 16,-4-4 0-16,4 4 8 0,-5 0-8 0,5-1 0 0,-4 1 0 16,-1-4 0-16,6 4 0 0,-1 0 0 0,0 0 0 0,0-4 0 31,-5 4 0-31,1-4 0 0,4 8 12 0,0-4-4 0,0-4 0 0,-4 4 0 0,4 0-8 0,0 0 0 15,-4-4 0 1,4 4 0-16,-5-5 0 0,5 1 0 0,-4 4 0 0,4 0 0 0,0-4 0 0,0 0 0 16,-9 8 0-16,9-4 0 0,-4-4 0 0,-1 0 0 15,-4 8 0-15,5-4 0 0,4-4 0 0,-4 0 0 16,-1 4 0-16,1-5 0 0,-1 5 0 0,5-4 0 16,1 0 0-16,-1 4 0 0,-5-4 0 0,1 4 0 15,-1-4 0-15,1 0 0 0,4 4 0 16,-4-4 0-16,-5 0 0 0,9 4 0 0,-9 0 0 0,0 4 0 0,4-5 0 15,5 1 0-15,-4 0 0 0,4-4 8 0,-5 4-8 16,1 0 8-16,0-4-8 0,-1 4 0 0,1 4 0 0,-1-8 0 16,-4-4 0-16,9 4 0 0,-9 0 0 15,5 0 0-15,4 4 0 0,-9-5 0 0,5 5 0 0,-5 4 0 16,4-8 0-16,1 4 0 0,-1 0 0 0,1-4 0 16,-1-4 0-16,1 4 0 0,-5 8 0 0,0 0 0 15,4-8 0-15,6 4 0 0,-6-8 0 0,-4 12 0 16,0 0 0-16,9-4 0 0,-4-1 0 0,4-3 0 15,-9 8 0-15,4-4 0 0,1-4 0 0,4 0 0 16,0 4 0-16,-9 4 0 0,0 0 0 0,5-8 0 0,4 0 0 16,0 0 8-16,-9 8-8 0,4-8 8 0,1 0-8 15,0 0 0-15,-5 8 0 16,4-9-11-16,1 1 11 0,4 0 0 0,-5 0 0 0,1 0 0 0,-5 8 0 0,4-8 0 16,6-4 8-16,-6 4-8 0,-4 8 0 0,9-4 0 15,-4-4 0-15,4 0-8 0,-9 8 8 16,4-5 0-16,6-3 8 0,-6 0-8 0,5 4 0 0,-9 4 8 15,5-8-8-15,-1 0 0 0,-4 8 0 16,9-8 0-16,-9 8 0 0,5-4 0 0,-5 4 16 0,9-8 0 16,-9 8-1-16,5-8 0 0,-5 8-24 0,4-4-5 15,5-4-1-15,-9 8 0 0,0-9 15 0,0 9 0 16,5-4 0-16,-5 4 0 0,0-8 0 0,0 8 0 0,9-8 0 16,0 4 0-16,-4 0 12 15,4 0 1-15,-5 0 1 0,1 0 0 0,-1-4-14 0,5 4-18 0,-4-4 4 16,4 4 1-16,-9 4 21 0,9-8 4 0,-4 0 0 15,-5 8 1-15,9-5-13 16,0-3 0-16,-4 0 0 0,-5 8 0 0,0 0 0 0,9-8 0 0,-5 0 0 0,5 0 0 16,-9 8 0-16,0 0 0 0,0 0 0 0,5-8 0 15,-1 4 0-15,1 0 0 0,4-4 0 0,-4 4 0 16,8-4 0-16,-4-1 0 0,-9 9 0 0,10-8 0 16,-1 0 0-16,0-4 0 0,-9 12 0 0,9-4 0 15,-5-4 0-15,5 4 0 0,1-4 0 0,-6 0 0 16,-4 8 0-16,0 0 0 0,5-8 0 0,4 4 0 0,-9 4 0 0,4-4 0 15,1 0 0-15,-1-5 0 16,1 5 0-16,-5 4 0 0,5-4 0 0,4 0 0 0,-5 0 0 0,-4 4 0 16,0 0 0-16,9-8 0 0,-4 0 0 0,4 0 0 15,-9 8 0-15,9-8 0 0,0 0 0 0,0 4 0 16,-9 4 0-16,9-8 0 0,5 4 0 0,-5 0 0 16,0 0 0-16,0-1 0 0,-9 5 0 0,9-8 0 15,5 0 0-15,-9 8 0 0,4-4 0 0,-9 4 0 16,0 0 0-16,9-4 0 0,0 0 0 0,5 0 0 15,-10 0 0-15,10-4 0 0,-14 8 0 0,9-8 0 16,0 4 0-16,0-4 0 0,-9 8 0 0,9-4 0 16,0 0 0-16,5 0 0 0,-9 4 0 0,4-4 0 0,4-1 0 15,-4 1 0-15,5 4 0 16,-5-4 0-16,-9 4 0 0,9 0 0 0,5-4 0 0,0 4 0 0,-1-4 0 0,1 4 0 16,-5-4 0-16,0 0 0 0,5 4 0 0,0 0 0 15,-14 0 0-15,0 0 0 0,9 0 0 0,0-4 0 16,-9 4 0-16,9-4 0 0,0-4 0 0,-9 8 0 15,9 0 8-15,-9 0 0 0,9-4-8 0,5 4 12 16,-1-4-12-16,-3 4-8 0,-1-4 8 0,-9 4-13 16,9 0 13-16,4 0 0 0,1-4 9 0,0 4-9 15,-5-4 0-15,0 4 0 0,5-4 0 0,-1 4-10 16,-4-4 10-16,-4 0 0 0,9 4 0 0,-5 0 0 0,0-4 10 16,0 0 4-16,0 0 1 0,-4-1 0 0,4 5-24 0,0 0-5 15,0 0-1-15,0-4 0 0,0 4 15 0,0 0 0 16,0-4 0-16,5 4 0 0,-9-4 0 15,8 4 16 1,1-4-3-16,-5 4-1 0,5-4-12 0,-1 4-16 0,-4 0 3 0,5 0 1 0,0 0 12 0,-5 0 0 16,0 0 0-16,5 0 0 0,-1 0 0 0,1-4 0 15,0 8 0-15,-5-4 0 0,4 0 0 0,1 0 0 16,-5-4 0-16,5 0 0 0,-1 4 0 0,1-4 0 31,0 0 0-31,4 0 0 0,-9 0 0 0,5 4 0 0,4-4 0 0,0 0 0 0,-4 0 12 16,-1 0 6-16,1 4 1 0,4-4 0 0,1 4-19 0,-1-4 0 0,-5 0 0 15,6 4 0-15,-6 0-12 0,5-4-5 0,1 4-2 16,-1-4 0-16,-9 4 36 0,5 0 7 0,-1 0 2 16,-4-5 0-1,-4 1-42-15,-5 4-8 0,9 0-1 0,-9 0-1 0,0 0 42 0,0 0 8 0,9-4 1 0,-9 4 1 16,9 0-26-16,-9 0 0 0,9 0 8 0,0 0-8 16,1 8-20-16,-1-3-5 15,-5-10-2-15,1 1 0 0,-5 4 45 0,4 0 9 0,1 0 1 0,-1-4 1 16,-4 4-46-1,0 0-10-15,0 0-1 0,5 0-1 0,0 0 29 0,-5 0 0 0,4 0 0 0,-4 0 0 16,0 0-16-16,0 0 4 0,0 0 0 0,0 0-698 31,0 0-139-31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5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729 140 7571,'0'0'7423,"-58"1"-6268,-183 2-499,121 3-480,59-3 4413,82-24-4040,-5 8-469,-12 10-77,1 0 1,-1 0-1,0-1 0,0 0 1,0 1-1,0-1 1,-1 0-1,1-1 0,-1 1 1,0-1-1,-1 1 1,1-1-1,-1 0 0,0 0 1,0 0-1,0 0 1,-1 0-1,2-8 1,-4 12-13,0 0 0,0-1 1,1 1-1,-1-1 1,0 1-1,0 0 1,0-1-1,-1 1 0,1 0 1,0 0-1,0 0 1,-1 0-1,1 0 0,0 0 1,-1 0-1,1 1 1,-1-1-1,1 0 1,-1 1-1,1-1 0,-1 1 1,0 0-1,1 0 1,-1-1-1,1 1 1,-4 0-1,-54-5-14,52 5 13,-234-1-2031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55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557 50 1497 0,'0'0'32'0,"0"0"8"0,-9-9 0 0,0 5 4 0,0-4-36 0,-1 4-8 16,6 0 0-16,-10-4 0 0,1 8 52 0,3-4 8 0,-12 0 1 0,8 4 1 16,-9-4-10-16,0 4-3 0,-4 4 0 0,4 4 0 15,-4 0-25-15,4 4-6 0,-4 5-1 0,4 3 0 16,-4 4-17-16,0 4 0 0,-5 13 0 0,9-1 0 16,-4 9 0-16,4-1 0 0,-4 5 0 0,8-12 0 15,6-9 24-15,4 4 2 0,-1 5 0 0,6-1 0 0,-1-3-15 16,5-1-3-16,5 1-8 0,9 7 12 0,-5-4 16 15,9-3 2-15,5-1 1 16,4-7 0-16,5-5 26 0,-5 0 6 0,5 1 1 0,4-9 0 0,1-4 0 0,4-4 0 16,4-4 0-16,5 0 0 0,1-8 0 0,-6 0 0 15,1-4 0-15,-5-4 0 0,0-4-64 0,-5 3-12 16,-4 5-2-16,4-4-1 0,-4 4 24 0,0 0 5 16,-14 0 1-16,5 4 0 15,4-4-166-15,-8 0-33 0,-6 4-6 0,1 0-2 0</inkml:trace>
  <inkml:trace contextRef="#ctx0" brushRef="#br0" timeOffset="880">1577 879 1958 0,'0'0'43'0,"0"0"9"0,0 0 1 0,4 12 3 0,-4-4-45 0,5 5-11 15,-5-1 0-15,0-4 0 0,0 4 53 0,0-12 9 16,-9 8 2-16,4 0 0 0,5-8-14 0,-9 4-2 0,0 4-1 16,0-8 0-16,-5 0-24 0,5 0-5 0,-5-8-1 0,5 4 0 15,0-4-17-15,0-4 0 0,0-8 0 0,-9-1 0 16,0-3 0-16,-1 0 0 0,1-5 0 0,9 5 0 15,4-4 0-15,-4 0 0 0,0-5 0 0,5 1 0 16,-1-5 0-16,5-3 0 0,0-5-11 0,0-11 11 16,5 3 0-16,4 5 0 0,-5-1 8 0,10 4-8 15,0 5 23-15,-5 0-2 16,4 7 0-16,1 1 0 0,-5-1-10 0,5 13-3 0,-5 4 0 0,0 0 0 16,0 4 22-16,0 0 4 0,0-1 1 0,0 9 0 15,1-4-160-15,-6 4-32 0,5 0-7 0,-9 4-848 16</inkml:trace>
  <inkml:trace contextRef="#ctx0" brushRef="#br0" timeOffset="1594">1964 325 403 0,'0'0'36'0,"0"0"-36"0,0 0 0 15,0 0 0-15,0 0 96 0,0 0 13 0,0 0 3 16,0 0 0-16,0 0-90 0,0 0-22 0,4 12 0 16,-4-12 0-16,0 0 0 0,-4 16 0 0,-1-4 0 0,5 4 0 15,0 1 34-15,5 3 2 16,8-4 1-16,-4 8 0 0,-9-4 48 0,5 1 10 0,0-5 1 0,4 0 1 15,-9-4 17-15,4 0 3 0,5 5 1 0,-4-9 0 16,-5 4-40-16,4 0-8 16,5 4-2-16,1-4 0 0,-1-4-3 0,-9-8-1 0,0 0 0 0,9 4 0 15,0 5 0-15,5-5 0 0,-14-4 0 0,0 0 0 16,4 4-64-16,5-4-14 0,0 4-2 0,0-4-1 16,-9 0 27-16,10-4 6 0,-1 0 0 0,4 0 1 15,-4-9-17-15,1 5 0 0,-1-4 0 0,4 0 0 0,-8-4 0 0,4 0 0 16,-4-1 0-16,-1 1 0 15,1 0-48-15,-1 0-12 0,5 4-4 0,-4-4 0 0,-1 3 52 0,-4 1 12 16,5-4 0-16,-1 4 0 0,1 4 0 16,-5 8 0-16,0 0 0 0,5-4 0 0,-5-4 0 15,0 8 0-15,0 0 0 0,9 8 0 16,0 4 0-16,0 4 0 0,-5 0 0 0,6 0 0 16,-1 9 48-16,-5-5 13 0,1 8 3 0,-5 9 0 15,4-5-52-15,-4 9-12 0,0-1 0 0,0 1 0 16,0-1 0-16,-4 9 0 0,4-1 0 0,-5 1 0 0,1-5 0 0,-5-3 0 15,-1 3 0-15,6 1 0 0,-5-9 0 0,0 1 0 16,-5-5 0-16,5-4 0 0,0-3 18 0,0-5 1 16,4-4 0-16,-4-4 0 0,0-4-19 0,0-4 0 0,0 0 0 15,0 0 0 1,0-4-22-16,9 0-8 0,-5-8-2 0,-4 0 0 0,4-4 32 0,1 0 15 0,-5 0-2 16,9-4 0-16,0-5-27 0,0 1-6 0,-5-4 0 15,5 0-1-15,5-1 7 0,-5 1 2 0,0-4 0 16,0 3 0-16,9 5-16 0,0 0-2 0,0 0-1 15,-4 3 0 1,4-3 31-16,4 8 0 0,-4 0 0 0,1 0 0 0,3 4 0 0,-4 0 0 0,5 4 0 0,0 0 0 16,-1 4 0-16,1 0 0 0,4 0 0 0,-4 4 0 15,-1 0 0-15,6-4 0 0,-6 4 0 0,1 0-655 32,0 0-125-32</inkml:trace>
  <inkml:trace contextRef="#ctx0" brushRef="#br0" timeOffset="2532">2756 1061 806 0,'0'0'36'0,"0"0"7"0,0 0-35 0,0 0-8 0,0 0 0 0,0 0 0 16,0 0 200-16,0-4 37 0,-9-4 8 0,4 0 2 15,-4 0-139-15,5 0-28 0,4-8-6 0,-5 3-1 16,0-3-58-16,5 0-15 0,-4 4 0 0,-1-4 0 16,5 0 54-16,0 3 8 0,0-3 2 0,0 0 0 15,9 0-64-15,-4 0 0 16,0 4 0-16,-1 3-13 0,-4-3-71 0,-4 4-15 0,4 0-2 0,-5 0-1 15</inkml:trace>
  <inkml:trace contextRef="#ctx0" brushRef="#br0" timeOffset="2799">3188 932 921 0,'-4'12'82'0,"-1"4"-66"0,1 0-16 0,-1 0 0 15,-4 5 183-15,4-5 33 0,1-4 6 0,-1 4 2 16,1-4-128-16,-1 0-26 0,1 1-5 0,-1-5-1 15,5-8-51-15,0 0-13 0,0 12 0 0,0-12-577 16,0 0-119-16</inkml:trace>
  <inkml:trace contextRef="#ctx0" brushRef="#br0" timeOffset="3411">3521 313 1594 0,'0'0'35'0,"-5"16"7"0,5-4 2 0,-4 4 1 0,4 0-36 0,0 9-9 16,-5-5 0-16,5 4 0 0,0 4 83 0,5-3 14 15,-5-1 3-15,4-4 1 0,1 0-43 0,-1 1-9 16,5-1-1-16,0-4-1 0,-4 0-24 0,4-8-5 16,0 0-1-16,0-3 0 0,5 3-17 0,-5-8 0 15,5-8 0-15,-5 3 0 0,5-3 0 0,-5 0 0 0,0-4 0 16,4 0 0-16,-3-4 0 0,-1 4 0 0,4-9 0 0,-4 5 0 16,0 0 0-16,1 0 0 0,-1-4 0 0,0 3 0 15,-5 5 0-15,5-4 0 0,-9 0 0 16,5 0 0-16,0 8 0 0,-1 0 0 0,1 4 0 15,-5 4 0-15,0 0-48 0,0 0-12 16,4-5-4-16,-4 5 0 0,0 0 103 0,5 13 20 0,-1 3 4 0,1 4 1 16,-1 0-52-16,1 5-12 0,-5 11 0 15,0-4 0-15,0 1 0 0,0-1 0 0,0 5 0 0,-5-1 0 16,1-4 0-16,4 9 0 0,-5-1 0 0,1 5 0 16,-1 3 0-16,-4-3 0 15,5-5 0-15,-6 5 0 0,1-5 18 0,0 1 1 0,0-5 0 0,5-7 0 0,-10-1-19 16,5-8 0-16,0-4 0 0,-5 0 0 15,0-3-27-15,5-1-2 0,0-8-1 0,0 4 0 0,0-12 30 16,0 0 0-16,4 0 0 0,1 0 0 0,-1-8 0 0,5 3 0 16,0-3-12-16,0-4 3 0,5 0 9 15,-1-4 0-15,-4-5 0 0,5 5 0 0,4-8-8 0,0 4 0 16,5-1 0-16,-1-3 0 0,1 4 8 0,0-1 11 16,-1 1-3-16,6 0 0 0,-6 8 8 0,5-1 0 15,1 1 1-15,-1 4 0 0,0 4-17 0,5 0-11 16,-9 4 2-16,4 4 0 15,0 0-124-15,0 0-25 0,9 12-5 0,1-4-631 0</inkml:trace>
  <inkml:trace contextRef="#ctx0" brushRef="#br0" timeOffset="3741">4404 940 1213 0,'0'0'53'0,"-5"4"12"0,5 4-52 0,-9 0-13 16,-4 0 0-16,-10 0 0 0,-4-4 65 0,-1 0 11 0,-4 4 1 0,5-4 1 16,-5 1-10-16,5-1-3 0,0 0 0 0,-1 0 0 0,5 4-52 15,1-8-13-15,8 0 0 0,0 0 0 0,1 0 0 16,8-4 0-16,5 4 0 0,0 0 0 0,0 0 54 0,5-8 8 16,8 0 2-16,1-1 0 0,0-3-52 0,-5-8-12 15,9 8 0-15,-4-4 0 0,-1-4 54 0,1-1 8 16,4 5 2-16,-4 0 0 0,0 0-35 0,-1-5-6 15,-4 5-2-15,5 0 0 0,-5-4-33 0,-4 4-8 16,4-1 0-16,-5 1-1 0,-4 0 68 0,0 4 13 16,-4 0 4-16,4 4 0 0,-9 4-52 0,0-4-12 15,-5 8 0-15,0-4 0 0,1 4-15 0,-1 0-5 16,0 8-2-16,1 0 0 16,-1-4-118-1,0 4-24-15,5 0-5 0,0 4-1 0</inkml:trace>
  <inkml:trace contextRef="#ctx0" brushRef="#br0" timeOffset="4007">4613 1090 1188 0,'10'4'52'0,"-6"-4"12"0,5-4-52 0,-4 0-12 0,-1-1 0 0,5 1 0 15,0-4 123-15,5 0 21 0,-5-4 5 0,0 0 1 0,0-8-92 16,5-1-18-16,-9-3-4 0,4-8-1 0,-5 4-6 16,1-9-1-16,-5 1 0 0,-5-5 0 0,1-3-28 0,-5-1 8 15,0 1-8-15,-5-1 0 0,0-3 0 0,1-5 0 16,-6 4 0-16,1 1 0 0,0-1 17 0,4 5 1 16,1 7 0-16,-6-3 0 0,1-1-18 0,5 9 0 15,-1 4 8-15,0-1-607 16,-4 5-121-16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0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5 403 0,'-5'0'36'0,"0"0"-36"0,-4-4 0 0,5 4 0 15,-5 0 112-15,4 0 15 0,-4 0 3 0,0 0 1 16,4 4-69-16,1 4-14 0,-1-4-2 0,1 0-1 15,-5-4 67-15,4-4 12 16,5 4 4-16,-4 9 0 0,4-5-53 0,0-4-11 0,0 0-1 0,0 0-1 16,0 0 24-16,0 0 5 0,0 0 1 0,9 4 0 0,-5 4-8 15,5-4 0-15,0 4-1 0,5-4 0 0,0-4 0 16,-1 0 0-16,10 4 0 0,0 0 0 0,0 0-67 0,4-4-16 16,5 4 0-16,-5-4 0 0,5 0 55 15,-5-4 7-15,-4-4 2 0,0 4 0 16,-5 4-74-16,5 0-14 0,-5 0-4 0,0 0 0 15,-9 0 17-15,5-4 11 0,-5-4-13 0,0 4 5 16,0 4-17-16,-4-4-3 0,-5 4-1 0,0 0 0 16,0 0-180-16,0 0-36 0,0 0-7 0</inkml:trace>
  <inkml:trace contextRef="#ctx0" brushRef="#br0" timeOffset="190">145 252 460 0,'0'0'41'0,"0"0"-33"0,0 0-8 16,18 0 0-16,1 0 310 0,-6 0 60 0,1 0 12 0,-5-4 2 16,5 0-180-16,8 0-36 0,6 4-7 0,-5 0-1 15,-5 0-113-15,0-4-23 0,-4 0-4 0,-1 4 0 16,1-4-11-16,-5 0-1 0,0 4-8 0,5 0 12 16,-10 4-124-16,6-4-24 15,-6 0-6-15,-4 0-1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0 336 806 0,'0'0'72'0,"0"0"-58"0,0 0-14 0,0 0 0 16,0 0 168-16,0 0 32 0,0 0 5 15,0 0 2-15,0 0-127 0,0 0-24 0,0 8-6 0,0-8-1 0,0 0 12 0,0 0 3 16,0 0 0-16,0 0 0 0,0 0-33 0,0 0-7 16,0 0 0-16,0 0-1 0,0 0 18 0,0 0 4 15,0 0 1-15,0 0 0 0,0 0 3 0,0 0 1 16,0 0 0-16,0 0 0 0,0 0 7 0,9 4 2 15,1 0 0-15,8 0 0 16,-5-4-11-16,6 4-3 0,3 0 0 0,1-4 0 0,4 0-16 0,-13-4-3 16,-5 0-1-16,0 4 0 15,5-4-13-15,4 0-4 0,10 0 0 0,-10 4 0 16,5 0 2-16,-5 4 0 0,5 0 0 0,-10-4 0 0,1 0-10 0,-1-4 0 16,1 4 0-16,-5 0 0 15,-9 0-60-15,0 0-10 0,0 0-2 0,0 0-748 16,0 0-148-16</inkml:trace>
  <inkml:trace contextRef="#ctx0" brushRef="#br0" timeOffset="957">925 8 460 0,'-5'-4'41'0,"1"0"-33"0,-5 4-8 0,9 0 0 16,0 0 181-16,0 0 35 0,0 0 6 0,0 8 2 15,-5-8-128-15,5 12-26 0,0 4-5 0,0 1-1 16,0-1 49-16,-4 4 10 0,-1 4 1 0,5 1 1 15,-4-5-49-15,-1 4-9 16,5 0-3-16,-4 5 0 0,-1 7-31 0,5-12-6 0,5 1-2 0,-5-1 0 16,4-4-37-16,-4-4-8 0,5 5-2 0,-1-5 0 15,5 0 51-15,0 0 11 0,-4 0 1 0,4-4 1 16,0-3-16-16,5-5-3 0,-5-4-1 0,0 0 0 16,5 0-22-16,-5-4 0 0,4-5 0 0,-3 5 0 15,3-4 0-15,1-4 0 0,-5 4 0 0,0 0 0 16,0-4 0-16,0 0 0 0,0 0 0 0,-4-1 0 0,4 1 0 15,0 0 0-15,0 0 0 0,0-8 0 0,0 4 0 0,-4-5 0 16,9 5 0-16,-5 0 0 16,-5 0-47-16,1 0-13 0,4-1-4 15,-4 5 0-15,4-4 52 0,-5 4 12 0,1 4 0 0,-5 0 0 16,4 0 0-16,1 0 0 0,-5-5 0 0,4 1 0 0,-4 4 0 0,0 8 0 16,5-4 0-16,-5 4 0 0,0 0 0 0,0 0 0 15,0 0 0-15,0 0 0 0,0 0 0 0,0 0 0 16,0 0 0-16,0 0 0 0,-5 16 0 0,5 1 0 15,0-17 0-15,-4 20 0 0,-1 8 0 0,1 0 0 16,-1 1 0-16,1-1 0 0,-5-4 0 0,-1 5 0 16,1 3 0-16,0 0 0 15,0 5 48-15,0 3 13 16,-5 5 3-16,5-1 0 0,-4-3-52 0,-1 3-12 0,-4-7 0 0,4 7 0 0,-4 1 0 0,0-1 0 0,-1 1 0 16,1-5 0-16,0-11 0 0,0-1 0 0,4-4 0 15,0 1 0-15,10-5-15 0,-5-4-5 0,-5 0-2 16,1-4 0-16,-1-8 14 0,0 0 8 0,14-4-10 15,-13 0 10-15,-1 0-11 0,14 0 11 0,-9-4-12 0,0 0 12 16,-5-4-12-16,5 0 4 0,0-4 8 16,0 0-13-16,4 0 13 0,5 0 0 0,5-1-10 0,-5-3 10 15,4 0-21-15,5-4 0 0,0 0 0 0,5-1 0 16,4-3 21-16,1 4 0 0,-1 0 0 0,0 3 0 0,0-3 17 16,5 4 8-16,9-4 2 0,-5 3 0 15,5 1 8-15,0 4 1 0,0 0 1 16,-10 0 0-16,1 0-29 0,-5 0-8 0,1 4 0 0,3-1 0 15,-3 5 52-15,-6 0 10 16,1 4 2-16,0-4 0 0,-1 4-52 0,-4 0-12 0,5 4 0 0,-5 0 0 0,-9-4 0 0,9 8 0 16,0-3 0-16,0-1 0 31,1 0-253-31,-1 8-54 0,4 8-10 0,-13-20-3 0</inkml:trace>
  <inkml:trace contextRef="#ctx0" brushRef="#br0" timeOffset="1334">1781 842 806 0,'-10'0'72'0,"6"4"-58"0,-5 0-14 0,-5-4 0 31,-9 0 105-31,1 0 19 0,-1 4 3 0,-5-4 1 0,1 8 0 0,0-4 0 0,-5 0 0 0,5 0 0 16,-1 0-103-16,6 0-25 0,-1 0 0 0,5-4 0 15,4 0 46-15,0 0 4 0,14 0 1 0,0 0 0 32,0 0-15-32,0 0-4 0,0 0 0 0,0 0 0 0,5-12 11 0,-1 4 1 0,6-4 1 0,-1 0 0 0,4-5-36 0,1 5-9 31,0-4 0-31,-1 4 0 0,-4-4 0 0,5 0 0 16,4-1 0-16,-4-3 0 0,0 4 53 15,-1-4 9-15,-8 0 2 0,4 3 0 0,-9-3-52 0,4 4-12 16,1 0 0-16,-5 0 0 0,-5 3 0 0,1 1 0 15,-5 4 0-15,0 0 0 0,-5 4 0 0,-4 0 0 16,-5 4 0-16,5-4 0 0,4 4 0 0,-4 4 0 16,4-4 0-16,1 0 0 0,4 8 0 0,-1-8 0 15,6 0 0-15,4 0 0 16,0 0-151-16,0 0-33 0,0 0-6 0,0 0-693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5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0 981 680 0,'0'0'30'0,"0"0"6"0,0 0-28 0,0 0-8 0,0 0 0 16,0 0 0-16,0 0 76 0,0 0 13 0,0 0 3 0,0 0 1 16,0 0-18-16,0 0-4 0,0 0-1 0,0 0 0 15,0 0-5-15,0 0-1 0,0 0 0 0,0 0 0 16,0 0 10-16,0 0 2 0,0 0 0 0,0 0 0 16,0 0-24-16,0 0-4 0,0 0 0 0,0 0-1 15,5-4 2-15,0-8 1 0,-1 0 0 0,1 0 0 16,-5 4 5-16,9-9 1 0,-5 1 0 0,1-4 0 15,-5-4-24-15,4-5-4 0,-4-3 0 0,10 0-1 16,-6-1 29-16,1-3 7 0,-1-1 1 0,5-7 0 16,-9-1-52-16,5 1-12 0,-1 3 0 0,1-3 0 0,0 3 0 15,-5 1 0-15,4-1 0 0,5 13 0 0,-4 4 0 16,-1-1 0-16,-4-11 0 0,5 4 0 0,-1 3 0 16,1 1 0-16,-1 4 0 0,-4 4 0 15,0 3-43-15,5 1-11 0,-10 4-2 0,5 0-1 16,0 0-11-1,0 8-3-15,0 0 0 0,0 4 0 0,0 0-148 0,0 0-29 0,0 0-7 0,0 8-1 0</inkml:trace>
  <inkml:trace contextRef="#ctx0" brushRef="#br0" timeOffset="471">328 637 1267 0,'9'37'28'0,"-9"-37"5"0,0 0 2 0,0 16 1 0,0 4-36 0,0 0 0 0,-4 0 0 0,4 1 0 16,-5-1 109-16,5 4 15 16,-4 0 4-16,4-3 0 0,-5-1-52 0,5 0-9 0,-4 0-3 0,4 5 0 15,-5-5-51-15,5 4-13 0,0 0 0 0,0-3 0 16,0-9 54-16,-5 0 8 0,5 0 2 0,0-12 0 0,0 0-52 15,0 0-12-15,0 0 0 0,0 0 0 0,0 0 0 0,0 0 0 16,0 0 0-16,0 0 0 0,0 0 0 0,5-12 0 16,0 4 0-16,-1-4 0 0,-4 0 0 0,5 3 0 15,-5-3 0-15,4 0 0 0,-4 0 0 0,5-4 0 16,-1 4 0-16,1 0 0 0,4-5 0 0,-4 1 0 16,4 0 0-16,-5 0 0 0,1 0 0 0,4-1 0 15,5 5 0-15,-5 0 0 0,0 0 0 0,0 0 0 16,0 4 0-16,5 0 0 0,-1 0 0 0,-4 0 0 15,1 3 0-15,-6-3 0 0,5 0 0 0,-4 0 0 16,-5 8 0-16,9 0 0 16,-5 4 0-16,5 0 0 0,-4 4 0 0,-5 9 0 0,0-1 54 0,0 0 8 15,0 0 2-15,0 8 0 0,-9 5-52 0,4-5-12 0,1-8 0 16,-1 4 0-16,1 1 0 0,-1-5 0 0,5 4 0 16,-4-4 0-1,4 5-48-15,0-9-13 0,0 0-3 0,0 0-614 0,4-4-123 16</inkml:trace>
  <inkml:trace contextRef="#ctx0" brushRef="#br0" timeOffset="878">1079 1135 1036 0,'0'0'46'0,"0"0"10"0,0 0-45 0,0 0-11 15,0 0 0-15,0 0 0 0,-4 4 72 0,4-4 12 0,0 0 2 0,-9 4 1 0,0-4-30 0,4 0-5 16,5 0-2-16,-13-4 0 0,-1 0-24 0,0-8-5 15,5 0-1-15,-5-5 0 0,1 1-6 0,-1-4-2 16,0 0 0-16,5-5 0 0,0 1 9 0,-4-4 2 16,3 0 0-16,6-5 0 0,4-3-23 0,0-1 0 15,-5 1 0-15,5 3 0 0,14 5 0 0,-9-4 0 0,4-5 0 16,-5-3 0-16,5-1 0 0,0 5 0 0,5 0 0 0,-5-1 0 16,0 13 34-16,-4 0 2 0,9-1 1 0,-1 9 0 15,-4-4-8-15,0 8-1 0,1 0-1 0,-1 8 0 16,0-5-27-16,0 5 0 0,-5-4 0 0,10 0-575 15,-9 8-120-15</inkml:trace>
  <inkml:trace contextRef="#ctx0" brushRef="#br0" timeOffset="1287">1202 758 864 0,'-4'21'38'0,"4"-9"8"0,4 4-37 0,1 0-9 0,-5 4 0 0,5-3 0 0,4 3 172 0,-5-8 33 16,1 0 7-16,4 0 0 0,-5 0-96 0,1 1-20 16,4-5-4-16,-4 0-1 0,4-4-73 0,0 0-18 15,0-4 0-15,0 0 0 0,0 0 0 0,0-4 0 16,0 4 0-16,0-8 0 0,1 0 0 0,-6 4 0 16,5-4 0-16,0-5 0 0,-4 1 0 0,-1 0-11 15,6-4 2-15,-6 4 0 0,5-13 9 0,-4 9-8 31,-1 0 8-31,1 8-8 0,4-8-1 0,-5 0 0 0,1-1 0 0,0 5 0 0,4 8 0 0,-9-4 0 0,0 8 0 16,0 0 0-16,0 0 9 0,4 16 0 0,-4 1 0 16,5-1 0-16,-5 8 0 0,0-4 9 0,0 5-1 15,0-1-8 1,0 0 17-16,0 4-3 0,-5 5-1 0,5 3 0 16,-4 1-1-16,-1 3-1 0,-4 1 0 0,0-1 0 15,0 1-11-15,-5-1 0 0,1-12 0 0,-1 9 0 16,0-5 32-16,1 0 5 0,-6-7 1 0,6-5 0 15,-1 0-30-15,0-8-8 0,1-4 0 0,4 1 0 16,9-9 0-16,0 0 0 0,-10 4 0 0,10-4-8 0,-9-4 8 16,0-5-8-16,5 1 8 0,-1-4-8 0,1-4 8 15,4 0-8-15,4-4 8 0,1 3-8 16,4 1-161-16,0-4-32 0</inkml:trace>
  <inkml:trace contextRef="#ctx0" brushRef="#br0" timeOffset="1555">1667 1224 1180 0,'0'0'52'0,"0"0"12"0,-5-4-52 0,1 0-12 0,-1 0 0 0,-4-4 0 16,4 0 84-16,5-5 13 0,-4 1 3 0,4 0 1 15,-5 0-43-15,5 0-9 0,-4 0-1 0,4-9-1 16,0 5-20-16,4 0-4 0,-4 0-1 0,0 4 0 16,0 4-12-16,0-4-2 0,5 3-8 0,-5-3 12 15,4 4-29-15,1 0-7 0,0 0 0 0,-1 0-1 16,1 0 8-16,-5 4 1 0,9-4 1 0</inkml:trace>
  <inkml:trace contextRef="#ctx0" brushRef="#br0" timeOffset="1790">1926 1240 1497 0,'0'0'32'0,"9"-4"8"0,5 0 0 0,-5-4 4 0,0 0-36 0,5 0-8 15,0-8 0-15,-1-1 0 0,-4 1 53 0,0-4 9 16,5 0 2-16,-5-5 0 0,0-7-22 0,-4 0-4 15,4-1-1-15,-4-3 0 0,-5-1-27 0,0-3-10 16,-5-9 0-16,-4-3 9 0,0 3-9 0,0 1 0 16,-5-1 0-16,-4 1 0 0,4-5 0 0,-4 8 0 0,4 1 0 15,-4 3 0 1,4 5-119-16,1 8-25 0,-1 7-6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2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73 900 0,'-4'-25'20'0,"-1"17"4"0,5 8 0 16,0 0 1-16,0 0-25 0,0 0 0 0,0 0 0 0,0 0 0 0,0 0 87 0,0 0 12 16,0 0 2-16,9-4 1 0,-9 4-18 0,0 0-4 15,0 0-1-15,5 4 0 0,4 12-1 0,0-12 0 16,-5-8 0-16,6 0 0 0,-1 4 17 0,0 0 3 15,0 0 1-15,5-4 0 0,-5-8-28 0,0 8-6 16,4 0-1-16,6 4 0 0,-1-8-51 0,0 4-13 0,5 0 0 16,0 8 0-16,4 4 40 0,0-4 6 15,-4-12 1-15,9 12 0 0,-5 0-33 0,1-4-6 0,-6-8-8 0,1 0 11 16,-5 0 0-16,0 4 0 0,-4 4 0 16,4 0 0-1,-9 0-60-15,5 4-12 0,-5-4-3 0,-4 8-682 0,-1-4-137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6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196 858 1267 0,'0'0'28'0,"0"0"5"0,0 0 2 0,0 8 1 0,0 4-36 0,0-12 0 15,0 0 0-15,0 0 0 0,0 0 109 0,-9 0 15 16,0 4 4-16,0-4 0 0,-5-4-103 0,5 4-25 0,0 0 0 0,0-4 0 16,0 0 56-16,-5-4 7 0,5 4 1 0,0-4 0 15,0-8-52-15,0 0-12 0,-5 3 0 0,5-3 0 16,0 0 0-16,4 0 0 0,-4-4 0 0,0-1 0 16,5-3 0-16,-1 0 0 0,0 4 0 0,5-1 0 15,0 5 0-15,5-4 0 0,-5-16 0 0,5 7 0 16,-5 1 0-16,4 8 0 0,5-1 0 0,0-3 0 15,-4-4 54-15,-1 0 8 0,6-1 2 0,-1 5 0 16,0 8-52-16,0-5-12 0,-5-3 0 0,10 0 0 16,-5 4 0-16,-4 8 0 0,4 3 0 0,0-3 0 15,0 0 0-15,0 0 0 0,0 0 0 0,-4 8 0 16,-1-4-151-16,-4 8-33 0,0 0-6 0,0 0-590 16</inkml:trace>
  <inkml:trace contextRef="#ctx0" brushRef="#br0" timeOffset="369">592 769 806 0,'0'0'36'0,"0"0"7"0,0 0-35 0,0 0-8 0,0 0 0 0,0 0 0 16,0-4 156-16,0-4 28 0,0-4 7 0,0 4 1 16,0-4-103-16,0-1-20 0,0-3-4 0,0 0-1 15,0-4 0-15,0 4-1 0,0 3 0 0,0-3 0 16,0 0-50-16,-4 0-13 0,4-8 0 0,-5-5 0 0,10 5 0 15,-5 0 0-15,0 4 0 0,0-1 0 0,0-3 0 16,0 0 0-16,0-1 0 0,4 1 0 0,-4 4 0 0,0 4 0 16,5 0 0-16,-1 3 0 0,-4 5 0 15,0 0 0-15,5 4 0 0,-5 4 0 16,0 0-148-16,0 0-36 0,0 0-6 0,27 0-2 0</inkml:trace>
  <inkml:trace contextRef="#ctx0" brushRef="#br0" timeOffset="636">893 482 806 0,'0'0'36'0,"0"0"7"0,9 8-35 0,5-4-8 0,-1-8 0 0,-4 0 0 16,0 0 207-16,5 4 39 0,0-4 8 0,-1 4 2 16,6 4-107-16,-6 0-21 0,10-8-4 0,-5 4 0 15,0 4-75-15,1-4-14 0,3 0-3 0,-3 4-1 16,-1-4-31-16,0 4 8 0,-4 0-8 0,-1 0 0 16,1 0-121-16,-5 0-27 0,0-4-6 0</inkml:trace>
  <inkml:trace contextRef="#ctx0" brushRef="#br0" timeOffset="1313">1466 308 1342 0,'0'0'29'0,"0"0"7"0,10 4 0 16,-1 4 3-16,-5 4-31 0,10-4-8 0,-10 8 0 0,6-4 0 0,-6 5 86 0,5-5 16 0,-4 0 3 16,-1 4 1-16,1 0-53 0,-1 9-10 0,1-1-3 15,0 0 0-15,-1-8-27 0,-4 0-5 0,5 5-8 0,-1-9 11 16,-4-12 6-16,5 12 2 0,-5-12 0 0,0 0 0 16,4 8-27-16,1 4-6 0,4-4-1 0,-9-8 0 15,0 0 15-15,9 0 0 0,0-8 0 0,0 4 0 16,0 4 0-16,-4-4 0 0,4-12-11 0,0 0 11 15,-4 4-8-15,8-9 8 0,-8 1 0 0,4 0 0 16,-4 0 10-16,-1 4 9 0,5-5 1 0,-4 5 1 16,4-4-21-16,-5 8 0 0,1 8 0 0,-5 4 0 0,5-8 0 15,-5 8 0-15,0 0 0 0,0 0 0 0,0 0 0 16,0 0 0-16,0 8 0 0,0 8 0 0,0 4 0 16,0 4 0-16,0-7 0 0,0 7 0 0,-5 4 0 0,0 9 0 15,1-1 0-15,-1-4 0 0,1 5 0 0,-1-1 0 16,-4 5 0-16,5 3 0 0,-1-3 0 0,-4-1 0 15,0 9 0-15,0-1 0 0,0-3 56 0,-1-1 6 16,-3 5 2-16,4-5 0 0,0-7-64 0,-1-1-8 16,-3-3-4-16,4-5-1 0,0-4 13 0,-5 1 0 15,5-9 0-15,0 0 0 0,0 0 0 16,0-8 0-16,-1 0 8 0,1 0-8 0,0-8 0 0,5 0-9 16,-5 0 1-16,4-8 0 0,0-4 0 0,1 4 0 15,-1-4 0-15,5-4 0 0,0-5 8 0,5-3 0 16,-1-4 0-16,1 4 0 0,0-1 0 0,4-3 0 15,0 4 0-15,0-1 0 0,5 1 18 0,-1 4 6 0,1 0 0 16,0-1 1-16,-1 1-39 0,1 4-8 0,-1 0-2 16,6 4 0-16,-6 0 24 0,1 3 0 0,4 5 8 15,0 0-8-15,-4-4 8 0,4 4-8 16,1 0 8-16,3 0-8 0,-4 0 8 0,5 4-8 0,0 0 0 0,0 0 8 16,4 0-8-16,-4 0 8 0,0 0-8 0,-1-4 8 15,-3 0-8-15,-1 4 0 0,-5 0 0 0,1-4 0 16,0 4-94-16,-5-4-21 15,0 4-4-15,0 0-1 16</inkml:trace>
  <inkml:trace contextRef="#ctx0" brushRef="#br0" timeOffset="3169">2058 992 403 0,'0'0'36'0,"0"0"-36"0,5-4 0 0,4-4 0 15,0-5 148-15,0 1 22 0,5 0 5 0,-5 0 1 0,0 0-40 0,0 4-7 16,5-4-1-16,-5 3-1 0,5 5 1 0,-1-4 1 15,-8 0 0-15,4-8 0 0,0 0-52 0,0 0-10 16,-4 4-3-16,4-5 0 0,-5 1-51 0,-4 4-13 16,0-4 0-16,-4 8 0 0,4 0 0 0,-9 0 0 15,0-9 0-15,-5 9 0 0,0-4 0 0,-4 4 0 16,0 8 0-16,0 0 0 0,-1 0 0 0,6 0 0 0,-1 0 0 16,0 0 0-1,1 0-48-15,-1-4-13 0,5 4-3 0,0 0 0 16,0 4-153-16,9-4-31 0,0 0-7 0,0 0-1 0</inkml:trace>
  <inkml:trace contextRef="#ctx0" brushRef="#br0" timeOffset="3530">2518 1060 1267 0,'0'0'28'0,"0"0"5"0,0 0 2 0,0 0 1 0,0 0-36 0,5-8 0 16,-1-4 0-16,5 4 0 0,-4 0 109 0,-1-4 15 15,6 4 4-15,-6-8 0 0,5 3-52 0,-4-3-9 16,-1-4-3-16,1 0 0 0,-1 0-20 0,1-1-4 16,4-3 0-16,-4 0-1 0,-5-5-11 0,4 1-3 15,1 0 0-15,-1-5 0 0,-4 5-25 0,5-4-12 0,-5-1 0 0,4 5 1 16,1-4 11-16,-5 7 16 0,0 1-4 0,0 0-1 16,0 8-11-16,0 8 0 15,-9-1 0-15,9 9-647 0,-5 4-131 0</inkml:trace>
  <inkml:trace contextRef="#ctx0" brushRef="#br0" timeOffset="4159">2026 927 172 0,'0'0'16'0,"0"0"-16"0,0 0 0 0,0 0 0 0,5 8 246 0,-5-8 46 16,0 0 10-16,0 0 2 0,0 0-150 0,9 4-30 15,-9-4-5-15,0 0-2 0,9 8-33 0,0-4-8 16,5 0 0-16,-5 0-1 0,0 0-9 0,5 0-2 16,4 0 0-16,-4-4 0 0,4 0 0 0,-4 0 0 15,8-4 0-15,-3 4 0 0,-1 0 0 0,0 0 0 16,-4 0 0-16,-1 0 0 0,-4 0-51 0,5 0-13 16,-5 0 0-16,0 0 0 15,-9 0-48-15,0 0-13 0,0 0-3 0,9-4-682 0,-4 0-137 16</inkml:trace>
  <inkml:trace contextRef="#ctx0" brushRef="#br0" timeOffset="4646">2586 1052 864 0,'0'0'76'0,"0"0"-60"15,0 0-16-15,0 0 0 0,0 0 144 0,0 0 25 16,0 0 6-16,0 0 1 16,5-12-90-16,4 4-18 0,-4-4-3 0,-1 0-1 15,5 4 0-15,-4-8 0 0,9-1 0 0,-5-3 0 0,-5-4 0 0,1 4 0 0,4 3 0 0,0-11 0 31,-5-8-51-31,1 3-13 0,4-3 0 0,-4-1 0 16,-1-3 0-16,-4 0 0 0,0-5 0 0,-4 5 0 16,-1-9 0-16,-4 4 0 0,0-3 0 0,0-1 0 0,-5 5 54 0,1-1 8 0,-1 5 2 0,0-1 0 31,1 5-52-31,3 4-12 0,-3 3 0 0,-1 9 0 16,5 0-48-16,0 8-13 0,0-9-3 0,0 13 0 15,0 8-102-15,4-4-21 0,-4 0-4 0,4 0-1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82 911 1267 0,'0'0'28'0,"0"0"5"0,0 0 2 0,0 0 1 0,0 0-36 0,0 0 0 0,0 0 0 0,0 0 0 15,0 0 58-15,0 0 5 0,0 0 1 0,0 0 0 16,-5 8-52-16,5-8-12 0,0 0 0 0,0 0 0 16,-4 4 54-16,4-4 8 0,0 0 2 0,0 0 0 0,0 0-53 15,0 0-11-15,0 0 0 0,0 0 0 0,0 0 0 0,0 0 0 16,-9 8 0-16,9-8 0 0,0 0 55 0,0 0 7 15,0 0 2-15,0 0 0 0,0 0-52 0,0 0-12 16,0 0 0-16,0 0 0 0,0 0 54 0,0 0 8 16,-5-8 2-16,1 0 0 15,4 4 0-15,-5-8 0 0,0 0 0 0,1 0 0 0,-1-5-52 0,5 1-12 16,0-4 0-16,0 0 0 0,-4-9 0 16,4 5 0-16,0 0 0 0,0-4 0 0,4-5 0 0,-8-3 0 15,-5-5 0-15,9 1 0 0,0 3 0 0,0-3 0 16,0-1 0-16,0 1 0 0,0-1 0 0,-5 1 0 15,1 4 0-15,4-1 0 0,-5 9 0 0,5-5 0 16,5 5 0-16,-5 4 0 0,-9 4 0 0,9 3 0 0,4 1 0 16,-4 4 0-16,-4-8 0 0,-1 8 0 0,5 4 0 15,5 0 0 1,-10-1-100-16,5 9-22 0,0 0-5 0,0 0-1 16,14 0-51-16,-14 0-10 0,0 0-3 0,0 0-486 0</inkml:trace>
  <inkml:trace contextRef="#ctx0" brushRef="#br0" timeOffset="487">346 676 1497 0,'0'0'32'0,"0"8"8"0,5 5 0 0,-5-5 4 0,0 4-36 0,0-4-8 16,4 4 0-16,-4-4 0 0,-4 4 53 0,4-4 9 16,0 4 2-16,0 5 0 15,0-5 5-15,-5 0 2 0,5 4 0 0,0-4 0 0,-5 4-63 0,5-3-8 16,-4 3-9-16,-1 0 9 0,5-4 44 0,0-4 16 16,-4 4 3-16,4-4 1 0,-5 1-52 0,5-9-12 15,0 0 0-15,0 0 0 0,0 0 0 0,0 0 0 16,0 0 0-16,0 0 0 0,0 0 0 0,0 0 0 15,0 0 0-15,0 0 0 0,5-13 0 0,-1 1 0 0,-4 0 0 0,5-4 0 16,-1 4 0-16,-4-4 0 0,5-5 0 0,0 5 0 16,4 4 0-16,-5-4 0 15,5 0 0-15,-4-1 0 16,4 5 0-16,0-4 0 0,0 4 0 0,0-4 0 16,0 4 0-16,0 4 0 0,1-5 0 0,3 5 0 15,-4 0 0-15,0 0 0 0,5 4 0 0,-5 0 0 16,-9 4 0-16,9 0 0 0,0 0 0 0,-9 0 0 15,0 0 54-15,0 0 8 0,5 8 2 0,4 8 0 16,-4-4-52-16,-1 1-12 0,-4 3 0 0,-4 0 0 0,4 0 0 16,0 4 0-16,0 1 0 0,-5-1 0 0,5 0 0 15,0 0 0-15,-4 1 0 0,-1-5 0 16,5 0-100-16,0 0-22 0,0 0-5 0,0-4-820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7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1141 1069 0,'0'0'23'0,"0"0"5"0,0 0 0 0,0 0 4 0,0 0-32 0,0 0 0 0,-9 0 0 0,9 0 0 16,-9-4 72-16,0 0 8 0,0-4 1 0,0 0 1 15,4-1-36-15,-4-7-7 0,0 0-2 0,0 0 0 16,4 0 11-16,1-5 1 0,-1 1 1 0,1-4 0 16,-6-4-10-16,6-1-1 0,4 1-1 0,0-4 0 15,0-1-20-15,0-3-4 0,-5-1-1 0,5 1 0 16,0-5-13-16,5 5 8 0,-5-4-8 0,0-1 0 0,4 1 25 16,1-1-1-16,-5 5 0 0,5-5 0 0,-5 9-24 15,4 4 0-15,1-1 0 0,-1 5 0 0,1 4 0 0,4 0 0 16,-5-1 0-16,1 5 0 0,4 0 0 0,-4 4 0 15,-1 0 0-15,1 8 0 16,-5 4-46-16,9-4-14 0,-5-5-4 0,6 5-477 16,-1 4-96-16</inkml:trace>
  <inkml:trace contextRef="#ctx0" brushRef="#br0" timeOffset="362">462 947 1098 0,'-18'0'48'0,"18"0"11"0,0 0-47 0,0 0-12 0,-10-4 0 0,6-5 0 16,-5 1 88-16,4 0 15 0,1-4 3 0,-5 0 1 16,-1 0-33-16,1-4-6 0,5-1-2 0,-1-3 0 15,1 0-23-15,-1 0-5 0,1-9-1 0,4 5 0 0,0 0-13 0,0-4-4 16,4 3 0-16,1-3 0 0,-1 4-8 0,-4-1-3 16,5 1 0-16,-1 0 0 0,5 4-9 0,-4-1 0 15,-5 5 0-15,0 4 0 0,9-4 0 0,0 8 0 16,-9 0 0-16,0 0 0 15,0 8-130-15,0 0-28 0,0 0-6 16,0 0-541-16</inkml:trace>
  <inkml:trace contextRef="#ctx0" brushRef="#br0" timeOffset="628">717 724 921 0,'13'4'40'0,"-13"-4"10"0,9 4-40 0,1-4-10 0,-1-8 0 0,4 8 0 15,1 0 176-15,-5 0 34 0,5-4 6 0,-1 4 2 16,1 0-136-16,0 4-27 0,4-4-6 0,-4-4-1 0,-1 8-33 15,-4-4-7-15,0 0-8 0,5 0 11 16,-5 0-111-16,0 4-21 0,0-4-5 0,1 0-1 0</inkml:trace>
  <inkml:trace contextRef="#ctx0" brushRef="#br0" timeOffset="1318">1340 457 964 0,'0'0'43'0,"0"0"9"0,0 0-42 0,-4 8-10 0,4-4 0 0,-5 8 0 16,1-4 48-16,-1 4 7 15,1 5 1-15,4-1 1 0,-9 0-29 0,4 4-7 0,0 0-1 0,1 1 0 16,-1-1 4-16,1 0 1 0,4 0 0 0,0 1 0 16,0-1 4-16,0-4 1 0,4 0 0 0,5 0 0 15,-4-3 18-15,0-1 4 0,-1-4 1 0,5 0 0 16,0-4-16-16,-9-4-3 0,0 0-1 0,0 0 0 16,14-4-23-16,-14 4-10 0,9-4 8 0,0 0-8 0,0-8 12 15,0 4-4-15,-4-1 0 0,0 1 0 0,-1 0-17 0,1-4-4 16,4 4-1-16,-9-4 0 0,4 0 14 0,1 0 0 15,-1-5 0-15,1 5-9 0,-5 0 9 0,4 4-8 16,1-4 8-16,-5 12-8 0,0 0 8 0,0 0 0 16,0 0 0-16,0 0 0 0,0 0 0 0,0 0 8 15,5 12-8-15,-5-4 11 0,4 8-11 0,-4 1 8 16,0 3-8-16,0 0 8 16,-4 4 2-16,4 5 0 0,0-1 0 0,-5 4 0 0,5 1-1 0,-5-1 0 15,1 4 0-15,-1-3 0 0,5 7 19 0,-4-7 3 16,-1 3 1-16,1 1 0 0,-1-1-16 0,1-8-2 15,4 1-1-15,-5-1 0 0,-4-4-5 0,4-4 0 16,1 1-8-16,-5-1 12 0,4-8-12 0,1 0 0 16,-1 0 0-16,1-4 0 0,4-8 0 0,-10 5 0 15,1-5 0-15,0 4 9 0,0-8-17 0,0-1-4 0,4-3-1 0,-4 0 0 16,0 0 13-16,5-4-11 0,-1-4 11 16,1 4-10-16,-6 0 10 0,6-1 0 0,4 1 0 0,0-4-8 15,4 0 8-15,-4 0 0 0,10 4 0 16,-6-1-8-16,5-7 23 0,0 8 5 0,5 0 0 0,0 4 1 15,-1-4-21-15,6 4-8 0,-6 0 0 0,1-1 0 16,4 1 8-16,0 4 0 16,-4 4 10-16,4-4-10 0,0 4 12 0,1-4-4 0,-6 4-8 0,5 0 12 15,1 0-4-15,-6 0-8 0,6 4 11 0,-6-4-11 16,5 4 0-16,-4-4 0 0,4 0-15 0,-4 0 5 16,0 0-202-16,-1 0-40 0,10 0-8 0,-5-4-1 0</inkml:trace>
  <inkml:trace contextRef="#ctx0" brushRef="#br0" timeOffset="1648">1951 1125 576 0,'0'0'51'0,"4"-8"-41"0,-4-5-10 0,0 1 0 15,5 0 119-15,-1 0 21 0,-4-4 5 0,0 0 1 16,0 3-78-16,0-3-16 0,0 4-4 0,0-4 0 15,0 0-18-15,-4 4-4 0,4-5-1 0,0 5 0 16,-5 0-16-16,5 0-9 0,0 0 10 0,-4 0-10 16,4 0 0-16,-5 4-18 0,5-1 2 0</inkml:trace>
  <inkml:trace contextRef="#ctx0" brushRef="#br0" timeOffset="1948">2283 983 288 0,'0'0'25'0,"0"0"-25"16,14-8 0-16,-1-4 0 0,1 0 170 0,4-5 29 15,-4 1 5-15,-1-4 2 0,1-4-129 0,0-1-25 0,-5-3-6 16,4-8-1-16,-3 3-29 0,-10 1-7 0,4-9-1 0,-8 1 0 16,-1-4-8-16,-4-5 0 0,-5-4 0 0,1-3 0 15,-6 3 0-15,-8 0 0 0,4 5-9 0,-4-1 9 16,0-3 0-16,8 11 0 0,-8-3 0 0,9 7 0 16,0 1-43-16,-1 12-5 0</inkml:trace>
  <inkml:trace contextRef="#ctx0" brushRef="#br0" timeOffset="2183">2761 769 1090 0,'0'0'48'0,"0"0"11"0,0 0-47 15,0 0-12-15,0 0 0 0,9-9 0 0,-9 9 39 0,0 0 5 16,0 0 2-16,0 0-577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1 373 592,'0'0'15052,"4"2"-14155,-3-1-795,1 0 0,-1-1-1,1 1 1,-1-1 0,1 1 0,-1-1 0,1 1 0,-1-1-1,1 0 1,0 0 0,-1 0 0,1 0 0,-1 0 0,1 0-1,0-1 1,-1 1 0,1 0 0,-1-1 0,1 1 0,1-2-1,33-24 1374,-34 25-1505,160-122 1680,35-30-1230,-174 135-419,-18 15-48,0 0 1,0-1 0,0 0-1,-1 0 1,1 0 0,-1-1 0,0 0-1,5-7 1,-9 6-571,0 2-1604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10181,'0'0'3361,"51"0"-8131,-38 0-528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8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169 676 1101 0,'0'0'48'0,"0"0"12"0,-9-4-48 0,0 0-12 0,0 4 0 0,0 0 0 0,0 0 105 0,0 4 19 16,0 0 4-16,-5 0 1 0,0-8-54 0,5 8-11 15,0 8-3-15,4-3 0 0,-8-1-10 0,8 0-3 16,-4 0 0-16,5-4 0 0,-5 0 13 0,4 0 3 16,5 4 0-16,-5 0 0 0,1-4-14 0,4 8-2 15,0 5-1-15,0 3 0 0,4-4-16 0,1 0-3 16,0-8-1-16,4 4 0 15,-5-4-8-15,1 5-2 0,4-5 0 0,4 4 0 0,-3-12-9 0,-1 4-8 16,4 0 9-16,1 0-9 0,-5 4 0 0,5 0-16 16,-1-8 1-16,6 0 1 15,-6 0-185-15,6 4-37 0,-6 0-7 0</inkml:trace>
  <inkml:trace contextRef="#ctx0" brushRef="#br0" timeOffset="226">424 931 1267 0,'0'0'28'0,"0"0"5"0,0 0 2 0,0 0 1 0,0 0-36 0,0 0 0 0,0 0 0 0,-4-4 0 16,4 0 58-16,-5 0 5 0,5-4 1 0,-4 0 0 15,4-4 33-15,-5 4 7 0,10-4 2 0,-5-1 0 16,-5-7-53-16,1 4-10 0,-1 0-3 0,5 0 0 16,5-1-12-16,-1 1-4 0,5 8 0 0,-4-4 0 15,-5 12-1-15,0-8-1 0,0 8 0 0,9-12 0 0,4 4-22 0,1 0 0 16,-9-1 0-16,8 5 0 0,-4-4 15 0,5 4-2 15,0 0 0-15,-1 0 0 16,-3 0-123-16,3 4-25 0,-4-4-5 0,5 8-712 16</inkml:trace>
  <inkml:trace contextRef="#ctx0" brushRef="#br0" timeOffset="526">829 891 1728 0,'0'0'38'0,"0"0"8"0,0 0 2 0,10-4 0 0,-6 0-39 0,-4 4-9 16,9-4 0-16,-4-4 0 0,-1-1 53 0,1-3 9 0,-5 0 2 0,0 0 0 15,-5 4 0-15,1-4 0 0,-1-8 0 0,1 7 0 16,-5 1-52-16,4 8-12 0,-4-4 0 0,4 4 0 16,-4-4 0-16,0 0 0 0,5 4 0 0,-6 4 0 15,10 0 0-15,-9 0 0 0,0 4 0 0,0 4 0 31,5-4 0-31,-1 4 0 0,1 4 0 0,-1 0 0 0,5 1 0 0,0-1 0 0,0 0 0 0,5 4 0 16,-1 0 0-16,1-4 0 0,-1 0 0 0,5-3 0 16,-4-1 0-16,4 4 0 0,-9-12 0 0,4 8 0 15,6 0 0-15,-10-8 0 0,9 8 0 0,0 0 0 16,0 0-100-16,0 0-22 0,0-4-5 0,0 0-717 16</inkml:trace>
  <inkml:trace contextRef="#ctx0" brushRef="#br0" timeOffset="801">1062 976 1728 0,'0'0'38'0,"0"0"8"0,9 0 2 0,0 0 0 0,5 4-39 16,-5-4-9-16,-9 0 0 0,9-4 0 0,-5 0 53 0,5 0 9 16,-9-9 2-16,5 5 0 0,-10-4 0 0,5 4 0 15,0-4 0-15,0 0 0 0,-4-4-54 0,-1 4-10 16,1 3 0-16,4-3 0 0,-5-4 0 0,1 4 14 15,-1 4-2-15,1-4 0 0,-1 4-12 0,0-4-12 16,1 3 3-16,-1 1 0 0,5 8 24 0,-4-12 5 0,-1 4 0 16,5 8 1-16,0 0-33 0,0 0-8 0,0-12 0 0,0 12-1 15,0 0 21-15,0 0 0 0,0 0 0 0,0 0 0 16,5-8 0-16,4 0 0 0,-9 8-9 0,14-4 9 16,-5 4-41-1,0 0-5-15,4 4-1 0,-3 0 0 0,-1 4-128 0,0 0-25 0,4 4-6 16,1-4-1-16</inkml:trace>
  <inkml:trace contextRef="#ctx0" brushRef="#br0" timeOffset="1036">1267 915 518 0,'0'0'23'0,"0"0"5"16,9 4-28-16,0 4 0 0,-5-4 0 0,-4-4 0 0,9 4 223 0,1 0 39 15,-6 0 8-15,-4-4 2 0,0 0-123 0,0 0-24 16,14 0-5-16,-14 0 0 0,0 0-57 0,0 0-11 16,4-4-3-16,1-4 0 0,-5-4-14 0,-5 4-3 15,5-4-1-15,-4 0 0 0,-1-4-10 0,1 3-1 16,-1-7-1-16,-4 4 0 0,4 0-7 0,1 4 0 15,4-5-1-15,-5 5 0 0,1 4 13 0,4-4 2 16,-5 0 1-16,5 4 0 0,0 8-27 0,0 0-17 16,0-12 2-16,0 0 1 0,5 3 14 0,-5 9 0 15,0 0 0-15,9-4 0 0,0-4-12 0,5 4-7 16,-1 4-1-16,-4 0 0 16,5 4-60-16,-5-4-13 0,5 4-3 0,-1 0 0 15,1-4-128-15,-5 8-25 0,14 1-6 0,-9-1-1 0</inkml:trace>
  <inkml:trace contextRef="#ctx0" brushRef="#br0" timeOffset="1258">1594 786 1728 0,'0'0'38'0,"0"0"8"0,9 4 2 0,5-4 0 0,-5 4-39 0,0-4-9 0,0 0 0 0,5 0 0 0,-5-4 53 16,5 4 9-16,0 0 2 0,-1 0 0 0,1 0 0 0,-1 0 1 15,1 0 0-15,4 0 0 0,-9-4-53 0,5 4-12 16,-5 4 0-16,0-4 0 0,-9 0 0 0,9-4 0 16,1 4 0-16,-10 0 0 0,0 0-8 0,0 0-3 15,9 0 0-15,-5-9 0 16,-4 9-187-16,9-4-38 0,-9 4-7 0,0 0-1 0</inkml:trace>
  <inkml:trace contextRef="#ctx0" brushRef="#br0" timeOffset="1683">2159 737 1116 0,'14'0'49'0,"-14"0"11"0,0 0-48 0,0 0-12 0,4 0 0 0,-4 0 0 16,0 0 91-16,9 0 16 0,-9 0 3 0,9 0 1 15,0 0-35-15,-9 0-8 0,10 0 0 0,-1 0-1 0,-5 0-16 16,5-4-3-16,-9 4-1 0,9-4 0 0,1 0-31 0,-1-4-5 16,0 4-2-16,-5 0 0 0,5 0-9 0,0-5 0 15,-4 1 0-15,4 4 0 0,-4-4 0 0,-1 0 0 16,1 0 0-16,-5 4 0 0,0 4 0 0,0 0 0 16,0 0 0-16,-5-8 0 0,1 0 0 0,4 8 0 15,-14 0 0-15,5 4 0 0,-5 0 0 0,1 0 0 16,-1 4 0-16,5 4 0 0,-5 4 0 0,5 1 0 15,0 3 0-15,0-4 0 0,4 0 33 0,-4-4 5 16,5 5 1-16,4 3 0 0,0 4-11 0,0-4-3 16,4-4 0-16,1 1 0 0,4-5-25 0,-5 0 0 15,6 4 0-15,-1-4 0 0,0-8 0 0,4 4 0 16,-3 5 0-16,-1-5 0 16,4 0 0-16,-4-4 0 0,0-4 0 0,1 0 0 15,-1-4-97-15,0 4-25 0,4 0-5 0,-3 0-717 16</inkml:trace>
  <inkml:trace contextRef="#ctx0" brushRef="#br0" timeOffset="1983">2500 802 1497 0,'0'0'32'0,"0"0"8"0,0 0 0 0,0 0 4 0,0 0-36 0,5 12-8 0,-1 0 0 0,-4 0 0 16,0 4 148-16,-4-4 28 0,4 5 6 0,-9-1 1 16,4-8-155-16,1 4-28 0,4 4-10 0,-5-4 0 0,1 1 34 15,4-13 8-15,0 0 0 0,0 0 1 0,0 8-33 16,0-8-16-16,0 0 2 0,0 0 0 0,0 0 38 0,0 0 8 15,9-4 2-15,-5-5 0 16,5 1-54-16,0 0-12 0,1-4-1 0,-1 4-1 0,0-4 54 0,-5 0 12 16,5 0 1-16,-4 0 1 0,4-1-34 0,0 5 0 15,5 0 0-15,0 4 0 0,-1-4 31 0,-4 4-1 16,5 0 0-16,-5 0 0 0,0 0-44 0,-9 4-9 16,14 0-1-16,-14 0-1 0,9 4 40 0,5 4 8 15,-5 0 1-15,-5 4 1 0,1 0-25 0,-1 1 0 16,5-1 0-16,-9 0 0 15,5 0 0-15,-5 0 0 0,0 0 0 0,5 4 0 16,-1 1-36-16,-4-5-13 0,0-12-3 16,0 0 0-16,0 0-138 0,14 12-28 0,-5 0-6 0</inkml:trace>
  <inkml:trace contextRef="#ctx0" brushRef="#br0" timeOffset="2170">2919 947 288 0,'0'0'12'0,"0"-8"4"0,0-8-16 0,0 0 0 0,0 0 0 0,5 0 0 16,-5-5 184-16,0 1 33 0,0-4 7 0,0 0 2 16,-5-1-144-16,5-3-29 0,-4 4-5 0,4-9-2 15,-5 5 17-15,5 0 3 0,-4-1 1 0,-1-3 0 16,0 8-56-16,5-5-11 16,-4 1 0-16,-1 4 0 0,1-5 0 0,-1 1 0 0,1 8 0 0,-1 0 0 15,5-1-46-15,-4 5-4 0</inkml:trace>
  <inkml:trace contextRef="#ctx0" brushRef="#br0" timeOffset="2359">2664 644 345 0,'0'0'15'0,"14"4"4"0,0-4-19 0,4 4 0 0,-5 0 0 0,6-4 0 0,-6 4 260 0,6 0 48 15,-1-4 9-15,0 4 3 0,-4-4-154 0,4 4-30 16,-5 0-7-16,6-4-1 0,-6 4-102 0,1 4-26 0,0-4 0 0,-1 0 0 15,1 5 0-15,0-5 0 0,-5 4 0 16,4-4 0-16,1 4 0 0,-5 0 0 0,0-4 0 0,0 0-575 16,5 0-120-1</inkml:trace>
  <inkml:trace contextRef="#ctx0" brushRef="#br0" timeOffset="2579">3179 911 1134 0,'0'0'24'0,"0"0"6"0,0 0 1 0,0 0 1 0,0 0-32 0,-5-4 0 0,5-4 0 0,-4-4 0 0,-1 4 36 15,5-5 1-15,0 5 0 0,0 0 0 0,-4-4 22 0,4 0 4 16,-5 0 1-16,5 4 0 0,0-4-52 0,0-1-12 16,0 5 0-16,0 0 0 0,0 0 54 0,0 8 8 15,5-8 2-15,-5 8 0 0,4-8-52 0,5 4-12 16,-4-4 0-16,4 8 0 15,4 0-48-15,1 0-13 0,-5-4-3 0,5 0-640 0</inkml:trace>
  <inkml:trace contextRef="#ctx0" brushRef="#br0" timeOffset="2862">3420 838 882 0,'0'0'39'0,"9"-8"8"0,0 4-38 0,-4-4-9 0,4 0 0 16,-5 4 0-16,-4 4 60 0,10-8 9 0,-6 0 3 15,-4 8 0-15,0 0 21 0,0 0 5 0,0-9 1 0,0 9 0 16,-4-8-28-16,4 8-6 0,0 0-1 0,-10 0 0 16,-8 4-20-16,5-4-5 15,-1 4-1-15,5 1 0 0,-5-1-19 0,1 4-4 0,-6 0-1 0,6 0 0 16,-1 0-14-16,5 0 0 0,4-4 0 0,5-4 0 16,0 0 10-16,0 0 2 0,-4 12 1 0,4-12 0 15,13 8-61-15,-3-4-13 16,3 0-3-16,1-4 0 0,-5 4 48 0,9-4 16 0,-4 5-9 0,4-1 9 15,-4-8-28-15,-1-1-1 0,1 5 0 0,-5 0 0 32,5 0-53-32,-1 0-10 0</inkml:trace>
  <inkml:trace contextRef="#ctx0" brushRef="#br0" timeOffset="3176">3620 875 518 0,'5'12'46'16,"-5"4"-37"-16,4 8-9 0,-4-4 0 0,-4 1 174 0,4-1 33 15,0 4 6-15,-5 0 2 0,5-3-102 0,-4 3-20 16,-1-4-4-16,1 0-1 15,-1-3-27-15,1-1-5 16,-1-4-2-16,5 0 0 0,-5-4 6 0,5-8 0 16,-4 8 1-16,4-8 0 0,0 0-48 0,0 0-13 15,0 0 0-15,0 0 0 0,0 0 9 0,0 0-9 16,-9-8 10-16,0 4-10 0,9-4 10 0,-5-4-10 16,5-4 10-16,-4 0-10 0,4-5 11 0,0-3-11 0,0 4 12 15,4-5-12-15,-4 1 10 0,5-4-10 0,-1 0 8 16,5-5-8-16,-4 1 8 0,4-1-8 0,5 9 0 15,-1 0 8-15,1-4-8 0,0 7 0 0,-1 5 9 16,6 0-9-16,-10 0 8 0,4 8-8 0,1-5 8 0,-5 9-8 16,-9 4 0-16,9-4 0 0,-9 4 0 0,0 0 8 15,0 0-8-15,0 0 0 0,-4 8 0 0,4 5 0 16,-9-1 12-16,4 0 2 0,-9 0 0 0,5 0 0 16,0 4-28-16,0-3-6 0,0 3 0 0,0 0-1 15,4-4-18 1,5 4-3-16,-4-4-1 0,4-4 0 0,4 5-189 0,1-1-39 0,8 8-7 0,-13-20-2 15</inkml:trace>
  <inkml:trace contextRef="#ctx0" brushRef="#br0" timeOffset="3663">3866 810 460 0,'14'16'20'0,"-10"-4"5"0,1 4-25 0,-5 1 0 16,0 3 0-16,5 0 0 0,-5-4 153 0,0-4 26 0,-5 4 5 0,0-3 0 15,5-13-99-15,0 0-20 0,0 8-4 0,0-8-1 16,0 0-24-16,0 0-6 0,0 0-1 0,0 0 0 16,0 0 0-16,0 0 0 0,10 4 0 0,-10-4 0 15,9-12-9-15,0 4-1 0,0-5-1 0,0 1 0 16,0-4-41-16,0 0-8 15,5 0-1-15,-10 0-1 0,-8-1 53 0,4 1 10 0,9 4 2 0,0-4 1 16,-4 4-33-16,4 0 0 0,-9 12 0 0,0 0 0 16,0 0 32-16,0 0-1 0,4 12 0 0,5 0 0 15,-4 4-31-15,4 8 0 0,-9 9 0 0,0-5 0 0,0 0-14 16,0 5-9-16,0-1-1 0,-5 0-1 0,-4 1 25 16,9-5 0-16,0 5 0 0,-9-5 8 0,0 0-8 15,0 1 11-15,9-5-11 0,-5 0 12 0,-8 0-12 16,4-3 0-16,0-9 0 0,4 4 8 0,-4 0-8 15,-5-8 0-15,1 0 0 0,4-4 0 0,9-4 0 16,0 0 0-16,-10 0 0 0,10 0 0 0,-4-12 0 0,4 12 0 16,0-12 0-16,4 0 0 0,-4 0 0 0,10-4 8 15,-1 3-8-15,-5 1 8 0,5-4-8 0,-4 4 0 16,9-4 0-16,-1 4 0 0,-13 0 8 0,5-1-8 16,8-3 8-16,-4 8-8 0,-4-4-12 0,4 4-7 15,0-4-1-15</inkml:trace>
  <inkml:trace contextRef="#ctx0" brushRef="#br0" timeOffset="3883">4362 1028 1105 0,'0'0'24'0,"0"0"4"0,5 0 2 0,4-4 2 0,-4-4-32 0,-1 0 0 0,-4-4 0 0,5 0 0 16,4-4 43-16,-9-5 1 0,0-3 1 0,0-8 0 15,4-1 19-15,-4-7 4 0,-4-1 1 0,-1 1 0 16,-4-5-44-16,5 1-9 0,-5-5-1 0,-5-3-1 16,-4 3-26-16,4-3-6 0,-4 3-1 0,0-4 0 0,-1-3 19 0,-3 7 0 15,3-3 0-15,-3 3 0 0,-1 13 0 0,5-1 0 16,-5 1 0-16,5 7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5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1157 914 0,'0'0'40'0,"0"0"9"0,0 0-39 0,0 0-10 16,4 12 0-16,-4-12 0 0,0 0 88 0,0 0 16 15,0 0 4-15,0 0 0 0,-9 0 8 0,0-4 1 16,0 0 1-16,0-4 0 0,0 4-43 0,-5-4-9 0,5 0-2 0,0-4 0 15,-9-5-39-15,4 1-8 0,0 0-1 0,1-4-1 16,-6-8 13-16,6-1 4 0,-1 1 0 0,0 0 0 16,5-5-12-16,0-3-3 0,-4-1 0 0,8 1 0 15,0-1-1-15,1 5-1 0,4-4 0 0,-5-5 0 16,5 1-24-16,5-1-5 0,-5 1-1 16,9 7 0-16,-4-3 31 15,-1-4 7-15,5 3 1 0,0 1 0 0,0 3-24 0,5 1 9 0,0 4-9 0,-5 3 0 16,0 5-15-1,5-4-9-15,-5 0-3 0,4-1 0 0,-3 5 27 16,3 0 0-16,1 0 0 0,-1-1 0 0,1 5 0 0,-5 4 0 0,5 4 0 16,-5 0 0-16,-4 0-134 0,4 4-22 15</inkml:trace>
  <inkml:trace contextRef="#ctx0" brushRef="#br0" timeOffset="534">498 48 1267 0,'0'0'56'0,"4"8"12"0,1 4-55 0,-1 1-13 16,1-1 0-16,-5 8 0 0,4-4 156 0,6 8 29 0,-6 5 6 15,-4-1 1 1,9 0-77-16,-9 9-15 0,5-1-4 0,-1 5 0 0,1-1-32 0,-1-3-8 0,-4 3 0 0,5 9-1 16,-1-1-27-16,-4-11-4 0,0-9-2 0,0 0 0 15,0 1-2-15,0-5-1 0,0 0 0 0,0-4 0 16,-4 1-19-16,4 3-14 0,-5-8 2 0,5 0 1 16,-4-4 11-16,4-12-10 0,0 13 10 0,0-13-10 15,0 0 10-15,0 0-8 0,0 0 8 0,0 0-8 16,0 0 8-16,0 0-12 0,0 0 12 0,0 0-12 15,-9-9 31-15,4 5 5 16,1-4 2-16,4 0 0 0,-5-4-26 0,10 0 0 0,-1 0 0 0,1 0 0 16,4-4-23-16,0-1-9 0,0-3-3 0,5 4 0 0,-1 4 35 0,1 4 0 15,0-9 0-15,4 9 0 0,-4 0 0 0,-1-4 0 16,1 4 0-16,4 0 0 0,-4 4 28 0,4 4 4 16,-4-4 0-1,4 8 0-15,0 4-32 0,-4 0 0 0,-1 0 0 0,-4 0 0 0,5 4 0 0,-9 1 0 16,-5 3 0-16,0 0 0 0,0 0 0 0,-9 4 0 15,-5-3 0-15,0-1 0 0,1 0 0 0,-6 0 0 16,-8 0 0-16,9 0 0 0,-5-3 0 0,0 7 0 16,-4-8 0-16,4 0 0 0,0-4 0 0,5 0 0 0,5-4 0 15,13-4 0 17,0 0-45-32,0 0-15 0,0 0-4 0,0 0 0 15,0 0-117-15,0 0-24 0,9 0-5 0</inkml:trace>
  <inkml:trace contextRef="#ctx0" brushRef="#br0" timeOffset="769">1103 951 1267 0,'0'0'28'16,"0"0"5"-16,0 0 2 0,-4-8 1 0,-5-1-36 0,4-3 0 0,5 0 0 0,0-4 0 0,-9 4 58 0,9-4 5 15,-5-1 1-15,5 5 0 16,0 0 0-16,0 0 0 0,0 0 0 0,5 0 0 0,-5 4-52 0,4-4-12 16,-4 3 0-16,5 1-765 0</inkml:trace>
  <inkml:trace contextRef="#ctx0" brushRef="#br0" timeOffset="1115">1226 829 1497 0,'5'12'32'0,"-5"-4"8"0,0-8 0 0,4 17 4 0,-4-1-36 0,0-4-8 0,0-4 0 16,0 0 0-16,0 4 104 0,0-12 20 0,0 0 3 15,0 0 1-15,0 0-103 0,0 0-25 0,0 0 0 0,0 0 0 16,0 0 0-16,0 0 0 0,0 0 0 0,0 0 0 15,5-8 0-15,-1-4 0 0,1 0 0 0,-1 4 0 16,1 0 56-16,0 0 7 0,-1-4 1 0,1 3 0 16,4 1-103-16,-5 0-20 15,1 0-4-15,4 0-1 0,-5 4 52 0,6-4 12 0,-1 8 0 0,0-4 0 16,0 0 0-16,0 4 0 0,-9 0 0 0,0 0 0 0,9-4 48 16,0 4 13-16,5 0 3 0,-14 0 0 0,0 0-52 0,9 12-12 15,5 0 0-15,-5 0 0 0,-5 4 0 16,1-3 0-16,4 3 0 0,-9 0 0 0,0 0 0 0,0-4 0 15,5 4 0-15,-10 5 0 0,0-9 0 0,1 0 0 16,-1-4 0-16,1 0 0 16,4-8-48-16,0 0-13 0,-14 8-3 0,10-8 0 15,-6-4-153-15,1-4-31 0,0-4-7 0,0 0-1 0</inkml:trace>
  <inkml:trace contextRef="#ctx0" brushRef="#br0" timeOffset="1664">1704 898 230 0,'0'0'20'0,"0"0"-20"0,0 0 0 0,9-4 0 0,-9 4 265 15,5-8 49-15,-1-4 10 0,-4 4 1 0,0 0-188 0,0-1-37 16,0 1-8-16,-4 0-2 0,-1-4-21 0,-4 0-4 16,5 4-1-16,-6 0 0 0,1 0 0 0,0 4 0 15,0 0 0-15,5 4 0 0,-5 0-51 0,-1 4-13 16,-3 0 0-16,4 0 0 0,4 0 0 0,-4 0 0 15,-5 4 0-15,10 4 0 0,-1 0 0 0,1 0 0 16,4-4 0-16,0 5 0 0,4 3 0 0,1-4 0 16,-1-4 0-16,1 0 0 0,-5-8 0 0,0 0 0 15,14 4 0-15,-5 0 0 16,4-8-48-16,-4 4-13 0,-9 0-3 0,10-4 0 0,3 0 52 0,-4-8 12 16,-4 4 0-16,4 0 0 0,0 0 0 0,-9 8 0 15,0 0 0-15,9-8 0 0,0-5 16 0,0 9 7 0,-9 4 1 16,5-8 0-16,4 4-24 0,-9 4 8 15,0 0-8-15,9-4 0 0,0 8 8 0,0-4-8 16,0 4 10-16,1 4-10 0,-1 0 10 0,0 1-10 0,0 3 10 16,0 4-10-16,5-4 0 0,-10 0 0 15,5 0 0-15,0-4 0 0,0 1-23 16,1-1-10-16,-1 4-3 0,0-4 0 0,-5 4-22 16,5-4-5-16,-9-8-1 0,5 4-477 0,4 0-96 0</inkml:trace>
  <inkml:trace contextRef="#ctx0" brushRef="#br0" timeOffset="1807">1955 894 1267 0,'0'0'28'0,"0"0"5"0,0-8 2 0,0 4 1 0,4-4-36 0,-4 0 0 15,5-4 0-15,-1 3 0 0,1 1 96 0,4 0 12 16,-5 0 2-16,1-4 1 0,4 4-24 0,0 0-5 16,0 0-1-16,0 0 0 0,0 4-72 0,1 0-9 15,-1 0-12-15,4-1 2 0,-4 5 10 0,1-4 12 16,-10 4-2-16,13 0-586 15,-13 0-116-15</inkml:trace>
  <inkml:trace contextRef="#ctx0" brushRef="#br0" timeOffset="2277">2241 906 1141 0,'0'0'50'0,"9"8"11"0,1 4-49 0,-1 1-12 0,0-5 0 0,-5 0 0 16,-4-8 107-16,9 4 18 15,1 0 4-15,-1-4 1 0,-9 0-26 0,9 0-6 0,0-4-1 16,-5 4 0-16,6-8-77 0,-6 0-20 0,5 4 0 0,0-5 0 15,-4 5 0-15,4 0 0 0,0-8 0 0,-4 4 0 16,4-4 0-16,-5 4 0 0,1-4 0 0,-1 4 0 16,1 0 12-16,-1-1 0 0,1 1-1 0,-5 8 0 15,0 0-11-15,0 0-16 0,0 0 4 0,0 0 1 16,0 0 11-16,0 12 0 0,5 5 0 0,-5-1 0 0,4 0 0 16,-4 8 0-16,5 1 0 0,-1 3 0 0,-4 0 0 15,0 1 0-15,0 3 0 0,0 4 0 0,0-3 0 0,0-1 0 16,-4 1 8-16,-1-1-8 0,1-4 8 0,-1 5-8 15,0-5 8-15,1 0-8 0,-5-3 13 16,0-1-1-16,0-4-1 0,0 0 0 0,-1-4-11 0,-3 1 0 16,4-5 0-1,0 0 0-15,-10-8-8 0,6 0-4 0,-1 0-1 0,0-8 0 0,1 4-5 0,-1-8-1 16,0 0 0-16,5-4 0 0,0 0 19 16,5-9 17-16,-1 5-3 0,-4 0-1 0,4-4-13 0,1 4-18 15,8-1 4-15,-4-3 1 0,0 0 13 0,5 4 0 16,4-5 0-16,5 5 0 0,-1 0 0 0,6 0 16 15,-1 4-3-15,0-4-1 0,5 3-12 0,-5 5 0 16,0 0 0-16,5 4 0 0,-5-4 0 0,0 4 0 16,1 0 0-16,-1 0 0 0,0 0 0 0,-4 4 0 15,4 0 0-15,0 0 0 16,0-4-96-16,1 4-26 0,-1 0-5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7.1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95 0 518 0,'0'0'46'0,"0"0"-37"0,0 0-9 0,0 0 0 16,0 0 220-16,0 0 41 16,0 0 9-16,0 0 2 0,0 0-116 0,0 0-22 0,0 0-5 0,0 0-1 15,0 0-51-15,0 0-10 0,0 0-3 0,0 0 0 16,0 0-45-16,0 0-10 0,0 0-1 0,0 0-8 16,0 0 0-16,0 0 0 0,0 0-10 0,0 0 10 15,0 0 0-15,0 0 0 0,0 0 14 0,0 0-4 16,0 0-10-16,0 0-12 0,0 0 2 0,0 0 1 0,0 0 9 0,0 0 0 15,0 0 0-15,0 0 0 0,0 0 34 0,0 0 9 16,0 0 1-16,0 0 1 0,0 0-23 0,0 0-5 16,0 0-1-16,0 0 0 0,0 0-16 0,0 0 8 15,0 0-8-15,0 0 0 0,0 0 8 0,-4 8-8 16,4-8 0-16,0 9 0 0,-5-1 0 0,5 4 0 16,-4 0 0-16,-1-4 0 0,0 0 0 0,5 4 0 15,0-12 10-15,0 8-10 0,0 4 0 0,-4-3 0 16,4-9 0-16,0 8 0 0,0 4 0 0,0-12 0 15,0 0 0-15,0 0 0 0,-5 16 0 0,5-4 0 16,0 0 0-16,0-12 0 0,0 0 44 0,0 0 16 16,0 0 3-16,0 0 1 15,0 0-76-15,0 0-16 0,0 0-2 0,0 0-1 0,0 0 31 0,0 8 0 0,0 5 0 16,-4-5 0-16,4-8 19 0,0 0 9 0,0 12 3 0,0 0 0 16,-5 4-31-16,5-8 0 0,0-8 0 15,0 0 0-15,0 0 0 0,-4 12 0 0,4 0 0 0,0-12 0 16,0 0-15-1,0 9-9-15,0-9-1 0,0 8-1 0,0 4 26 0,0-4 9 0,4 4 0 16,-4 0 0-16,0-4 7 0,0 4 0 0,5 1 1 16,-5 3 0-16,0-4-17 0,0 0 0 0,0 0 0 0,0 4 0 15,-5-4 0-15,5-12 0 0,0 13 0 0,0-1 0 16,0-12 0-16,-4 16 0 0,4-4 0 0,0-12 0 16,0 0 0-16,0 0 0 0,0 0 0 0,0 12 0 0,-5 0 0 15,5 0 0-15,0-12 0 0,0 0 0 0,0 9 0 16,-4-1 0-16,4 0 0 0,-5 4 0 0,0 0 0 15,5-4 0-15,0 4 0 0,-4-4 0 16,4 5 0-16,0-1 0 0,-5-4 0 0,5 0 0 0,0 0 0 16,-4 4 0-16,4-4 0 0,0-8 0 0,0 0 0 0,0 8 0 15,0 0 0-15,0 0 0 0,0 1 0 0,0-9 0 16,0 0 0-16,-5 8 0 0,5-8 0 0,0 8 0 16,0-8 0-16,0 8 0 0,-4 0 0 0,4-4 0 15,0-4 0-15,0 8 0 0,0 0 0 0,0 0 0 16,-5-4 0-16,5-4 0 0,0 0 0 0,0 0 0 15,0 0 0-15,0 8 0 0,-4 0 0 0,4-8 0 16,0 0 0-16,0 0 0 0,0 9 0 0,0-9 0 0,0 0 0 16,0 0 0-16,0 8 0 0,0-8 0 0,0 0 0 15,0 0 0-15,0 0 0 0,0 0 0 0,0 8 0 16,0-8 0-16,0 0 0 0,0 0 0 0,0 0 0 16,0 0 0-16,0 0 0 0,0 0 0 0,0 8 0 15,0 0 0-15,0 0 0 0,0-8 0 0,0 0 0 0,0 0 0 16,0 0 55-16,0 0 7 0,0 0 2 15,0 0 0-15,0 0-64 0,0 0-18 0,0 0-1 0,0 0 0 16,9-4 19-16,0 4 12 0,0 0-1 0,0-4-1 16,5 4 7-16,-5 0 2 0,4-4 0 0,1 4 0 15,4 0-19-15,0 4-12 0,1 0 1 0,3-4 1 16,-3 4 34-16,3 0 6 0,1-4 2 16,0 8 0-16,9 0-22 0,-19-4-10 0,10-4 10 0,-5 4-10 0,5-4 8 15,0 8-8-15,-5 1 0 0,0-1 0 0,1-12 26 16,-10 4-1-16,4 0 0 0,-4 0 0 15,1 0-71-15,-1 0-14 0,0-4-4 0,0 4 0 16,-9 0 52-16,0 0 12 0,9 4 0 0,-9-4 0 16,0 0-54-16,0 0-8 0,0 0-2 0,0 0-1152 15</inkml:trace>
  <inkml:trace contextRef="#ctx0" brushRef="#br0" timeOffset="453">769 846 1267 0,'0'0'56'0,"0"0"12"0,0 0-55 0,0 0-13 15,0 0 0-15,0 0 0 0,0 0 105 0,0 0 19 16,0 0 3-16,0 0 1 0,0 0-52 0,0 0-9 16,0 0-3-16,0 0 0 0,0 0 0 0,0-4 0 15,-9 0 0-15,9-8 0 0,-5 4 0 0,1 0 0 16,4 0 0-16,-5-5 0 0,5 5-51 0,0-8-13 16,0 8 0-16,0-4 0 0,0 0 0 0,0-4 0 15,0 4 0-15,0 3 0 16,5-3-48-16,-5 4-13 0,4 0-3 0,-4-4-614 0,0 4-123 0</inkml:trace>
  <inkml:trace contextRef="#ctx0" brushRef="#br0" timeOffset="893">901 664 633 0,'0'0'28'0,"0"0"6"0,0 0-34 0,5 12 0 0,-5 0 0 0,0 0 0 16,0 1 185-16,0-1 31 0,0 0 5 0,0 0 2 0,0-4-114 16,0-8-22-16,0 0-5 0,-5 8-1 0,5-8-65 0,0 8-16 15,0-8 0-15,-5 8 0 0,5-4 55 0,0-4 7 16,0 0 2-16,0 0 0 0,0 0-52 0,0 0-12 16,0 0 0-16,0 0 0 0,0 0 0 0,0 0 0 15,0 0 0-15,0 0 0 0,0 0 54 0,0 0 8 16,0 0 2-16,-4-8 0 0,4-4-52 0,-5-4-12 15,10 8 0-15,-5 0 0 0,0 0 0 0,4 0 0 16,1 0 0-16,0 4 0 16,-1-5 0-16,1 5 0 0,4-4 0 0,-5 4 0 0,1 0 0 0,4 0 0 0,0 0 0 0,5 0 0 15,-5 0 0-15,5 0 0 0,-5 4 0 16,0-4 0-16,-9 4 39 0,13 4 5 0,-8-4 0 0,9 8 1 16,-5-4-21-16,-9-4-4 0,4 8 0 15,1 4-1-15,4 0 16 0,-5 1 3 0,-4-1 1 16,10 0 0-16,-6 0-25 0,1 0-5 0,-5-12-1 0,4 8 0 15,1 0-8-15,-1 4 0 0,-4-3 0 16,0-1 0-16,0-8 16 0,0 8 0 0,0-8 1 0,0 0 0 16,-4 8-167-1,4-8-34-15,0 0-6 0</inkml:trace>
  <inkml:trace contextRef="#ctx0" brushRef="#br0" timeOffset="1050">701 441 1497 0,'0'0'66'0,"0"0"14"0,0 0-64 0,0 0-16 15,0 0 0-15,0 0 0 0,0 0 55 0,0 0 7 16,0 0 2-16,0 0 0 0,0 0-52 0,9 9-12 16,0 7 0-16,-9-16-509 15,0 0-105-15</inkml:trace>
  <inkml:trace contextRef="#ctx0" brushRef="#br0" timeOffset="1396">1220 729 1728 0,'13'12'38'0,"-4"-8"8"0,5 4 2 0,0-4 0 0,-5-4-39 0,0 4-9 0,0-8 0 0,0 0 0 16,0 0 87-16,-9 4 15 0,0 0 3 0,9 0 1 15,1-8-67-15,-10 8-14 0,0 0-2 0,0 0-1 16,0 0 34-16,0-12 6 0,-5-8 2 0,5 7 0 16,-5 1-52-16,1 8-12 0,-1 0 0 0,1 0 0 15,-1 0-8-15,-4 0-5 0,0 4-1 0,0 0 0 0,0 0 14 0,0 4 0 16,4 4 9-16,5-8-9 0,0 0 13 0,-4 8-3 16,-6 0-1-16,10 0 0 0,0 1-9 0,0-1 0 15,5 4 0-15,0 0 0 0,-1 0 12 0,5 0 1 16,0-4 0-16,0 0 0 0,-4 5 1 0,4-5 0 15,0 4 0-15,0-4 0 0,0 4-2 0,1-4-1 16,-1 4 0-16,0-4 0 0,0 0-11 0,5 5 0 16,-5-5 0-16,4-4 0 15,-4 0-68-15,5 0-15 0,-5 8-3 0,5-8-963 0</inkml:trace>
  <inkml:trace contextRef="#ctx0" brushRef="#br0" timeOffset="1710">1675 789 1378 0,'0'0'61'0,"0"0"13"0,0 0-59 0,5-8-15 0,-1 0 0 0,-4-4 0 16,0 4 111-16,0 8 19 0,0 0 4 0,0 0 1 15,-9-8-51-15,-5 0-11 0,1-4-1 0,-1 0-1 16,0-1-42-16,1 5-8 0,-6 0-1 0,6 4-1 16,-5-4 27-16,4 8 6 0,0 0 0 0,5 4 1 15,-4 4-21-15,8-4-4 0,0 8 0 0,5-12-1 16,-4 13-11-16,4 7-3 0,4-4 0 0,-4 0 0 15,0-16-13-15,5 16 8 0,4 1-8 0,-4-5 0 16,-1-4 32-16,5 0 0 16,-9-8 0-16,9 8 0 0,1-4-63 0,-6 0-12 0,5-4-2 0,0-4-1 0,0 0 30 0,-4-4 7 15,4-4 1-15,0 8 0 0,0-4 8 0,0 0 0 16,-4-1-9-16,4 1 9 0,0 0 0 0,0 0 0 16,-4 0-9-16,4-4 9 15,-5 4-29-15,6 0-3 0,-1 0 0 16,-9 8 0-16,9-4-106 0,0 0-22 15,0 4-4-15,5 0-424 0,-5 4-86 0</inkml:trace>
  <inkml:trace contextRef="#ctx0" brushRef="#br0" timeOffset="1945">1912 810 691 0,'0'0'61'0,"0"0"-49"16,0 0-12-16,0 0 0 0,0 0 241 0,0 0 46 0,0 0 9 0,0 0 1 15,0 0-137-15,0 0-28 0,-5-4-6 0,1-4-1 16,-5-1-54-16,4 1-11 0,0 0-3 0,1-4 0 15,-1-4 6-15,1 4 1 0,-1-4 0 0,10 4 0 16,-1-5-52-16,1 5-12 16,4 4 0-16,-4-4 0 0,-1 8 8 0,5-4-8 0,0 0 11 0,0 0-11 15,1 0 12-15,3-1-12 0,1 1 12 0,4 0-12 16,-9 0 0-16,0 4-12 16,5-4 0-16,-5 8 0 0,-9 0 12 0,14 0 0 0,-5 0 0 0,4 0 0 15,-8 0-212-15,-5 0-40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2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1933 0,'18'8'85'0,"-8"-8"19"15,-1-4-84-15,4 4-20 0,-4 8 0 0,1-4 0 0,-10-4 61 0,9 0 8 16,0-12 2-16,-9 12 0 0,0 0-57 0,0 0-14 15,0 0 0-15,0 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09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50 252 1497 0,'9'25'66'0,"-9"-25"14"0,0 0-64 0,0 0-16 16,0 0 0-16,0 0 0 0,0 0 124 0,0 0 20 15,0 0 5-15,0 0 1 0,0 0-79 0,0 0-16 0,-5 12-3 0,5-12-1 16,-4-12-31-16,-5-1-7 0,4 9-1 0,-4-4 0 16,4-4-26-16,1 0-6 0,-1 4 0 0,1-4-1 15,-1 0 41-15,5-5 9 0,0 5 2 0,-4-4 0 0,4 4-11 16,4 0-1-16,-4 0-1 0,9 4 0 0,-9 8 6 0,0 0 0 16,9-4 1-16,0-9 0 0,1-7-5 0,-1 0 0 15,0 8-1-15,0 4 0 0,0-8-6 0,0 7-1 16,0 5 0-16,-9 4 0 0,9 0-4 0,0 13-8 15,0 3 11-15,1-8-11 0,-1-4 0 0,0-8 0 16,0 4-15-16,0 0 5 16,-4 4-125-16,-5-4-25 0,9 8-4 0,-5 0-494 15,1 12-98-15</inkml:trace>
  <inkml:trace contextRef="#ctx0" brushRef="#br0" timeOffset="282">309 167 1497 0,'0'0'66'0,"0"0"14"0,14 12-64 0,-5-7-16 16,0 3 0-16,0-4 0 0,0 0 157 0,5-4 28 0,-5 0 6 0,0 4 1 15,5-8-103-15,-5 4-20 0,5-8-4 16,-5 4-1-16,-9 4 0 0,9-4 0 0,-5-5 0 0,1 1 0 16,-1 0-51-16,-8-4-13 0,4 4 0 0,-5-4 0 15,-4 4 0-15,0 0 0 0,0 0 0 0,0-1 0 16,0 5 0-16,-5 0 0 0,5 0 0 0,0 0 0 16,0-4 0-16,0 4 0 0,0 4 0 0,4 0 0 15,-4 8 0-15,0 0 0 0,4 0 0 0,1 1 0 16,-1 3 0-16,5 4 0 0,0 4 0 0,5-4 0 15,-1 0 0-15,5-3 0 0,0-5 0 0,1 0 0 16,3 0 0-16,-4 0 0 0,5-4 0 0,0 4 0 16,-1-4 0-16,1 0 0 0,0 0 0 0,4 4 0 15,-5-4 0-15,6 0 0 0,-6-4 0 0,1 5 0 16,-5-1-202-16,0 0-43 0,5-12-9 0</inkml:trace>
  <inkml:trace contextRef="#ctx0" brushRef="#br0" timeOffset="660">696 196 633 0,'0'0'56'0,"9"8"-44"16,-4-4-12-16,4-4 0 0,0 0 267 0,-9 0 51 16,0 0 10-16,5 0 3 0,4-4-175 0,-9 4-34 15,4-4-7-15,-4-4-2 0,0 0-60 0,0-1-12 0,-4-3-2 0,-1 4-1 16,-9-4-19-16,5 0-4 0,5 0-1 0,-5 0 0 16,-5 4-14-16,5 3 0 0,4-3 0 0,1 4 0 15,-5 0 20-15,4 0 0 0,1 0 1 0,4-4 0 16,-5 4-33-16,5 4-8 0,0 0 0 0,0 0-1 15,-5 12 41-15,5 0 9 0,0 0 2 0,0 5 0 16,0-1-50-16,5 0-9 16,0-4-3-16,-5 0 0 0,4 0 31 0,1-3 0 0,-1 3 0 0,-4-12 0 15,5 8 0-15,-1 4 0 0,5-4 11 0,-9-8-3 16,0 0-8-16,5 12-10 0,4 4 10 0,0 1-13 16,-4-1 13-16,-5 4 0 0,4 0 0 0,1 4 0 0,-5 1 0 15,-5 7 0-15,5 9 0 0,0 3 0 16,0 1 0-16,-4-5 0 0,-5 1 0 0,0-5 0 0,-1-8 23 0,6-7 7 15,-10-9 2-15,1 0 0 0,3-4 0 0,-3-4 0 16,-5 0 0-16,4-4 0 0,0 0-32 0,-4 0 0 16,4-8 0-16,1 4 0 15,4-8-45-15,4 0-15 0,1-1-4 0,-1-7 0 16,0 4-77-16,5-4-16 0,5-4-3 0,-5 3-755 16</inkml:trace>
  <inkml:trace contextRef="#ctx0" brushRef="#br0" timeOffset="974">887 252 1447 0,'9'8'32'0,"-9"-8"6"0,0 0 2 0,0 0 0 0,0 0-32 0,0 0-8 0,0 0 0 0,0 0 0 16,0 0 89-16,0 0 16 0,-9-4 3 0,5-4 1 15,-5 4-37-15,4-4-8 0,5 0-2 0,0 4 0 16,-4-8-26-16,-1 4-4 0,5 0-2 0,5 0 0 16,-5-1-13-16,0 9-2 0,0 0-1 0,0 0 0 15,4-4 2-15,1 0 1 0,4-4 0 0,0-4 0 0,0 0 17 16,0 4 3-16,0 0 1 0,0 4 0 16,0-4-25-16,1 4-5 0,-1 0 0 0,0 0-8 15,4-5 11-15,-13 9-11 0,0 0 10 0,14 0-10 0,-14 0 0 0,9 0 0 16,-9 0 0-16,0 0-10 15,0 0-128-15,0 0-26 0,14 9-4 0,-14-9-454 16,0 0-90-16</inkml:trace>
  <inkml:trace contextRef="#ctx0" brushRef="#br0" timeOffset="1665">1179 155 1267 0,'0'0'56'0,"0"0"12"0,0 0-55 0,0 0-13 0,0 0 0 15,18 8 0-15,-4-4 181 0,-1 0 34 16,-4 0 6-16,0 0 2 0,5 5-101 0,-5-5-20 0,5 4-4 0,-5-8-1 16,5 0-77-16,-1 0-20 0,1 0 0 0,-14 0 0 15,18-4 55-15,-9-4 7 0,-9 8 2 0,9-4 0 16,-9 4-64-16,9-9-28 0,-9 9 3 0,0-8 0 15,0 0-11-15,-4 0-3 0,-1 4 0 16,-8 0 0-16,4 0 39 0,-5 4 0 0,-4 0 0 0,4 4 0 0,-4 0-20 16,4 0 4-16,1 4 1 0,-1 0 0 15,0 0-12-15,1 1-2 0,3-1-1 0,1 0 0 0,-4 4 18 0,8-4 12 16,1 0-13-16,4 0 5 0,0-8 8 0,4 12 0 16,1-4 10-16,8 5-10 0,1-1 28 0,-5-4-1 15,5 4 0-15,-5-4 0 0,5 0-6 0,-5 0-1 16,-9-8 0-16,13 8 0 0,1 4 4 0,0-4 1 15,4 1 0-15,-4-1 0 0,-14-8-25 0,13 4 0 16,1 0-12-16,-1 4 12 16,-13-8-73-16,14 4-7 0,-14-4-2 0,14 0 0 15,-1 4-139-15,-13-4-28 0,14 0-6 0,4 4-1 16,-18-4 135-16,14-4 26 0,0 0 6 0,-1 0 1 16,1-4 8-16,-5 8 3 0,-9 0 0 0,14-4 0 0,-5 0 77 0,0 0 0 0,-9 4 13 15,0 0-1-15,9 4 69 0,-9-4 14 16,14 0 2-16,-5-4 1 0,4-4 10 0,-3-1 3 0,-10 9 0 15,0 0 0-15,0 0-25 0,0 0-5 0,9-8-1 16,-9 8 0-16,0 0-1 0,0 0-1 0,0 0 0 0,0 0 0 16,0-12-34-16,4 0-8 0,-4 0 0 15,-4 4-1-15,-1 0-15 0,-4-4-4 0,4 4 0 16,1-1 0-16,-5 1-16 0,0 0-11 0,4-4 2 0,-4 8 0 16,5-4 18-16,-1 4 4 0,0 0 1 0,-4 0 0 15,5 0-14-15,-1 0 8 16,5 4-8-16,-4-4 0 0,4 4 0 0,0-8-21 0,0-1 3 0,4 5 1 15,-4 4 34-15,0 0 7 0,5-8 2 0,-5 8 0 16,9-4-42-16,5 0-8 0,-14 4-1 0,13-4-1 0,1 4 46 0,-1 0 10 16,-13 0 2-16,14 4 0 0,-5-4-42 15,5 4-8-15,-5 0-2 0,5 0 0 16,-1 4-163-16,6-8-33 0,-6 0-6 0</inkml:trace>
  <inkml:trace contextRef="#ctx0" brushRef="#br0" timeOffset="1966">1807 366 1195 0,'0'0'52'0,"0"0"12"0,0 0-51 0,0 0-13 16,0 0 0-16,0 0 0 0,0 0 121 0,0 0 22 0,0 0 4 15,0 0 1 1,0 0-68-16,0 0-12 0,0 0-4 0,0 0 0 0,0 0-13 0,5-4-3 0,-5 4-1 0,4-9 0 16,-4 9-11-16,0-8-1 0,5-8-1 0,-1 4 0 15,-4 4-11-15,5-4-3 16,-1-4 0-16,1 4 0 0,-5-1-20 0,4 5 9 0,-4 0-9 0,0 0 0 15,0 0 8-15,0 0-8 0,0 8 0 0,0 0 0 16,0 0 0-16,0 0 0 0,-9-4 0 0,9 4 0 16,-4-4-32-16,4 4-6 0,0 0-2 0,-5-4 0 0,5 0 40 0,0 4 0 15,0 0 0-15,0 0 0 0,0 0 13 0,0-8 11 16,5 4 1-16,-1 0 1 16,5 4-42-16,5 0-8 0,-5 0-1 0,5 4-1 15,4-4-111-15,-9 4-23 0,0 0-4 0,0 0-385 16,-4 0-78-16</inkml:trace>
  <inkml:trace contextRef="#ctx0" brushRef="#br0" timeOffset="2201">2135 370 576 0,'0'0'51'0,"0"0"-41"0,0 0-10 0,0 0 0 16,0 0 136-16,0 0 26 0,0 0 5 0,0-12 1 15,0 12-64-15,0-9-13 0,0 9-3 0,0-8 0 16,0 0 1-16,-5 0 0 0,5 0 0 0,0 8 0 16,0 0-40-16,-4-4-8 0,4-8-1 0,0 4-1 15,-5 0-27-15,5-4-4 0,-4 3-8 0,-1-3 11 16,5 4-24-16,0-4-5 0,-4 4-1 0,4 0-556 15,0 0-111-15</inkml:trace>
  <inkml:trace contextRef="#ctx0" brushRef="#br0" timeOffset="2500">2353 293 1116 0,'14'0'49'0,"-14"0"11"0,0 0-48 0,5-4-12 15,4-4 0-15,0 0 0 0,-9 4 79 0,4-5 13 16,1 1 4-16,-5 8 0 0,0-8-4 0,4 0 0 16,-8 0 0-16,4 0 0 0,-9-4-44 0,4 8-8 15,1 0-3-15,-5 4 0 0,-1 0-9 0,1 0-1 16,0-4-1-16,-4 4 0 0,3 0-34 0,-8 4-8 0,5 0 0 0,-1 0-1 16,0 4 44-16,5-4 9 0,0 4 1 0,9-8 1 15,-9 8-26-15,9-8-12 0,-5 12 10 0,5-12-10 16,0 8 0-16,5 5 0 0,0-1-13 0,4-4 4 15,-5-4-11-15,5 0-1 0,5-4-1 0,-5 4 0 16,5 0 5-16,-5 0 1 0,4-8 0 0,1 0 0 16,0 0-132-16,-1 4-27 0,1-8-5 15</inkml:trace>
  <inkml:trace contextRef="#ctx0" brushRef="#br0" timeOffset="2803">2545 228 633 0,'9'20'28'15,"-5"-12"6"-15,1 0-34 0,-1 1 0 0,1 7 0 0,-5-4 0 0,0 4 260 0,-5 0 44 16,10 0 10-16,-5 1 2 0,0-5-172 0,0 0-35 16,0 0-6-16,0-12-2 0,0 12-48 0,0-12-9 15,0 0-3-15,0 0 0 0,0 0-22 0,0 0-5 16,0 0-1-16,4-4 0 0,-4-4-13 0,10 4 11 16,-6-4-11-16,1 0 10 0,-1-4-10 0,1 0 10 15,4-1-10-15,-5 5 10 0,6-4-10 0,-6 0-12 16,-4 4 2-16,5-4 1 0,4 4-2 0,0 0 0 15,0 0 0-15,0 3 0 0,0 10 11 0,5-5 0 16,-1-5 0-16,1 10 0 0,-5 3 0 0,5-4 0 16,0 4 8-16,-1 0-8 0,-4 0 0 0,0 4 8 0,1 4-8 0,-1 0 0 15,-9 1 10-15,4-5-2 0,-4 8-8 16,0-8 12-16,0 0-12 0,-4 4 0 0,4-3 0 0,-5-1 0 31,-4-4-38-31,4 0-14 0,-8-4-2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5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0 660 1036 0,'0'0'46'0,"0"0"10"0,0 0-45 0,5 8-11 16,4-4 0-16,0 0 0 0,-9-4 112 0,0 0 20 15,0 0 4-15,0 0 0 0,5 8-13 0,-5-8-3 0,-5 8-1 16,1-4 0-16,4 4-44 0,0-8-9 0,0 0-2 0,0 8 0 15,0-8-20-15,0 9-4 0,0-1 0 0,0 4-1 16,4-4-11-16,1-4-3 0,-5-4 0 0,9 8 0 16,-5 0-25-16,5 0 0 0,-4 0 0 0,4 0 0 15,-4 0 0-15,4 1 0 0,0-1 0 0,5-4 0 16,-10 4 0-16,10 0 0 0,-5-4 0 0,0 4 0 16,0-8 0-16,5 4 0 0,-5 0 0 0,0 0 0 15,-9-4 0-15,0 0 0 0,14 0 0 0,-5 0 0 16,0 4 56-16,-9-4 7 0,0 0 1 0,9-8 0 15,0 4-52-15,0-4-12 0,-9 8 0 0,5-8 0 16,4 0 0-16,-5 0 0 0,1 0 0 0,-1-5 0 16,1 1 0-16,0 0 0 0,-5 0 0 0,4-4 0 15,-4-4 0-15,5-1 0 0,-1 5 0 0,-4-4 0 0,0 4 0 0,5 4 0 16,-5-1 0-16,4-3 0 0,-4-8 0 16,5 0 0-16,-1-5 0 0,1-3 0 15,-1 0 0-15,-4-13 0 0,5 5 0 0,0-1 0 0,-1 5 0 16,1 3 0-16,-5 5 0 0,4 0 0 0,1 3 0 0,-1 1 0 15,-4 4 0-15,5 0 0 0,-1 4 0 0,1-1 0 16,0 5 0-16,4 0 0 0,-5 4 0 0,5 0 0 16,0 0 0-16,1 0 0 0,-1 4 0 0,0-4 0 15,4-1 0-15,1 5 0 0,-5 0 0 0,9 0 0 0,1 4 0 16,-1-4 0-16,0 4 0 0,0 0 0 16,0 0 0-16,1 0 0 0,-1 0 54 0,0 0 8 0,-4 4 2 15,4 0 0-15,5 0-52 0,-14 0-12 16,-9-4 0-16,0 0 0 0,9 9 0 0,-5 3 0 0,-4-12 0 15,5 12 0 1,-5-12-48-16,0 12-13 0,0-4-3 0,0 4 0 16,-5 0-153-16,-4 0-31 0,-4 5-7 0,4-1-1 0</inkml:trace>
  <inkml:trace contextRef="#ctx0" brushRef="#br0" timeOffset="236">82 579 1940 0,'0'0'43'0,"0"0"9"0,0 0 1 0,14 4 1 0,0 0-43 0,-1 0-11 16,-4-4 0-16,0 0 0 0,5 0 108 0,0 0 20 16,-1 0 4-16,1 0 1 0,4-4-55 0,-4 0-11 15,4 4-3-15,-4-4 0 0,0 4-51 0,4 0-13 16,-5 0 0-16,1 0 0 0,0 0 0 0,4 0 0 15,-4 0 0-15,-1 0 0 16,1-4-151-16,0 4-33 0,-1 4-6 0,1-4-2 0</inkml:trace>
  <inkml:trace contextRef="#ctx0" brushRef="#br0" timeOffset="582">1034 931 748 0,'0'0'67'0,"0"0"-54"0,0 0-13 0,0 0 0 16,0 0 152-16,0 0 27 0,0 0 5 0,0 0 2 0,0 0-75 16,0 0-15-16,0 0-4 0,0 0 0 0,-18-8-27 0,9 4-5 15,-1-4-2-15,1-4 0 0,-9 3-46 0,4-3-12 16,-4-8 0-16,5 4 0 0,-1-12 49 0,5-1 8 15,-5 1 2-15,0-4 0 0,1-1-43 0,8 9-16 16,1-4 11-16,-1-1-11 0,1-3 0 0,4-5 0 16,4 1 0-16,-4-4 0 0,0-1 57 0,9-12 6 15,5 13 1-15,-5 0 0 0,0 3-52 0,5 5-12 16,-1 7 0-16,6 1 0 0,-10 0 0 0,4 8 0 16,1 0-12-16,0 3 12 0,-5 1 0 0,0 0 0 15,5 4 10-15,-5 0-2 16,-5 4-45-16,5-4-9 0,-4 4-2 0,-5 4-640 0,0 0-129 0</inkml:trace>
  <inkml:trace contextRef="#ctx0" brushRef="#br0" timeOffset="881">1312 785 1728 0,'0'0'38'0,"0"0"8"0,0 0 2 0,0 0 0 0,0 0-39 0,0 0-9 0,4-8 0 0,1 0 0 0,4 0 104 0,-5 0 20 16,1-4 3-16,9 0 1 0,-5-9-52 0,4 5-9 16,-4 0-3-16,5 0 0 15,-5 4-51-15,0 4-13 0,5-5 0 0,-5 1 0 0,0 0 0 0,0-4 0 16,0 0 0-16,10-9 0 0,-10 5 0 0,4 0 0 15,1 0 0-15,-5 4 0 0,0-1 0 0,5 5 0 16,-10 0 0-16,6 0 0 16,-1 0-166-16,-5 4-36 0,1 4-7 0,-5 4-2 0</inkml:trace>
  <inkml:trace contextRef="#ctx0" brushRef="#br0" timeOffset="1085">1321 437 1728 0,'0'0'38'0,"0"0"8"0,4 16 2 0,1 1 0 0,-5-17-39 0,9 12-9 0,-5 4 0 0,6 4 0 16,-1 4 104-16,0 1 20 0,-5-5 3 0,10-4 1 15,0-4-52-15,-1 0-9 0,1 1-3 0,-5-5 0 16,5 4 0-16,-1 0 0 0,1 4 0 0,0-4 0 31,4 0-102-31,0 1-21 0,-4-1-4 0,13 0-1 0,-9-4 0 0,1 4 0 0,-1-4 0 0,-5 4 0 16,1-4-169-16,0 0-35 0,13 5-6 0,-4-5-2 0</inkml:trace>
  <inkml:trace contextRef="#ctx0" brushRef="#br0" timeOffset="1351">1881 1065 1267 0,'0'0'28'0,"0"0"5"0,0 0 2 0,0 0 1 0,0 0-36 0,9-5 0 16,-5 5 0-16,5-4 0 0,-4-4 99 0,0 4 13 16,4-4 2-16,0-4 1 0,-5 0-31 0,5-12-5 15,5-1-2-15,-5 1 0 0,0-4-19 0,0-5-4 0,0 5-1 16,-4-8 0-16,4-1-33 0,-9 1-8 0,0-1 0 0,-4-3-1 16,-6-5-11-16,1-3 0 0,0-9 0 0,-9 0 0 15,4 1 0-15,-4 3 0 0,0 1 0 16,0 7 0-16,0 9 0 0,4-1 0 0,-4-3 0 0,-1 3 0 31,6 5-49-31,-1 4-12 0,5 3-3 0,-5 9-844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17.1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0 574 403 0,'0'0'36'0,"0"0"-36"0,0 0 0 0,0 0 0 16,0 0 148-16,0 0 22 0,0 0 5 0,0 0 1 15,0 0-33-15,9 0-7 0,0 4 0 0,5-4-1 16,-5 0-8-16,5-4-2 0,-1 4 0 0,6 0 0 16,-1 0-26-16,5 0-6 15,-1 8-1-15,15-8 0 16,-5-8 4-16,4 4 0 0,1-4 0 0,-1 8 0 15,-4 4-77-15,0-4-19 0,-10-12 0 0,1 4 0 16,0 8 22-16,-5 0 1 0,0 0 0 0,-4 4 0 0,-5-4-37 0,5 0-7 16,-10-8-2-16,6 4 0 15,-6 4-81-15,-4 0-16 0,0 0-3 0,0 0-930 16</inkml:trace>
  <inkml:trace contextRef="#ctx0" brushRef="#br0" timeOffset="242">141 773 1288 0,'0'0'28'0,"0"0"7"0,0 0 1 0,0 0 0 0,0 12-36 0,0-12 0 16,0 0 0-16,0 0 0 0,0 0 131 0,0 0 19 16,0 0 4-16,0 0 1 0,0 0-27 0,0 4-4 0,0-4-2 15,9 8 0-15,1-4-26 0,-1 0-4 0,4-4-2 0,1 4 0 16,9-4-12-16,-5 0-2 0,9 0-1 0,-4 0 0 15,4 0-60-15,5 0-15 0,0-4 0 0,0 4 0 16,-5 0 0-16,-4-4 8 0,0 4-8 0,0-4 0 16,-1 4-10-16,1-4-8 0,0 0-2 0,0 0 0 15,-1 4-160-15,-3-4-32 16,17 0-6-16,-18-4-2 0</inkml:trace>
  <inkml:trace contextRef="#ctx0" brushRef="#br0" timeOffset="1138">1034 125 1267 0,'0'0'28'0,"0"0"5"0,0 0 2 0,0 0 1 0,0 0-36 0,9 0 0 0,-9 0 0 0,4-4 0 15,-4 4 58-15,9-4 5 0,-4 0 1 0,-5 4 0 16,0 0 0-16,0 0 0 0,0 0 0 0,0 0 0 15,0 0 0-15,0 0 0 0,0 0 0 0,0 0 0 16,0 0 0-16,0 0 0 0,9 4 0 0,-9-4 0 16,9 0 0-16,0 8 0 0,-4-4 0 0,4 8 0 15,0 0 0-15,0 5 0 0,5 3 0 0,-5 4 0 0,0 5-52 0,5 7-12 16,-1 4 0-16,-4 9 0 0,-4-5 54 16,4 5 8-16,0 0 2 0,0-1 0 0,0-3-52 0,-4-5-12 15,4-3 0-15,-4-13 0 0,4-4 0 0,0 4 0 16,-5-3 0-16,6-1 0 0,-1 0 0 0,-5 0 0 15,5 1 0-15,0-1 0 0,0-8 0 0,5-4 0 16,-9 0 0-16,4-4 0 16,0-4-48-16,0 0-13 0,0-4-3 0,5 0 0 0,-5-4 52 0,0-4 12 15,5 4 0-15,-1-4 0 0,1-1 0 0,0-3 0 16,-1-4 0-16,-4 0 0 16,1 4 0-16,3-1 0 0,1 1 0 0,-1-4 0 0,-3 0 0 0,3-9 0 15,-4 5 0-15,0-8 0 0,-4-1 0 0,4 9 0 16,-4 4 0-16,-1 0 0 0,1 3 0 0,-5 9 0 0,0 0 0 15,0 8 0-15,0 0 0 0,0 0 0 0,0 8 0 0,0 9 0 16,0-1 0-16,4 4 0 0,-4 4 0 16,5-8 0-16,-1-3 0 0,1-1 0 0,4 4 0 15,5 4 0-15,-5 4 0 0,5-3 0 0,-5-1 0 16,0 4 0-16,4 0 0 0,1 1 0 0,0-1 0 0,4-4 0 16,-4-4 0-16,-1 1 0 0,5 3 0 15,-4-4 0-15,0-4 0 0,-1 0 0 0,1 5 0 0,0-5 0 16,-5-8 18-16,-5 0 6 0,5 0 2 0,5 0 0 15,-14-4-26-15,0 0 0 0,9 8 0 0,-9-8 0 16,0 0 0-16,0 0 0 0,9-4-9 0,0-8 9 16,-4 0-20-16,0-5-1 0,4 1 0 0,0-4 0 15,0 0 31-15,0 0 6 0,0 3 2 0,0-11 0 16,-4-4-29-16,4-5-5 0,0-3-2 0,5-1 0 0,-5 1 18 16,0-5 0-16,0 9 0 0,-5-9 0 0,6-7 17 15,-6 3 7-15,5 5 2 0,0 7 0 16,0 5-42-16,-4 4-8 0,0-5-1 15,4 5-1-15,-5 0 26 0,5 3 0 0,-4 5 0 0,4-8 0 0,-4 3 18 0,-1 5 9 16,1 4 1-16,-1 4 1 16,-4 4-46-16,5 4-10 0,-5 4-1 15,0 0-1-15,0 0-7 0,0 0-2 0,-5 16 0 0,-4-4 0 16,5 4-175-16,-1 0-35 0,-9 21-8 0,5-13 0 0</inkml:trace>
  <inkml:trace contextRef="#ctx0" brushRef="#br0" timeOffset="1531">2427 1036 1267 0,'0'0'28'0,"0"0"5"0,0 0 2 0,0 0 1 0,0 0-36 0,0 0 0 16,0 0 0-16,0 0 0 0,0 0 109 0,13 0 15 15,-3-8 4-15,-1 0 0 0,0-5-7 0,4 1-1 16,1 0 0-16,4-4 0 0,-4 4-49 0,4-4-11 15,0 3-1-15,1-7-1 0,-6-8-21 0,5 4-4 16,-4 3-1-16,0-3 0 0,4 0-16 0,-4 4-3 16,-1-5-1-16,-4 1 0 0,5 4-4 0,0-5-8 0,-5 5 11 0,0 0-11 15,0 0 8-15,0 8-8 0,0 0 0 0,0 3 0 16,-4 5 0-16,-5 0 0 16,5-4 0-16,-1 0 0 15,-4 0-138-15,0 0-28 0,0 8-6 0,0 0-788 0</inkml:trace>
  <inkml:trace contextRef="#ctx0" brushRef="#br0" timeOffset="1766">2390 627 1497 0,'0'0'66'0,"14"12"14"0,-5-4-64 0,9-8-16 15,-4 8 0-15,0 0 0 0,8 5 149 0,-3 3 27 16,-1 8 4-16,0-8 2 0,0-4-68 0,5 0-14 15,-5 5-2-15,5-1-1 0,-5 0-53 0,0 4-10 16,1-4-2-16,-1 5-1 0,0-5-16 0,-4 4-3 16,4 0-1-16,0-3 0 0,0 3-11 0,-4-4 0 15,0 4 0-15,-1 0 0 16,1-7-26-16,0-1-4 0,-5 0-1 0,4-4-735 16,1 0-147-16</inkml:trace>
  <inkml:trace contextRef="#ctx0" brushRef="#br0" timeOffset="1954">3187 1084 1494 0,'0'0'66'0,"0"0"14"0,0 0-64 0,0 0-16 0,9-8 0 15,0 4 0-15,-9 4 106 0,9-4 18 0,1 0 4 0,-10 4 1 16,0 0-65-16,4-4-14 0,1 0-2 0,-5 4-1 15,0 0-127-15,0 0-24 0,0 0-6 16,13-12-1-16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4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25 425 1497 0,'0'0'66'0,"0"0"14"0,0 0-64 0,0 0-16 0,0 0 0 0,0 0 0 15,0 0 157-15,0 0 28 0,0 0 6 0,0 0 1 16,-4-4-112-16,4 4-23 0,0-20-4 0,-5 8-1 16,1 12-20-16,4 0-4 0,0-21 0 0,-5 5-1 15,5 0-17-15,-4 4-10 0,4 12 12 0,0-12-12 16,-5-9 9-16,5 1-9 0,0 20 0 0,5-16 9 15,-1-4-9-15,1-4 0 0,-1 7 0 0,5 1 8 16,0 4-8-16,-4-4 0 0,4 0 9 0,0-1-9 0,-4 5 9 16,4 4-9-16,5 0 12 0,-10 0-12 0,5 4 12 15,0 0-12-15,0 0 12 0,1 4-12 0,-1 0 8 0,-5 0-8 16,-4 0 0-16,9 4 0 16,0 4-156-16,-4 0-34 0,4 0-7 15</inkml:trace>
  <inkml:trace contextRef="#ctx0" brushRef="#br0" timeOffset="283">349 243 1497 0,'0'0'66'0,"9"12"14"0,9 0-64 0,0 0-16 16,-4-12 0-16,-1 4 0 0,1-4 142 0,-5 0 25 15,5 4 5-15,-14-4 0 0,0 0-71 0,9 0-14 16,0-4-3-16,0 0-1 0,0-4-15 0,-9 0-4 0,0 0 0 16,0 0 0-16,-4 0-51 0,-5-4-13 0,4-4 0 15,-4 3 0-15,0 5 0 0,-5 0 0 0,1 0 0 0,-1 0 0 16,-4 4 0-16,4 0 0 0,0-4 0 0,1 8 0 15,4 8 12-15,-5 4 0 0,5-4 0 0,0 4 0 16,0 0-12-16,4 5 0 0,1-5 0 0,-1 0 0 16,5-4-11-16,5 8-1 0,-1 0-1 0,5 5 0 15,0-5 13-15,5 4-11 0,-5 4 11 0,5-7-10 16,-1-5 10-16,1 0 0 0,4 0-9 0,0 0 9 16,-4-12 0-16,0 4 12 0,-1 8-2 0,6-8 0 15,-6-4-59 1,6 0-12-16,-1-8-3 0,0 4 0 0,-9 0-204 0,9 4-42 0,10 0-8 15,3 0-2-15</inkml:trace>
  <inkml:trace contextRef="#ctx0" brushRef="#br0" timeOffset="596">695 453 1497 0,'18'-20'66'0,"-14"12"14"0,6 4-64 0,-1-4-16 16,0 0 0-16,0 4 0 0,-9 4 106 0,9-4 18 16,-4-4 3-16,-5 8 1 0,0 0-52 0,4-4-9 15,-4-13-3-15,0 1 0 0,0 0 0 0,-4 0 0 16,-1 0 0-16,-4-1 0 0,4-3-51 0,1 12-13 15,-5-4 0-15,4 4 0 0,1 0 15 0,4 8 0 16,0 0 0-16,0 0 0 0,0 0 1 0,0 0 0 16,-14 16 0-16,5 0 0 0,4 0 13 0,5-16 3 15,0 0 1-15,-4 17 0 0,4 7-44 0,0-8-9 0,0-16-1 0,4 20-1 16,-4 0 35-16,5 1 7 16,-5 7 2-16,4-4 0 0,1 5-22 0,-5-1 0 0,9 0 0 15,-9-3 0-15,5 3 0 0,-1 0 0 0,-4 5 0 16,-4-5 0-16,4-8-13 0,-5 4-7 0,-4 5-2 15,4-9 0-15,1-4 13 0,-5 0 9 16,0 1-12-16,-1-5 12 0,1 4-15 0,9-16 4 0,-9 0 1 16,-4-4 0-16,13 4-13 15,-10 0-2-15,6-4-1 0,-5-8 0 0,0 4-89 16,9-9-17-16,4-3-4 0</inkml:trace>
  <inkml:trace contextRef="#ctx0" brushRef="#br0" timeOffset="864">1045 417 518 0,'0'0'23'0,"0"0"5"0,0 0-28 0,0 0 0 16,0 0 0-16,0 0 0 0,-9-8 243 0,0 8 43 16,0-4 9-16,0-4 1 0,0 4-152 0,0-4-32 15,-1-1-5-15,1-3-2 0,5 0-34 0,-1 0-7 16,1 0-2-16,4 0 0 0,-5 4-16 0,5 0-3 15,5-9-1-15,4 5 0 0,-5 4-23 0,1 0-5 0,4 0-1 16,5 0 0-16,-5 0-3 0,4 4-1 0,1 0 0 0,0 0 0 31,4 4-43-31,0 0-9 0,5 4-1 0,-5 0-1 16,-4-4-133-16,-1 0-26 0,6 4-6 0,-6 0-1 16,-4 0 91-16,1 0 19 0,8 0 3 0,-5 4 1 0</inkml:trace>
  <inkml:trace contextRef="#ctx0" brushRef="#br0" timeOffset="1114">1282 328 345 0,'0'0'31'0,"0"0"-31"0,0 0 0 0,0 0 0 15,0 0 197-15,0 0 34 0,14 4 6 0,-1-4 2 16,-13 0-75-16,9-8-16 0,5-4-2 0,-5 0-1 16,-4-1-65-16,4 5-12 0,0-4-4 0,0 4 0 0,-9-4 0 15,5 4 0-15,-5 0 0 0,0 8 0 0,0-8-12 0,0 8-2 16,-5-8-1-16,5 8 0 0,0 0-26 0,0 0-6 16,-9-4-1-16,9 4 0 0,-9 8-16 0,0 0 0 15,0 4 0-15,0-4 0 0,-1 4 19 0,6 0 3 16,-1 0 1-16,-4 5 0 0,9 3-37 0,0 0-7 15,0 8-2-15,9-7 0 0,-9-9 35 0,5 4 8 16,4 4 0-16,0 0 1 0,0-7-21 0,-4-5 0 16,4 4 0-16,0-4 0 0,0-4-17 0,0 4-2 15,0 8 0-15,-4-4 0 0,4-16 19 0,0 8 16 16,-4 4-4-16,-1 5 0 16,5-5-127-16,-4 0-25 0,-5-8-6 0,9 4-802 0</inkml:trace>
  <inkml:trace contextRef="#ctx0" brushRef="#br0" timeOffset="1366">1551 494 921 0,'0'0'82'0,"0"0"-66"0,13 0-16 0,1 0 0 16,0-8 186-16,-1 4 34 0,1-4 6 0,4 0 2 16,-4 8-86-16,-5-5-17 0,5 1-3 0,-5 4-1 15,-9 0-52-15,0 0-10 0,0 0-3 0,0 0 0 16,4-8-28-16,-4 8-7 0,0 0-1 0,0 0 0 16,-9-12-20-16,0 8-10 0,0 4 1 0,-5-4 0 15,5-8 9-15,-5 0 12 0,5 4-2 0,0 0-1 16,5-5-9-16,-1 5-12 0,1 0 2 0,-1 0 1 15,0-4 9-15,5-4 0 0,0 4 0 0,5 8 0 0,-5 4 0 16,5-8 0-16,4-1 0 0,0 1 0 0,0 0-11 0,0 0 0 16,5 4 0-16,-1 0 0 0,1 4 11 0,0 0 16 15,-1 0-4-15,-4 0-1 16,5 0-28-16,0 0-6 0,-10 8-1 0,5-4 0 16,0 4-32-16,1 0-8 0,-1 1 0 0,-5-1-588 15,-4-8-118-15</inkml:trace>
  <inkml:trace contextRef="#ctx0" brushRef="#br0" timeOffset="1633">1856 514 864 0,'13'8'76'16,"-13"-8"-60"-16,0 0-16 0,0 0 0 0,5-4 167 0,4 0 30 15,-9 4 7-15,0 0 0 0,4-8-73 0,6 4-15 16,-10 4-4-16,0 0 0 0,0 0-43 0,0 0-9 0,0 0-1 16,0 0-1-16,0 0-38 0,0 0-8 0,0 0-2 15,0 0 0-15,-5-20-1 0,5 8 0 0,-5 3 0 0,5 9 0 16,0-4 23-16,5-4 5 0,-5 0 1 0,5-4 0 15,-5-4-50-15,4 0-9 16,-4 8-3-16,0-5 0 0,0-3 24 0,0 0 0 0,0 8 0 0,0 0 8 16,0-4-8-16,5 4 0 0,-1 0 0 0,1-1 0 15,-1 5-31 1,5 0-11-16,1 0-2 0,-1 4-1 0,0 0-15 16,0 4-4-16,0 0 0 0,0 9 0 0,5-5-153 15,-5-4-31-15,9 4-7 0,0 0-1 0</inkml:trace>
  <inkml:trace contextRef="#ctx0" brushRef="#br0" timeOffset="1830">2138 530 345 0,'0'0'15'0,"0"0"4"0,0 0-19 0,0 0 0 15,0 0 0-15,0 0 0 0,0 0 250 0,0 0 46 16,0-12 10-16,0 0 2 0,-5 4-186 0,1 0-37 15,4-4-7-15,0 0-2 0,-5 3-22 0,5 1-5 16,0 0-1-16,0 0 0 0,-4 0-28 0,4 0-5 16,0-4-2-16,0 0 0 15,0-5-103-15,0 9-21 0</inkml:trace>
  <inkml:trace contextRef="#ctx0" brushRef="#br0" timeOffset="2121">2356 437 691 0,'0'0'30'0,"0"0"7"0,10 0-29 0,-6 0-8 0,-4 0 0 0,9-4 0 16,-9 4 199-16,5-4 38 0,-1-4 8 0,-4 8 2 15,0 0-143-15,0 0-29 0,0 0-6 0,0 0-1 16,0-8-23-16,0-4-5 0,-4 0 0 0,-1 4-1 0,1 3-1 16,-1-7 0-16,-4 0 0 0,4 0 0 0,-4 0-17 15,-4 8-3-15,4 0-1 0,-5 4 0 0,0-4-6 0,1 8-2 16,-1 4 0-16,5 4 0 0,0-4 1 0,0 8 0 31,-5 1 0-31,9 7 0 0,-4 0-2 0,5-4-8 0,-1-12 12 0,1 9-4 0,4-1-8 0,0 0 0 16,4-4 9-16,1 0-9 0,-5-12 8 0,0 0-8 15,13 0 8-15,-3 4-8 0,-1 0 0 0,4-4 0 16,-4 4 0-16,0 0 0 16,5-8 0-16,0-4-13 0,-5-4 5 0,0 4 8 15,5 0-171-15,-1 4-26 0</inkml:trace>
  <inkml:trace contextRef="#ctx0" brushRef="#br0" timeOffset="2404">2498 413 1188 0,'9'20'52'0,"-9"-20"12"0,0 0-52 0,0 12-12 0,0 9 0 0,-5-1 0 16,5-4 118-16,0 0 21 0,0-4 4 0,0 0 1 16,0 5-49-16,-4-5-10 0,4-12-1 0,0 8-1 15,0 4-35-15,0-4-8 0,0-8 0 0,0 0-1 16,0 0-22-16,0 0-4 0,0 0-1 0,9-8 0 15,-5 4-12-15,5 0 11 0,0 0-11 0,1-4 10 16,-1-4-10-16,-5 3 0 0,5 1 0 0,0 0 8 0,-4-8-8 0,4 4 0 16,0 4 0-16,0 4 0 0,-9 4 0 0,14 0 0 15,-5 0 9-15,-9 0-9 16,14 0 0-16,-5 4-12 0,4 0 2 0,-3 4 0 0,-1 0 10 0,0 8 0 16,-5 0 0-16,-4 1 0 0,5-5 0 0,-5 0 0 15,-5 0 0-15,5 0 0 0,-4-4 0 0,-5 4 0 16,-5 1 0-16,5 3 0 15,0-4-104-15,-5 0-20 0,5 0-3 0</inkml:trace>
  <inkml:trace contextRef="#ctx0" brushRef="#br0" timeOffset="2565">2152 28 1036 0,'0'0'92'0,"0"0"-73"0,9-8-19 0,-9 8 0 31,0 0 90-31,0 0 14 0,9-12 4 0,-5 4 0 16,-4 8-77-16,0 0-15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1.1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0 460 0,'0'0'41'0,"0"0"-33"0,0 0-8 0,-5 12 0 0,5 0 249 0,0 4 48 0,-4-4 10 0,4 5 1 15,0 7-160-15,-5 0-33 0,1 0-7 0,-1 17 0 16,5-5-45-16,-5 9-9 0,1-1-2 0,-1 9 0 16,1 4-32-1,4-5-6-15,-5 1-2 0,-4-5 0 0,9 1-12 0,0-17 11 0,-4 5-11 0,4-1 10 16,-5 1-10-16,0-9 0 15,5 0 0-15,0-3 0 0,0-1 0 0,-4-4 0 0,8 0-10 0,-4-4 10 0,-4 1 11 0,4-5 8 16,0-4 1-16,0 0 1 0,0-8-4 0,0 8-1 16,-5 0 0-16,1 0 0 0,4-8-8 0,0 0-8 15,0 4 9-15,4 0-9 0,-4-4 27 0,0 0-1 16,0 0 0-16,0 0 0 0,14-4 26 0,0-4 4 16,-1 0 2-16,6 8 0 0,-6-4 6 0,10 8 2 31,0 4 0-31,4-4 0 0,5 0-2 0,9 0 0 15,4 4 0-15,-4-4 0 0,0 5-51 0,-4-5-13 16,-1-4 0-16,5 0 0 0,-13 4 0 0,3-4 0 16,1-4 0-16,-9 0 0 15,0 0-48-15,-5-5-13 0,-9 5-3 0,5 0-1254 0</inkml:trace>
  <inkml:trace contextRef="#ctx0" brushRef="#br0" timeOffset="406">1216 850 1324 0,'0'0'118'0,"0"0"-94"15,0 0-24-15,0 0 0 0,0 0 145 0,14-4 25 16,-10-9 5-16,-4 5 1 16,5 0-90-16,-10 0-18 0,5 4-3 0,-4-4-1 0,-10 0-51 0,0 0-13 15,1 4 0-15,-10-4 0 0,-9-4 31 0,5 3 3 16,4 5 1-16,0 0 0 0,-4 4-21 0,9 0-4 16,-5 0-1-16,5 4 0 0,-1 4 9 0,6 1 2 15,-1-1 0-15,5 8 0 0,0-4-20 0,4 4 0 16,1-4 0-16,-1 5 0 0,5-1 0 0,0 4 0 15,5 4 0-15,-1-4 0 0,1-3 37 0,4-1 4 0,5-4 1 0,-1 0 0 16,-4-4-25-16,5-4-5 0,4 0 0 0,-4 0-1 16,4 0 0-16,0-4 0 0,1-4 0 0,-1 0 0 15,-4 0-111 1,4 0-23-16,0 0-4 0,0-4-581 0,0-4-116 0</inkml:trace>
  <inkml:trace contextRef="#ctx0" brushRef="#br0" timeOffset="863">1557 854 1728 0,'0'0'38'0,"0"0"8"15,0 0 2-15,0 0 0 0,5-8-39 0,-5 8-9 0,0 0 0 0,0 0 0 16,0 0 80-16,0-4 13 0,-5-5 3 0,1 1 1 0,-5 0-49 0,4 0-9 16,-8 0-3-16,3 0 0 0,1 4-36 0,-9-4 0 15,5 0 0-15,-1 4-8 0,0 0 44 0,1 4 8 16,8 0 3-16,-4 4 0 0,0-4-23 0,9 0-4 15,0 0 0-15,0 0-1 0,-9 8-4 0,9-8-1 16,0 12 0-16,0 0 0 0,4 0-6 0,1 0 0 16,-1-4-8-16,5 5 12 0,1-5-12 0,-1 4 0 0,-5-4 0 0,5 0 0 15,0-4 0-15,5 0 0 0,-5-4 0 0,-4 4-10 16,4 0 10-16,0-4 0 0,0 4-9 16,0-4 9-16,0-8 0 0,0 0-9 0,0 0 9 0,1 0 0 15,-6 0 0-15,5 4-8 0,0 0 8 16,-9 4 0-16,0 0 0 0,5 4 0 0,4 8 0 0,-4 4 0 15,-1-4 0-15,1 8 8 0,-1 9-8 16,-4 3 0-16,5-8 0 0,-1 13 11 0,-4 3-11 16,0 1 10-16,0-1-10 0,0 1 0 0,0 3 0 0,0-3 8 15,-9 3 0-15,5 1-8 0,-5-9 12 0,-1 5-4 16,1 3-8-16,-4-7 0 0,-6-1 0 0,1-4 8 16,0-3-8-16,-5-5-11 0,5-12 3 0,-5 0 0 15,1 0-9-15,3-4-2 0,1 1 0 0,0-13 0 16,0-5-40-1,4-3-8-15,5 0-1 0,0-8-613 0,4 0-123 0</inkml:trace>
  <inkml:trace contextRef="#ctx0" brushRef="#br0" timeOffset="1114">1913 1024 1267 0,'0'0'56'0,"0"0"12"0,0 0-55 0,0 0-13 0,-14 4 0 15,5-8 0-15,4 0 105 0,-4 0 19 0,5-5 3 16,-1 1 1-16,0-4-31 0,1 4-5 0,-5-8-2 16,9 4 0-16,0 0-46 0,0-5-8 0,4 5-3 0,-4 0 0 15,0 0-18-15,5 0-4 0,-1 4-1 0,1 0 0 16,4 0-18-16,-4 0-4 0,-5 8-1 0,13-5 0 15,1 5-239-15,-5 0-48 16,-9 0-10-16,23 0-2 0</inkml:trace>
  <inkml:trace contextRef="#ctx0" brushRef="#br0" timeOffset="1365">2031 1056 1267 0,'23'8'56'0,"-14"-4"12"0,-9-4-55 0,4 8-13 0,-4-8 0 0,14 4 0 0,-5 4 122 16,0-8 22-16,0-8 4 0,-4-4 0 0,4 8-50 0,-9 4-10 15,0 0-3-15,9-4 0 0,-4-8-39 0,-1 4-8 16,-4 0-2-16,-4 0 0 0,-1-9-19 16,5 1-4-16,-9 8-1 0,0-8 0 0,0 4-12 0,0-4 8 15,4-1-8-15,-4 5 0 0,-5 4 8 0,1 0-8 16,8 0 0-16,-4 0 9 16,0 0-33-16,0 0-6 15,4 0-2-15,5 4 0 0,0-4 58 0,0 3 11 0,5-3 3 0,-1 4 0 0,6-4-13 0,-1 0-3 16,0 0 0-16,4 4 0 0,1-4-24 0,0 0 0 15,-1 4 0-15,-4-4 0 0,1 4 0 0,-1 0 0 16,-9 4-9-16,0 0 9 16,0 0-81-16,0 0-10 0,0 0-1 0</inkml:trace>
  <inkml:trace contextRef="#ctx0" brushRef="#br0" timeOffset="1522">1771 667 1411 0,'0'0'31'0,"0"0"6"0,0 0 2 0,0 0 1 0,0 0-32 0,0 0-8 0,0 0 0 0,10-4 0 0,-10 4 9 15,13-4 1-15,1-4 0 0,0 0-647 16</inkml:trace>
  <inkml:trace contextRef="#ctx0" brushRef="#br0" timeOffset="1778">2468 1036 1594 0,'0'0'35'0,"0"0"7"0,0 0 2 0,-5-8 1 0,1-4-36 0,4-5-9 16,-5 1 0-16,5 0 0 0,-9-4 64 0,5 4 10 0,-1-1 2 15,1-7 1-15,-6-16-25 0,1 3-4 0,5 9-2 16,-1-9 0-16,-4 1-22 0,5-4-5 16,-1 3-1-16,1 5 0 0,-1-1-7 0,5 1-2 0,-5 4 0 0,1-1 0 15,-1-3-104 1,1 4-21-16,-1 7-4 0</inkml:trace>
  <inkml:trace contextRef="#ctx0" brushRef="#br0" timeOffset="1962">2190 724 1803 0,'28'4'80'0,"-15"-4"16"0,1 8-76 0,4-4-20 15,5 4 0-15,-5-8 0 0,5-8 110 0,0 8 18 16,-1-4 4-16,1 0 1 0,0 0-81 0,-5 4-17 16,5 0-3-16,0 4-1 0,-10-4-31 0,6 4 0 15,-1-4 0-15,0 4 0 16,0 0-142-16,-4 4-34 0,4 9-8 0,5-1-695 0</inkml:trace>
  <inkml:trace contextRef="#ctx0" brushRef="#br0" timeOffset="2150">2737 1084 345 0,'0'0'15'0,"0"0"4"0,0 0-19 0,0 0 0 0,0 0 0 0,9-8 0 15,-5 0 296-15,-4-8 55 0,9 4 11 0,-9 0 2 16,0 4-233-16,0-5-47 0,0 5-10 0,0-4-2 16,0-8-48-16,0 8-11 0,0-4-1 0,0 3-1 15,5 1-83-15,-5 4-17 0,0 8-3 0</inkml:trace>
  <inkml:trace contextRef="#ctx0" brushRef="#br0" timeOffset="2448">3042 918 691 0,'0'0'30'0,"0"0"7"0,0 0-29 0,0 0-8 0,0 0 0 0,0 0 0 0,0 0 171 0,0 0 33 16,0 0 6-16,0 0 2 0,-5-12-121 0,-4 8-24 15,4 4-5-15,-4 4-1 0,0 0-30 0,0 0-7 16,0 0 0-16,4 9-1 0,-4-5-23 0,5 0-8 15,4-8 0-15,0 0 0 0,0 0 24 0,0 12 6 16,9 4 1-16,-5-4 0 0,6 4-14 0,-1 1-9 16,4-1 12-16,6 4-12 0,-6 4 22 0,5-8-2 15,-4-3-1-15,9-1 0 0,-9 0 28 0,-1-4 5 16,1 0 2-16,0-12 0 0,-5-8-29 0,4-4-5 16,-8 8-2-16,-1 0 0 0,1-1-18 0,-1-3 0 0,-4 4-11 15,0-4 11 1,-4 4-145-16,-1-4-23 0</inkml:trace>
  <inkml:trace contextRef="#ctx0" brushRef="#br0" timeOffset="2589">2759 587 1544 0,'19'-21'68'0,"-15"9"15"0,5 4-67 15,-9 8-16-15,0 0 0 0,0 0 0 0,9 4 37 0,-9-4 4 16,0 0 1-16,0 0-525 15,9 4-105-15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28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204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581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864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108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133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2058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224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5859,'0'0'13366,"0"4"-9769,0 34-3550,0 428 884,7-394-925,-7-71-5,0 0 1,1 0 0,-1 0-1,0 0 1,1 0 0,-1 0 0,1 0-1,-1 0 1,1-1 0,0 1-1,-1 0 1,1 0 0,0-1 0,-1 1-1,1 0 1,0-1 0,0 1-1,0-1 1,-1 1 0,1-1-1,0 0 1,0 1 0,0-1 0,0 0-1,0 1 1,0-1 0,0 0-1,2 0 1,27 3 175,327 14 1000,-224-17-1198,-131 0-161,-78 0-17106,62 0 13364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31.6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392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1335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1630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1839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  <inkml:trace contextRef="#ctx0" brushRef="#br0" timeOffset="2105">3590 1263 1450 0,'0'0'32'0,"9"0"6"0,4-9 2 0,-4-3 1 0,5 0-33 0,-5 0-8 15,9-4 0-15,-4-4 0 0,0-1 52 0,-1-3 9 0,6 0 2 16,-6-4 0-16,-4-1-7 0,5-3-2 0,0-1 0 16,-1-3 0-16,-8 0-9 0,-1-1-1 0,1-7-1 0,0-5 0 15,-5 5-43-15,0-5-22 0,-5-8 2 0,-4-3 1 16,-5-1 55-16,5 4 10 0,-9 1 2 0,0 3 1 15,-1 0-38-15,-3 1-11 0,3 3 0 0,1 1 0 16,-5-1 0-16,5 9-12 0,5 7 2 0,-1 5-930 16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2.6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274 255 288 0,'0'0'12'0,"0"0"4"0,0 0-16 0,14 0 0 15,0-4 0-15,-14 4 0 16,0 0 421-16,0 0 82 0,0 0 16 0,0 0 3 0,0 0-347 0,0 0-70 16,0 0-13-16,-5-8-4 0,1 0-50 0,-5-4-10 15,-1 4-3-15,-3-5 0 0,-1 5-17 0,0 4-8 16,-4-4 8-16,0 8-8 0,-5 0 0 0,1 0 8 0,3 8-8 15,-3 0 0-15,3 9 10 0,6-5-10 0,-6 4 12 0,1 4-12 16,9 4 8-16,0 1-8 0,0 7 0 0,4 0 0 16,1 1 0-16,-1 3 0 0,5-7 0 0,0 3 0 15,5-4 0-15,4 1 10 0,-5-5 0 0,6-4 0 16,-1 0-10-16,0-3 0 0,0-1 0 0,0-4 0 16,0-4 0-16,5-4 0 0,-1-4 0 0,1 0 0 15,0-4 53-15,-1 0 9 0,-3-4 2 0,3 0 0 16,1-8-52-16,-5 3-12 0,5-3 0 0,-5 4 0 0,4-8 0 15,-4 0-10-15,1-1 2 0,-1-3 0 0,0-4 8 16,-5-1 0-16,5 1 0 0,-4 0 0 16,-5-1 0-16,0 1 0 0,-5 4 0 0,1 4 0 0,-1-1 0 15,1 9 0-15,-5 4 0 0,0-4 0 0,-1 4-15 16,1 0 3-16,-4 4 0 0,4 0 0 0,-5 0-11 16,0 4-1-16,1 0-1 0,4 0 0 0,-1 0 8 0,6 0 1 15,-5 0 1-15,9 0 0 0,0 0 15 0,0 0-9 16,0 0 9-16,0 0-8 0,0 0 8 0,0 0 0 15,0 0 0-15,13 0 0 0,1-4 0 0,4 0 0 16,5 4 0-16,0-4 0 0,4 4 52 0,5 0 10 16,4 0 2-16,1 0 0 0,-5 0 0 0,4 0 0 15,-4-4 0-15,-5 4 0 0,5 0-64 0,0 0 0 16,0-5-14-16,-5 5 2 0,-4 0 12 0,-5 0 0 16,0 0 0-16,-4 0 0 0,-5 5 0 0,-9-5-12 15,0 0 2-15,0 0 0 16,0 0-189-16,0 0-37 0,0 0-8 0</inkml:trace>
  <inkml:trace contextRef="#ctx0" brushRef="#br0" timeOffset="314">921 834 1497 0,'0'0'32'0,"0"0"8"0,0 0 0 0,0 0 4 0,0 0-36 0,0 0-8 16,0 0 0-16,-9 0 0 0,4-4 104 0,-4 0 20 15,0 0 3-15,0 0 1 0,0-4-52 0,4-1-9 16,-8-7-3-16,8 4 0 0,-9-4 0 0,5-4 0 16,0-5 0-16,0 1 0 0,5 0-51 0,-6-9-13 15,6 5 0-15,-1-8 0 0,5-5 0 0,0 5 0 16,0-5 0-16,5 5 0 0,-1-5 8 0,6 5-8 15,-1 4 0-15,4-1 9 0,1 5-9 0,4 0 10 16,0 3-10-16,5 5 10 0,5 0-10 0,-1 4-12 16,0-1 2-16,-4 5 1 15,-5 0-95-15,0 8-20 0,5 0-3 0,-5 0-820 0</inkml:trace>
  <inkml:trace contextRef="#ctx0" brushRef="#br0" timeOffset="676">1631 627 633 0,'0'0'56'0,"0"0"-44"0,-9 4-12 0,-5 5 0 16,-4-5 132-16,-5-4 25 0,-4 4 5 0,-5 0 1 0,0-8-54 0,-4 4-10 15,4 4-3-15,-4-4 0 0,-1 0-25 0,1 0-6 16,4 0-1-16,0 0 0 0,5 0-36 0,4 0-8 15,0 0-2-15,10 0 0 0,8 0 0 0,5 0 0 16,0 0 0-16,9-8 0 0,5-5 44 0,4 5 9 16,0-4 1-16,0 4 1 0,5-8-7 0,0 4-2 15,0-8 0-15,-1-1 0 0,-3 1 0 0,-1-4 0 16,0 0 0-16,5 3 0 0,-9-3-51 0,4 0-13 16,-5 3 0-16,1-3 0 0,0 4 54 0,-1 0 8 15,-3-1 2-15,-6 1 0 0,-4 0-52 16,0 4-12-16,-4 0 0 0,-1-1 0 15,-9 1-48-15,1 4-13 0,-1 4-3 0,-4 4 0 16,0-4 0-16,-5 4 0 0,5 0 0 0,-10 4 0 16,5 0-204-16,-4 4-42 0,-18 8-8 0,22 0-2 0</inkml:trace>
  <inkml:trace contextRef="#ctx0" brushRef="#br0" timeOffset="865">1012 364 1497 0,'0'0'66'0,"14"0"14"16,4 0-64-16,5 0-16 0,9 0 0 0,-1-4 0 16,-3 0 208-16,4 4 39 0,-1 0 7 0,1-4 2 15,-4 4-154-15,-1-4-30 0,0 4-7 0,1 4-1 0,-6-4 0 0,6 0 0 16,-6 0 0-16,6 0 0 0,-5 0-51 0,-5 0-13 16,4 4 0-16,-3 0 0 15,-6 0-151-15,-4-4-33 0,1 4-6 0,3-4-548 16,-8 4-110-16</inkml:trace>
  <inkml:trace contextRef="#ctx0" brushRef="#br0" timeOffset="1116">1640 890 864 0,'14'13'38'0,"-5"-13"8"0,0 4-37 16,-4-4-9-16,8 4 0 0,1-4 0 0,-9-4 213 0,4 0 41 0,4 0 8 0,-4-5 2 15,5 1-139-15,0 0-27 0,9-4-6 0,-10-4 0 16,5 0-7-16,-4-9-1 16,0 1 0-16,-5-4 0 0,4-5-35 0,-3-3-7 0,-1-4-2 0,-5-5 0 15,-4 1-20-15,0-5-5 0,-4 4-1 0,-5-3 0 16,-1-1-14-16,1 5 8 0,0-1-8 0,-4 1 0 16,4 3 0-16,-5 5 0 15,5 4 0-15,-5-1 0 0,0 9-253 0,5 4-57 0,-13-17-11 16,3 29-3-16</inkml:trace>
  <inkml:trace contextRef="#ctx0" brushRef="#br0" timeOffset="1903">2351 320 1342 0,'0'0'60'0,"0"0"12"0,0 0-58 0,0 0-14 0,0 0 0 0,0 0 0 15,0 0 154-15,0 0 28 0,4 8 6 0,-4-8 0 16,0 0-65-16,9 4-14 0,-4 0-2 0,4 4-1 16,-5-8-22-16,6 4-4 0,3-4 0 0,1 4-1 0,9 0-21 0,-5 0-4 15,5 0-1-15,-1-4 0 0,1 0-6 0,0 0-2 16,0 0 0-16,-1 0 0 0,-3 0-26 0,-6 0-6 16,1 0-1-16,0-4 0 0,-5 4-12 0,4 0 0 15,-4 0 0-15,1 0 0 16,-1-4-24-16,0 4-5 0,-9 0-1 0,0 0 0 15,0 0-142-15,0 0-28 0,0 0-5 0,0 0-551 16,0 0-111-16</inkml:trace>
  <inkml:trace contextRef="#ctx0" brushRef="#br0" timeOffset="2076">2396 538 864 0,'5'0'76'0,"4"0"-60"0,0 4-16 0,4 0 0 16,1 1 297-16,4-5 57 0,-4 4 11 0,4-4 3 15,5 4-192-15,0 0-39 0,-5-4-7 0,-4 4-2 16,4 0-102-16,-4-4-26 0,4 0 0 0,-5 4 0 16,1 0 56-16,0 0 7 0,-1 8 1 0,-4-12 0 15,-9 0-151 1,10 0-29-16,3 0-7 0,-4 0-1033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0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154 603 576 0,'0'0'51'0,"0"0"-41"0,0 0-10 0,0 0 0 16,0 0 244-16,0 0 48 0,0 0 8 0,-9 0 3 15,-4 0-167-15,-1-8-34 0,5 0-6 0,0 0-2 16,-5-9-41-16,0 5-8 0,5-8-1 0,5-4-1 0,-5-4-11 16,0-5-3-16,9 5 0 0,-5-1 0 15,5-3-6-15,5 0-2 0,-5-5 0 0,0 1 0 0,4-1-8 16,-4 9-1-16,0-4-1 0,0 7 0 0,0 1-11 0,0 4 10 16,0 0-10-16,-4 8 10 0,-1-5-10 0,-4 5 0 15,4 0-10-15,-8 4-698 16,4 4-140-16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20 518 0,'-5'0'46'0,"5"0"-37"0,0 0-9 0,0 0 0 15,0 0 204-15,0 0 38 16,0 0 8-16,0 0 2 0,0 0-92 0,0 0-19 0,0 0-3 0,14 0-1 15,0 0 2-15,-1 0 0 0,10-4 0 0,0 0 0 0,9 0-47 16,4-1-10-16,5 1-2 0,14 0 0 0,-1 0-8 0,6 4-3 16,8 4 0-16,9 0 0 0,5 0-30 0,9 5-7 15,9-1 0-15,1 0-1 0,-10 0-19 0,-14 0-3 16,19 0-1-16,-1 0 0 0,1 0-8 0,-1 0 0 16,1 0 0-16,0 5 0 0,4-1 0 0,27 0 8 15,-8-4-8-15,-15 4 8 0,-3-8-8 0,-24 0 0 16,-9 4 0-16,-9-8 0 15,-13-4-56-15,-10 0-14 0,-8-4-2 0,-6 4-1 16,-8-4-139-16,-5 0-28 0,-4 4-6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0:47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36 668 1497 0,'0'0'32'0,"0"0"8"0,0 0 0 0,-5-4 4 0,-4-4-36 0,5 4-8 16,4-9 0-16,0 5 0 0,0-8 104 0,0 4 20 15,-5 0 3-15,1-4 1 0,-1 0 0 0,1-5 0 0,4 1 0 0,0-4 0 16,0-5-102-16,4-7-26 0,1 4 0 0,4-1 8 16,-5 5 0-16,5 0 0 0,-4 3 0 0,4 5 0 31,-4 0-71-31,-1 8-13 0,5 0-4 0</inkml:trace>
  <inkml:trace contextRef="#ctx0" brushRef="#br0" timeOffset="283">464 457 2055 0,'0'0'45'0,"0"0"10"0,0 0 1 0,9 0 2 0,9-4-46 0,0 4-12 16,1 0 0-16,3 0 0 0,6 0 83 0,-1 0 14 16,5 0 3-16,0 4 1 0,-5-4-29 0,0 4-7 15,-4-4-1-15,5 4 0 0,3 1-51 0,-8-1-13 0,-5-4 0 16,-8-4 0 0,-1 4-48-16,-9 0-13 0,13 0-3 0,-13 0-682 0,0 0-137 0</inkml:trace>
  <inkml:trace contextRef="#ctx0" brushRef="#br0" timeOffset="487">728 676 1267 0,'0'0'28'0,"-14"4"5"0,14-4 2 0,0 0 1 0,-9-4-36 0,0 0 0 0,0-8 0 0,0 4 0 15,-5-5 109-15,5 1 15 0,5-4 4 0,-1 0 0 16,1-4 0-16,4 0 0 15,0-5 0-15,4 1 0 0,1 4-103 0,-1-1-25 0,10 1 0 0,-5 0 0 0,-4-4 33 16,-1 3 2-16,10 5 0 0,-10-4 0 0,1 0-35 16,4 0-14-16,0 7 1 0,0 1-1003 15</inkml:trace>
  <inkml:trace contextRef="#ctx0" brushRef="#br0" timeOffset="959">1202 555 1728 0,'0'0'38'0,"0"0"8"0,13 0 2 0,1 4 0 0,0 0-39 0,4-4-9 0,0 8 0 0,0-8 0 15,0 0 104-15,1 0 20 0,3 0 3 0,1 0 1 16,-9-4-68-16,4-4-14 0,0 4-2 0,0-5-1 16,-4-3-18-16,-5 4-3 0,-4-4-1 0,-1 0 0 15,1-4-33-15,-1 4-8 0,-8-5 0 0,-1 5-1 16,1 0 21-16,-1 0-11 0,-9-4 11 0,1 4-8 16,-1 4 8-16,1-1 0 0,-6 5 0 0,-3 0 0 15,-6-4 0-15,1 12 0 0,9 0-11 0,-10 8 11 16,6 1-41-16,3 3-3 0,1 8 0 0,5 0 0 15,-6 1-8-15,10 3-3 0,5 0 0 0,-5 5 0 0,4-1 44 0,10-4 11 16,-1 5 0-16,10-5 0 0,-10 4 36 0,10-3 8 16,4-1 3-16,-4-4 0 0,4 1 27 0,5-1 6 15,-5-12 0-15,5 4 1 0,0 0-13 0,-5-3-4 16,9-13 0-16,-4 4 0 0,0 0-52 0,-1-8-12 16,1 4 0-16,0-4 0 0,0-4 16 0,-5-1 4 15,0 9 0-15,0-8 0 16,1 4-42-1,-6-4-8-15,1 4-2 0,-1-4 0 0,1 0-144 0,0 0-28 0,-1-12-7 0,6 8-1 0</inkml:trace>
  <inkml:trace contextRef="#ctx0" brushRef="#br0" timeOffset="3317">1698 150 1036 0,'0'0'46'0,"0"0"10"0,0 0-45 0,0 0-11 15,0 0 0-15,0 0 0 0,0 0 104 0,0 0 20 16,0 0 3-16,0 0 1 0,0 0-53 0,0 0-11 16,0 0-1-16,13 4-1 0,-3-4 3 0,-1 4 1 15,0-4 0-15,0 0 0 0,5 4-2 0,-1-4 0 16,-4 0 0-16,5 4 0 0,0-4-51 0,-5 4-13 16,9 0 0-16,-9 0 0 0,5-4 0 0,-5 4 0 0,0-4 0 0,0 0 0 15,0 0 0-15,0 0 0 16,-9 0 0-16,14 0-970 0</inkml:trace>
  <inkml:trace contextRef="#ctx0" brushRef="#br0" timeOffset="3757">2403 352 939 0,'0'0'20'16,"0"0"5"-16,0 0 1 0,0 0 1 0,-9-4-27 0,0 0 0 0,-4 8 0 0,-6 0 0 0,1-4 27 0,0 4 0 16,0-4 0-16,-5 0 0 0,5 0-27 0,0 4 0 15,-5-4 0-15,0 0 0 0,-4 0 0 0,9-4 0 16,-1 0 0-16,10 0 0 0,-4 0 56 0,3 4 7 15,6 0 1-15,4 0 0 0,0 0-52 0,0 0-12 16,0 0 0-16,9-8 0 16,-4-4 54-16,4 0 8 0,0 4 2 0,0-5 0 0,0-3 0 0,0 4 0 15,5 0 0-15,-1 0 0 0,-4-4 0 0,1 4 0 16,3-5 0-16,1 5 0 16,0-4-30-16,-1 0-6 0,-8 4 0 0,4-5-1 0,0 1-15 0,0 4-2 0,-4-4-1 0,-1 4 0 15,-4 0-9-15,0 0 0 0,-4 3 9 0,-1 1-9 16,1 0 24-16,-1 0 1 0,-4 4 0 15,4 4 0-15,-8-4-33 0,4 4-8 0,-1 0 0 0,1 0-1 16,0 4 27-16,0 0 6 0,-5 0 0 16,1 0 1-1,-1 4-167-15,1-8-34 0,-19 4-6 0,13 4-2 0</inkml:trace>
  <inkml:trace contextRef="#ctx0" brushRef="#br0" timeOffset="3961">2067 182 403 0,'9'8'36'0,"0"-4"-36"0,4 0 0 0,1 0 0 0,0-4 250 0,-1-4 43 15,1 4 9-15,4 0 2 0,-4-4-132 0,4 4-27 16,0 0-5-16,1-4 0 0,-1 4-61 0,5-4-12 16,4 4-3-16,-9-4 0 0,0 4-64 0,-4 0 0 15,4 4-13-15,-4-4 1 0,-14 0 35 0,13 0 6 16,-13 0 2-16,0 0 0 15,14 4-203-15,-14-4-41 0,0 0-8 0,9 0-2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3.5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355 92 1036 0,'0'0'46'0,"0"0"10"0,0 0-45 0,0 0-11 16,0 0 0-16,0 0 0 0,0 0 104 0,0 0 20 15,0 0 3-15,0 0 1 0,0 0-103 0,0 0-25 0,0 0 0 16,0 0 0-16,0 0 0 0,0 0 0 15,0 0 0-15,0 0 0 0,0 0 56 0,4 0 7 16,1 0 1-16,-1-4 0 0,-8 0-52 16,4 4-12-16,0 0 0 0,0 0 0 0,0 0 54 0,4 0 8 0,-4 0 2 0,0 0 0 15,0 0 0-15,0 0 0 0,0 0 0 0,0 0 0 32,0 0-52-32,0 12-12 0,-4 0 0 0,-1 0 0 0,1 0 54 0,-1 0 8 0,5 17 2 0,-4-1 0 15,-1-4-52-15,0 9-12 16,1-1 0-16,-5 5 0 0,9-1 0 0,-5 8 0 0,5 1 0 0,-4-5 0 31,4 1 0-31,-5 7 0 0,5 1 0 0,0-8 0 16,0-1 54-16,0 0 8 0,0-3 2 0,0-5 0 0,0-7-52 15,0-1-12-15,-4-4 0 0,4 0 0 16,-5-4-48-16,0 1-13 0,1-5-3 0,4-12-682 16,-9 12-137-16</inkml:trace>
  <inkml:trace contextRef="#ctx0" brushRef="#br0" timeOffset="613">0 314 1036 0,'0'0'46'0,"9"-4"10"0,-9-8-45 0,4 4-11 0,-4 8 0 0,0 0 0 15,0 0 104-15,0 0 20 0,0 0 3 0,0 0 1 16,0 0-1-16,0 0 0 0,0 0 0 0,0 0 0 16,0 0-70-16,9 8-13 0,0-8-4 0,-9 0 0 15,5 0-12-15,0-4-2 0,-1 0-1 0,1 4 0 0,-1-4-25 0,1 0 0 16,-1-4 0-16,5-4 0 0,-4 0 0 0,4-1 0 16,0-3 0-16,0 4 0 0,0 0 0 15,0 0 0-15,1-4 0 0,3 4 0 0,-4-1 0 0,5 1 0 16,0 4 0-16,-5-4 0 0,4 4 0 0,-3-4 0 15,-1 4 0-15,0-4 0 0,0 3 0 0,-5 1 0 16,5 0 0-16,-4 4 0 0,-5 0 0 16,9-4 0-16,-4 4 0 0,-1 0 0 0,-4 0 56 0,5 0 7 15,4 0 1-15,-5 4 0 0,-4 0-52 0,0 0-12 16,0 0 0-16,10 0 0 0,3-4 0 0,-13 4 0 16,0 0 0-16,9 0 0 0,5-4 0 0,-5 4 0 0,5-4 0 0,-5 4 0 15,-9 0 0-15,9 4 0 0,0-4 0 31,0 8 0-31,5-4 0 0,4 12 0 16,18 25 0-16,-13-9 0 16,-5-4 54-16,-8-3 8 0,3-5 2 0,1 4 0 15,9 0-154-15,-5-3-30 0,0-1-7 0,-9-4-922 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220 489 1497 0,'0'0'32'0,"0"0"8"0,0 0 0 0,0 0 4 0,0 0-36 0,0 0-8 0,0 0 0 0,0 0 0 0,0-4 104 0,-5-4 20 16,1 0 3-16,-5-4 1 0,-5 4-52 15,5-4-9-15,0 0-3 0,4 7 0 16,-4-3-51-16,5 0-13 0,-5 4 0 0,-1 0 0 0,1 4 0 0,-4 0 0 31,-1 4 0-31,0 0 0 0,1 4 0 0,-1 0 0 0,0 9 0 0,1-5 0 0,4 0 54 0,0 4 8 16,4 4 2-16,0 1 0 0,5-1-52 0,0-4-12 15,0 4 0-15,0-4 0 0,5 1 54 0,0-5 8 16,-5 0 2-16,0-12 0 0,9 8-64 0,-9-8-28 16,13 8 3-16,-13-8 0 0,14 0 40 0,0 0 8 15,-1 0 1-15,1-4 1 0,0-4-25 16,-1 0 0-16,1 4 0 0,0-8 0 0,-5 0 0 0,4-1 0 0,-4 1 0 15,1 0 0-15,-1-4 0 0,0 0 0 0,4 4 0 16,-3 3 0-16,-1-3 0 0,-5 0 0 0,1 4 0 16,-5 8 0-16,0 0 0 0,0 0 0 0,0 0 0 0,0 0 0 15,0 0 0-15,0 0 0 0,0 0 0 0,0 0 0 16,0 0 0-16,13 12 0 0,-8 0 0 16,4 1 0-16,0-1 56 0,0 0 7 0,-4 4 1 0,-1-4 0 15,1 4-52-15,-5-4-12 0,0 1 0 16,0-5 0-16,4 8 0 0,-4-4 0 0,5 0 0 0,4 0 0 15,-4-4-171 1,4 1-37-16,-5 3-7 0,1-4-508 0,-5-8-101 0</inkml:trace>
  <inkml:trace contextRef="#ctx0" brushRef="#br0" timeOffset="377">498 716 1728 0,'0'0'38'0,"18"0"8"0,-4 8 2 0,-14-8 0 0,0 0-39 0,0 0-9 15,13-4 0-15,10 0 0 0,-9 4 104 0,-14 0 20 16,0 0 3-16,4-12 1 0,1 0-52 0,-5-1-9 15,4 1-3-15,1 0 0 16,-5-4-51-16,0 4-13 0,0-8 0 0,0 3 0 0,0 1 0 0,0 0 0 16,-5 0 0-16,1-4 0 0,-5 3 0 0,4 5 0 15,1 4 0-15,-1 0 0 0,-9 4 54 0,1 4 8 16,4 0 2-16,-1 4 0 0,-3 4-52 0,4 4-12 16,0 5 0-16,-1-1 0 0,1 0 0 0,9-4 0 15,5 4 0-15,-5 4 0 0,-5-7 0 0,1 3 0 0,4-4 0 16,0 4 0-16,0-4 0 15,9 0 0 1,0 1 0-16,-4-1 0 0,-5-8 0 0,0-4 0 0,18 8 0 16,-5-8 0-16,-13 0 0 0,0 0 0 0,23-8 0 0,0 0 0 0,-9 0 0 0,4-9 0 0,-4 1 0 0,-5 0 0 15,4-4 0-15,-4-5 0 0,-4 1 0 0,-1-4 0 16,6 4 0-16,-6-9 0 0,5-7 0 0,-4 3 0 16,4 1 20-16,-5-5 0 0,1 5 1 15,-5-4 0-15,5 3-6 0,-1 5-2 16,-4-5 0-16,0 5 0 0,-4 12-22 0,4-1-5 0,-5 1-1 0,5 0 0 15,0 12-12-15,-5 0-2 0,1 0-1 16,4 4 0-16,0 4-121 0,0 4-24 16,0 4-5-16,0 0-799 0</inkml:trace>
  <inkml:trace contextRef="#ctx0" brushRef="#br0" timeOffset="878">917 696 1695 0,'0'0'37'0,"0"0"8"0,13 4 2 0,1 0 1 0,9 4-39 0,-5-4-9 16,-4-4 0-16,-5 4 0 0,-9-4 60 0,4-4 11 16,1 4 1-16,-5-8 1 0,4 4-7 0,-4-8-2 15,0 4 0-15,0-9 0 16,-4 1 0-16,-1 0 0 16,-4 0 0-16,5-4 0 0,-10-1-51 0,0 1-13 0,1 0 0 0,-1 4 0 15,0-1 0-15,5 9 0 0,-5 0 0 0,1 4 0 16,-1 4 0-16,0 4 0 0,5 4 0 15,0 0 0-15,0 5 54 0,0 3 8 0,0-4 2 0,4 8 0 16,-4 0-52-16,9 1-12 0,5-1 0 0,-1-4 0 16,5 0 0-16,1 0 0 0,-1 5 0 0,0-5 0 15,4-4 0-15,-3-4 0 0,-1 0 0 16,4-4 0-16,-4-4 0 0,5 0 0 0,-5-4 0 0,0 0 0 16,5 0 0-16,-5-4 0 0,5-4 0 15,-5 0 0-15,-9-4 0 0,0-1 0 16,0-3 0-16,4-4 0 0,10 0 0 0,-5-5 0 0,-4-3 0 15,4-5 0-15,-5 1 0 0,5-13 0 0,-4 1 0 0,0-1 0 0,-1 5 0 16,1-1 0-16,-1 5 0 0,1 3 0 16,-5 1 0-16,0 8 0 0,0 3 0 0,0 5 0 15,0 0-11-15,-5 8-5 0,5 4 0 0,-4 4-1 0,4 4 27 16,0 0 6-16,0 0 0 0,-9 8 1 0,-5 8-17 0,5 0 0 16,0 8 0-16,0 5 0 0,4 3 0 0,1 0 0 15,4 9 0-15,-5-5 0 0,5 1 0 0,5 3 0 16,-5 1 0-16,4-1 0 0,5 1 0 0,-4-1 0 15,4-4 0-15,0-3 0 0,0-5 0 0,0 1 0 16,5-1 0-16,-5 0 0 16,5-4-99-16,-1 1-23 0,1 3-5 0,0-4-922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5.2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0 403 0,'0'0'36'0,"0"0"-36"0,0 0 0 0,0 0 0 0,0 0 199 0,0 0 33 0,0 0 6 0,0 0 2 16,0 0-141-16,0 0-28 0,0 0-6 0,0 0-1 15,0 0 32-15,-4 4 5 16,4-4 2-16,-10 8 0 0,6-4-11 0,4-4-3 0,14 16 0 16,-5-3 0-16,-5 3-20 0,-4-4-4 0,-13 0-1 15,8 4 0-15,5 0 0 0,0 1 0 0,-5 3 0 0,5 0 0 16,0 0-51-16,0 5-13 0,-4-1 0 15,4 0 0-15,0 0 0 0,4-3 0 0,10 3 0 0,-5 0 0 0,-13-4 0 16,8-3 0-16,1-5 0 0,4 0 0 0,-5 0 25 16,-4-4 3-16,9 0 0 0,5-8 0 15,0 0-45-15,-1 0-9 0,1-8-2 0,-5 4 0 0,0-4 28 0,5-4 0 16,0 0 0-16,4 0 0 0,9-5 0 0,-13 1 0 16,-14 0 0-16,-5 0 0 0,10 0 0 0,-5-5 0 15,4 1 0-15,1 4 0 0,-1 4 0 0,-4 0 0 16,0 12 0-16,5-16 0 0,-5 16 0 0,0 0 0 15,0-13 0-15,0 13 0 0,0 0 0 0,0 0 0 16,0 0 0-16,0 0 0 0,0 0 0 0,0 0 0 16,0 0 0-16,0 0 0 0,5 8 0 0,-1 5 0 15,1-1 0-15,-5 4 0 0,0 4 0 0,0-4 0 16,0-3 0-16,4 7 0 0,-4-4 0 0,5 0 0 16,-1-4 0-16,1 4 0 0,-1-3 0 0,10-5 0 15,4 0 0-15,-4-4 0 0,-19 4-19 0,5-8 2 16,0 0 0-16,0 0 0 0,0 0 27 0,0 0 6 0,5-8 0 0,4-4 1 15,-4 0-17-15,4-1 0 16,0-3 0-16,5 4 0 0,4-4 55 0,-9-4 7 0,-18 3 2 16,4 1 0-16,1-8-64 0,4 4-28 0,-9 0 3 15,9-1 0-15,9 1 40 0,-5-4 8 0,1 4 1 0,-1-1 1 16,1 5-25-16,-1-4 0 0,1 4 0 0,4 0 0 16,0 3-46-16,0 1-14 15,-4 8-4-15,-1-4 0 0,-4 8 0 0,0 0 0 16,14 0 0-16,-5 0 0 0,0 4-153 0,-9-4-31 0,5 8-7 15,4 8-564-15</inkml:trace>
  <inkml:trace contextRef="#ctx0" brushRef="#br0" timeOffset="266">598 231 1958 0,'0'0'43'16,"0"0"9"-16,0 0 1 0,14 0 3 0,0-8-45 0,-1 4-11 0,1-5 0 0,0 1 0 0,-14 8 104 0,13-4 20 15,-4-4 3-15,5 4 1 0,-5-4-52 0,-4 0-9 16,-10 0-3-16,1 0 0 0,-6-4 0 0,1 4 0 15,-4-5 0-15,-1 5 0 0,0-4-51 0,-8 8-13 16,3 0 0-16,6 8 0 0,-5-4 0 0,4 8 0 16,-4 0 0-16,4 9 0 0,0-1 0 0,1 4 0 15,4 0 0-15,4 0 0 16,0 1 0-16,1 3 0 0,4-4 0 0,0 4 0 0,0 1 0 0,4-1 0 0,1-4 0 16,4 9 0-1,5-9-19-15,-1 0-6 0,-3-4-2 0,8 0 0 0,-5-3 43 0,6-5 9 0,-1 0 2 0,5 0 0 16,-5-4-42-16,5 0-8 0,-5 0-1 0,0 0-1 15,-4-4 25-15,4-4 0 16,-4 4 0-16,-1-4 0 0,-13 4-73 0,18 0-10 16,-18 0-1-16,0 0-1072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9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0 263 921 0,'9'16'82'0,"-9"-16"-66"0,0 0-16 0,5 12 0 0,4 0 183 0,-4 1 33 16,-5-1 6-16,4 0 2 0,1 0-88 0,-5 0-18 16,4 0-3-16,-4 4-1 15,0-3-29-15,0-1-5 0,-4 4-2 0,-1-4 0 0,5 0-38 0,0 0-8 16,0 0-2-16,-4 1 0 0,4-5-10 0,-5-4-3 15,5 0 0-15,0-4 0 0,0 0-3 0,0 0-1 16,0 0 0-16,0 0 0 0,0 0-13 0,0 0 8 16,-4-8-8-16,4-4 0 0,0-1 11 0,0 5-11 15,0 8 12-15,4-12-12 0,-4-4 0 0,5 0 0 16,-1 0 0-16,1-1 0 0,-1-3 0 0,5 0 0 16,-4 4 0-16,4 0 0 0,0 3 0 0,5 1 0 0,0 4 0 15,-1 0-9-15,1 0 9 0,0 0 0 0,-1 4 0 16,5 8 0-16,1 4 24 0,-6-4 6 15,-4-4 2-15,5 8 0 0,0 0-7 0,-5 8-1 0,4 1 0 16,-3 3 0-16,-1-4-16 0,-5 0-8 0,-4 0 0 16,5 1 8-1,4-1-53-15,-5 0-11 0,-4-4-3 0,0 4 0 0,10-4-106 16,-10 5-22-16,0-5-4 0,0 0-478 0,0-4-96 16</inkml:trace>
  <inkml:trace contextRef="#ctx0" brushRef="#br0" timeOffset="235">488 493 1728 0,'13'0'38'0,"1"0"8"0,-5-4 2 0,5 0 0 0,-1-1-39 0,-4 1-9 0,0 0 0 0,1 0 0 0,-1-4 104 16,0 4 20-16,-5 0 3 0,-4 4 1 0,0-12-52 0,0 4-9 16,5-4-3-16,-10-4 0 0,1 3-51 0,-5-3-13 15,0 8 0-15,4 0 0 16,-4 0 54-16,0 4 8 0,-5-4 2 0,5 4 0 0,-5 0-52 0,5 4-12 16,-4 0 0-16,-6 0 0 0,6 0 0 0,4 4 0 15,0 4 0-15,4 0 0 0,0 4 0 0,5-4 0 16,-4 8 0-16,4 1 0 0,9-1 0 0,-4 0 0 15,4 0 0-15,4 0 0 0,-4 1 0 0,5-5 0 16,-5 0 0-16,5 0 0 16,-5 0-48-16,0-8-13 0,0 0-3 0,5 4 0 15,-5-8-102-15,0 0-21 0,0 0-4 0,0-4-692 0</inkml:trace>
  <inkml:trace contextRef="#ctx0" brushRef="#br0" timeOffset="533">702 405 1497 0,'0'0'32'0,"0"0"8"0,0 0 0 0,0 0 4 0,0 0-36 0,0 0-8 0,0 0 0 0,4 12 0 15,-4-12 156-15,9 12 28 0,-4-4 7 0,-1 8 1 16,-4-16-103-16,5 12-20 0,-5 4-4 0,0 1-1 16,0-17 0-16,0 0 0 0,0 12 0 0,0-12 0 15,0 0-51-15,0 0-13 0,0 0 0 0,0 0 0 16,0 0 0-16,0 0 0 0,0 0 0 0,0 0 0 16,0 0 0-16,0-4 0 0,4-4 0 0,-4-4 0 0,5 3 0 15,-1 1 0-15,1-4 0 0,0 4 0 0,-1-8 0 16,1 4 0-16,-1 4 0 0,1 0 0 0,-1-1 0 0,5 5 0 15,-4-4 0-15,4 4 0 0,0 4 0 16,5 0 0-16,-5 0 0 0,5 4 0 0,-10-4 54 0,5 4 8 16,0 0 2-16,1 9 0 15,-1-5-52-15,-5 8-12 0,1-4 0 0,4 4 0 0,-5 0 0 16,-4 5 0-16,5-5 0 0,-5 0 0 0,0 4 0 0,4 0 0 16,-8-3 0-16,4-1 0 15,0-16-151-15,4 12-33 0,-4-12-6 0,0 0-898 0</inkml:trace>
  <inkml:trace contextRef="#ctx0" brushRef="#br0" timeOffset="764">1052 421 1728 0,'0'0'76'0,"0"0"16"0,0 0-73 0,0 0-19 0,0 0 0 0,14 0 0 16,-1 0 157-1,1 0 28-15,-5 4 6 0,5 0 1 0,4-4-103 0,-4 4-20 0,-1 4-4 0,1-8-1 16,0 8-51-16,4-4-13 0,0 4 0 0,0 0 0 16,-4 0 0-16,0-4 0 0,-1-4 0 0,-4 5 0 15,0-5-115-15,1 0-25 0,-10 0-6 0,9 0-1 16,-5-9-123-16,1 5-25 0,4-4-5 0,-9 8 0 0</inkml:trace>
  <inkml:trace contextRef="#ctx0" brushRef="#br0" timeOffset="1052">1603 647 1497 0,'0'0'66'0,"0"4"14"0,0 5-64 0,0-5-16 16,0-4 0-16,0 0 0 0,0 0 106 0,0 0 18 0,0 0 3 0,0 0 1 15,0 0 0-15,0 0 0 0,-5-9 0 0,5 1 0 16,-4-4-52-16,4 0-9 0,-5-12-3 0,5-5 0 16,-4 1-51-16,4 0-13 15,-5-5 0-15,5-3 0 0,-4 4 8 0,-1 3 0 0,1-3-8 0,-1 0 12 16,0 3-12-16,1 1-8 0,-1 0 8 0,1-5-13 16,4 1 13-16,-5-1 0 0,5 5 0 0,-4 4 0 15,-1 4 0-15,5 3 0 0,0 1 0 0,0 0 0 16,0 4-208-16,5 8-38 15,-5 4-8-15,0 0-377 0,0 0-75 0</inkml:trace>
  <inkml:trace contextRef="#ctx0" brushRef="#br0" timeOffset="1274">1822 647 1364 0,'0'0'60'0,"0"0"13"0,0 0-58 0,0 0-15 0,0 0 0 15,13-8 0-15,-8-8 116 0,4 4 21 0,-5 0 4 0,1-4 1 16,-1 3-59-16,-4-3-12 0,5 0-3 0,-5 0 0 16,5 4-54-16,-5-4-14 0,0-1 0 0,0 1-625 15,0 4-128-15</inkml:trace>
  <inkml:trace contextRef="#ctx0" brushRef="#br0" timeOffset="1588">1958 486 1710 0,'5'28'37'0,"-5"-16"8"0,4 4 2 0,-4 4 1 0,-4 1-38 0,4 3-10 0,0-4 0 0,0-4 0 0,0 1 106 15,0-5 19-15,0 0 4 0,0-12 1 0,0 0-58 16,0 0-11-16,0 12-2 0,0-12-1 0,0 0-39 0,0 0-8 15,0 0-2-15,0 0 0 0,0 0-9 0,0 0 0 16,9-8 0-16,-5 0 0 0,5 0 12 0,-4-4 1 16,-5-5 0-16,5 5 0 0,-1-4-13 0,1 4-18 15,-1 0 4-15,1 0 1 0,-1-1 13 0,1 1-12 16,-1 0 12-16,5 4-12 0,-4-4 12 0,0 8-12 16,4 0 12-16,0 0-12 0,0 0 12 0,0 4 16 15,0 4-3-15,0 0-1 0,-4 0-12 0,4 0 0 16,-5 8 0-16,6 0 0 0,-6 4 0 0,1 1 0 15,-5-5 0-15,4 4 0 0,-4 0 0 0,0 4 0 0,0-8 0 16,-4 1 0-16,4-5-14 0,0-8-2 0,0 0-1 0,0 0 0 31,-9 8-228-31,9-8-46 0</inkml:trace>
  <inkml:trace contextRef="#ctx0" brushRef="#br0" timeOffset="1729">1917 307 939 0,'0'0'41'16,"0"0"10"-16,0 0-41 0,0 0-10 0,0 0 0 0,14 4 0 16,-14-4 32-16,9 9 5 0,5-1 1 0,-1 0 0 15,-4 4-58-15,5 0-12 0</inkml:trace>
  <inkml:trace contextRef="#ctx0" brushRef="#br0" timeOffset="1996">2245 591 1036 0,'0'0'23'0,"14"8"5"0,-5-4 0 0,4-4 1 0,1 0-29 0,-5 0 0 0,5-4 0 0,-1 4 0 0,-3-4 108 0,-1 0 16 16,0 0 4-16,0 0 0 0,0-4-53 0,0-1-11 15,-4 1-1-15,-1-4-1 0,1 4-9 0,-1-4-1 16,-8-4-1-16,4 4 0 0,-5 4-29 0,1-5-6 16,-6 5 0-16,-3 0-1 0,4 4 2 0,0 0 1 15,-5 0 0-15,0 0 0 0,5 4-29 0,0 4-5 0,-5 4-2 16,5 0 0-16,0 0 66 0,5 0 12 0,-1 5 4 0,1-1 0 15,4 4-64-15,0-4-21 0,4 8 0 0,5-4 0 16,-4 5 21-16,4-5 0 0,5 0 10 0,-5 0-10 16,4-4 12-16,1 1-12 0,0-5 12 0,-1 4-12 15,5 0 0-15,1-4 0 0,-6 0 0 0,6 0 0 16,-6-4-20-16,1 0-4 0,0 0 0 0,-5 4-598 16,4-3-119-16</inkml:trace>
  <inkml:trace contextRef="#ctx0" brushRef="#br0" timeOffset="2310">2668 672 864 0,'0'0'76'0,"0"0"-60"0,0 0-16 0,9-4 0 0,1 0 144 0,3-9 25 15,-13 5 6-15,5-4 1 0,-5 4-79 0,0-4-15 16,0 0-3-16,-5 0-1 0,-4-5-25 0,5 5-5 16,-1-4 0-16,0 8-1 0,-8 0-21 0,4 0-4 15,0 4-1-15,-1 0 0 0,1 4-6 0,-4 4-2 16,4-4 0-16,-1 8 0 0,6 0-2 0,-5 4-1 15,4-4 0-15,1 8 0 0,4 1-10 0,0-5 12 16,4 0-12-16,1 4 12 0,-1-4-12 0,1 4 8 16,-1-7-8-16,6 3 8 0,-6-4-8 0,5 0 0 15,0 0 0-15,0-4 8 0,-9-4-8 0,14 4 0 16,-5-8 0-16,-9 4 8 0,0 0-8 0,14 0-11 16,0 0 3-16,-5-4 0 0,-9 4-3 0,9-4 0 15,4 4 0-15,-13 0 0 16,10 0-145-16,-1 0-30 0,0-4-6 0</inkml:trace>
  <inkml:trace contextRef="#ctx0" brushRef="#br0" timeOffset="2484">2850 732 1314 0,'0'0'58'0,"0"0"12"0,0 0-56 0,0 0-14 0,0-8 0 0,0 8 0 15,0 0 96-15,-4-12 17 0,4 0 3 0,-5 0 1 0,5-4-44 0,0-1-9 16,-4-3-1-16,4 4-1 0,0 0-50 0,-5 4-12 15,10 0 0-15,-5-1 0 0,0 1 40 0,0 4 6 16,0 8 1-16,4-4 0 0,1-4-33 0,-5 8-6 16,9 0-8-16,-4-4 11 15,-5 4-52-15,9 0-11 0,4 0-1 0,-4 4-1 16,5 0-160-16,-5 4-32 0</inkml:trace>
  <inkml:trace contextRef="#ctx0" brushRef="#br0" timeOffset="2704">3133 838 691 0,'0'0'61'0,"-5"-4"-49"0,10-1-12 0,-1 1 0 16,-4-4 182-16,0 0 34 0,0 0 6 0,0-4 2 16,0 4-77-16,0-4-15 0,0-4-4 0,0 3 0 15,-4 5-102-15,4 0-26 0,0-4 0 0,0 0 0 16,-5 4 56-16,5 4 7 0,5-4 1 0,-5 0 0 15,0 0-256-15,0-5-52 0,4-11-9 16,-4 8-3-16</inkml:trace>
  <inkml:trace contextRef="#ctx0" brushRef="#br0" timeOffset="2829">2973 384 1497 0,'0'0'32'0,"0"0"8"0,0 0 0 0,0 0 4 0,0 0-36 16,0 0-8-16,9 0 0 0,1-4 0 0,-1 0 32 0,0 0 4 15,-9 4 0-15,9 0 1 16,5 0-110-16,-1 0-23 0,10 12-4 0,0-4 0 0</inkml:trace>
  <inkml:trace contextRef="#ctx0" brushRef="#br0" timeOffset="3064">3401 789 806 0,'0'0'72'0,"0"0"-58"0,0 0-14 0,5-8 0 16,-5-4 160-16,0 0 30 0,0 0 6 0,0-5 0 15,-5 1-73-15,5-8-15 0,-4 0-4 0,4-5 0 16,-5 1-16-16,5-4-4 0,-4 3-1 0,4-3 0 16,-5 8-67-16,5-5-16 0,-4 5 0 0,-1 4 0 15,5-1 0-15,0 1 0 0,-5 0 0 0,1 4 0 16,-1 0 0-16,5-5 0 0,-4 5 0 0,-1 0-645 15,1 4-133-15</inkml:trace>
  <inkml:trace contextRef="#ctx0" brushRef="#br0" timeOffset="3286">3187 461 1497 0,'0'0'32'0,"19"8"8"0,-1 0 0 0,0-4 4 0,0 5-36 0,5-5-8 0,-5 0 0 0,5 0 0 0,-5-4 104 0,0 4 20 16,5 4 3-16,-5-8 1 0,1 8-62 0,-1-4-12 16,0-4-2-16,0 4-1 0,0 0-31 0,1 4-5 15,-1-8-2-15,0 8 0 16,0-4-35-16,0 4-7 0,1 0-2 0,-1 5 0 16,-9-5-140-16,5 0-28 0,-1 0-5 0,-4 4-2 15,1 0 64-15,-1 0 13 0,-5-4 2 0</inkml:trace>
  <inkml:trace contextRef="#ctx0" brushRef="#br0" timeOffset="3709">3702 736 288 0,'0'0'12'0,"0"0"4"0,0 0-16 0,0 0 0 0,0 0 0 0,9-4 0 16,-9 4 212-16,4-4 39 0,6 0 8 0,-6 0 1 16,5 0-120-16,-4-4-24 0,4 0-4 0,0-4-2 15,0 0-43-15,0 0-9 0,0-5-2 0,0 1 0 16,1 0-22-16,-1 0-5 16,0 4-1-16,0-5 0 0,-5 5-15 0,6 0-3 0,-10 4-1 0,4 0 0 15,-4 8-9-15,0 0 12 0,5 4-12 0,4 0 12 0,-9 4-12 0,4 8 0 16,-4 1-12-16,0 7 12 0,0 4 0 0,0 5 0 15,-4-1 0-15,4 8 0 0,-9 5 0 0,4-1 0 16,-4-3 0-16,0-1 0 0,4 1 0 0,-4-5 0 16,0 5 0-16,0-1 0 0,0-3 10 15,-5-1 10-15,5-4 1 0,-5 1 1 0,1-5-35 0,-5-4-7 16,-1-3-2-16,1-1 0 0,0-4 22 0,0 0 0 16,-5-4 0-16,5 1 0 0,4-9 16 0,0-4 8 15,1-4 2-15,-1 0 0 0,10-5-26 0,-6 1 0 16,6 0 0-16,-5-4 0 0,9-4 0 0,0 0 0 15,0 4 0-15,0-9 0 0,4 5 0 0,1-4 0 16,-1 4 0-16,6 0 8 0,-6-1-8 0,1 1 12 16,4 4-12-16,4-4 12 0,-3 0-12 0,-1-1 0 15,4 5 0-15,1-4 8 0,0 0-8 0,4 4 0 0,0-4 0 16,0 3 0-16,5 1 0 0,0 0 0 16,0 4 0-16,4-4 0 0,-4 0 0 0,4 4 8 0,-4 0-8 15,4-5 0-15,-4 9 9 0,4-4-9 0,0 0 10 0,-4 0-10 16,9-4 11-16,-5 4-11 15,1 0 12-15,-6 0-12 0,6 0 0 0,-5-5 0 0,-10 1 0 0,5-4-636 16,1 0-119-16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07.8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24 328 748 0,'9'8'67'0,"0"-3"-54"0,0-1-13 0,-4-4 0 16,4 0 260-16,0 0 50 0,5 4 10 0,-1-4 1 15,-4 0-143-15,-4-4-29 16,4 0-5-16,0 4-2 0,5-5-62 0,0 5-13 0,-10-4-3 0,5 0 0 15,0-4-51-15,-4 4-13 0,-5-4 0 0,-5-4 0 16,-4 0 18-16,0 0 1 0,0 0 0 0,0 8 0 16,0-5-19-16,0 1 0 0,0-4 0 0,-5 0 0 15,-4 0-12-15,4 0-5 0,0 0-2 0,5 4 0 16,0-5 19-16,-4 1 0 0,-1 0 0 0,5 4 0 0,4-4 0 16,5 4-10-16,0 0 10 0,0 0-8 15,5-1 0-15,-5 1 0 0,0 8 0 0,4-8 0 0,5 0 8 16,5 0 0-16,0 4 0 0,-1-4 8 0,-3 0-8 15,3 0 0-15,5 4 0 0,1 4 0 0,-6-4 11 0,5 0-3 16,-8-4 0-16,8 8 0 16,-5 0-62-16,1 4-13 0,0 0-2 0,-5-4-1 15,0 4-170-15,5 0-33 0,-5-4-7 0</inkml:trace>
  <inkml:trace contextRef="#ctx0" brushRef="#br0" timeOffset="266">502 162 1396 0,'0'0'62'0,"0"0"13"0,14 4-60 0,-5-4-15 0,-5-4 0 15,-4 4 0-15,0 0 135 0,5-4 24 0,4 0 5 0,-4-4 0 16,-15-4-87-16,1 0-17 0,9 0-4 0,-9 0-1 16,5 0 7-16,-1 3 2 0,1 1 0 0,-1 0 0 15,0 0-11-15,5 4-1 0,0 4-1 0,0 0 0 16,-18 0-23-16,5 0-5 16,-1 0-1-16,0 8 0 0,1-4-7 0,-1 8-2 0,5-4 0 0,0 5 0 15,4-1 23-15,-4 4 5 0,9 4 1 0,0-4 0 16,0 5-57-16,9-5-11 0,-4-4-2 0,-1 4-1 0,5-8 46 15,1 0 10-15,-1 0 1 0,0 1 1 16,0-5-48-16,0 0-9 0,-4 0-3 0,4-4 0 0,0 0 23 0,-5 0 8 16,5 0 0-16,-4-4-9 0,-1 0 9 0,1-5-8 15,0 5 8-15,4 0-8 16,-5 0-78-16,1 0-15 0,-1-4-3 0,1 4-646 16,-5-4-129-16</inkml:trace>
  <inkml:trace contextRef="#ctx0" brushRef="#br0" timeOffset="1024">743 243 806 0,'9'17'36'0,"-9"-17"7"0,0 12-35 0,0-4-8 0,0-8 0 0,-4 12 0 16,-5-4 258-16,9-8 50 0,-9 0 9 0,0 0 3 16,-5 0-154-16,14 0-30 15,-5 0-7-15,5 0-1 0,0 0-102 0,0-4-26 0,-4-4 0 0,-1 0 0 16,10 0 56-16,-5 0 5 0,4 0 2 0,-4-5 0 15,5 1-40-15,-1 4-8 0,1 0-2 0,0-4 0 16,-1 0-13-16,1 0-16 0,-5-1 3 0,4 1 1 16,1 0 28-16,-5 4 5 0,9-4 2 0,0 8 0 15,-9 4-23-15,5 0 0 0,4-8 0 0,0 4 0 16,-5 0 0-16,5 0 0 0,-4 4 0 0,4 0 0 0,0 4 0 16,0 4 11-16,-9-8-11 0,9 8 12 0,-9-8 19 0,5 8 4 15,-5 4 1-15,4-4 0 16,1 4-80-16,-5 1-16 0,0-5-4 0,0 4 0 0,0-4 52 0,0 8 12 15,0-4 0-15,0-12 0 0,0 0 20 0,0 0 8 16,0 0 0-16,0 0 1 0,0 0-29 0,0 0 0 16,0 0 0-16,0 0 0 15,0 0-20-15,0 0-6 0,0 0-2 0,0 0 0 0,9-4 28 0,-4 0 0 16,8 4 0-16,-4-4 0 0,5-4 0 0,-5 4 0 16,5-4 0-16,-5 0 0 15,0 0 17-15,0 0 9 0,0-1 2 0,0 1 0 0,1 0-28 0,3 0 0 16,-4 0 0-16,-4 0 0 15,4 0-17-15,-4 8-9 0,-5 0-2 0,0 0 0 0,9-4 46 0,-9 4 9 16,9 4 1-16,0 4 1 16,-5 0-46-16,1 0-10 0,-1 0-1 0,6 4-1 0,-6-4 44 0,5 1 9 0,-4-1 1 15,4 4 1-15,0-4-42 16,0 4-8-16,0-4-1 0,0 0-1 0,0 0-30 0,1 0-7 16,-1-4-1-16,0 1 0 0,-5-1 0 15,5-4 0-15,1 0 0 0,-1 0 0 0,-5 0 0 16,5-4 0-16,0 4 0 0,-9 0 0 0,0 0 36 0,0 0 8 0,9-9 0 0,-4 9 1 15,0-4 31-15,4 0 5 0,0 4 2 0,0 0 0 0,0 0 87 16,-9 0 18-16,0-8 3 0,5 4 1 0,4-4-52 0,-9 8-9 16,0 0-3-16,0-8 0 0,4 0-51 0,-4-4-13 15,-4 0 0-15,-5-9 0 0,4 9 0 16,0 0 0-16,-8 0 0 0,4 4 0 0,9 8 54 0,0 0 8 16,-9-4 2-1,-1 4 0-15,1 4-52 0,9-4-12 0,-9 4 0 0,0 4 0 0,0 4 0 0,5 0 0 16,4 4 0-16,4 5 0 0,1-1 0 0,4 0 0 15,4 0 0-15,6 5 0 0,3-1 0 0,-3 0 0 16,-1-8 0-16,-5 5 0 0,6-1 0 0,-1-4 0 16,-4-4 0-16,-1 4 0 0,1-7 0 0,-1-1 0 0,-3 0 0 15,-6 0 0 17,5 0-151-32,0-4-33 0,0 4-6 0,-9-8-2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2305,'0'0'5421,"-10"-5"-5010,-28-17 104,27 7 320,11 14-516,0 0 0,-1 0 0,1 0 0,0-1-1,0 1 1,0 0 0,0 0 0,0 0 0,0 0-1,0-1 1,0 1 0,0 0 0,1 0 0,-1 0-1,0 0 1,1-1 0,-1 1 0,1 0 0,-1 0-1,1 0 1,-1 0 0,1 0 0,0 0 0,0 1-1,-1-1 1,1 0 0,2-1 0,237-51 2562,-172 36-2390,93-10 0,-147 22-3684,-22-1-525,-21-2 1067,-89-8-3589,101 12 3735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2.8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100 32 576 0,'0'0'51'0,"4"-8"-41"0,1-8-10 0,4 8 0 0,-4 20 94 15,-5-12 17-15,0-12 3 0,0 12 1 0,0 0-15 16,0 0-4-16,0 0 0 0,0 0 0 0,0 0-22 0,0 0-5 15,0 0-1-15,0 0 0 0,0 0-6 0,0 0-2 16,0 0 0-16,0 0 0 0,0 0-28 0,0 0-7 16,9 8-1-16,-9-8 0 0,0 0 20 0,4 4 3 15,1 4 1-15,-1 4 0 0,-4-12-10 0,5 8-2 16,-5 5 0-16,0-5 0 0,0 4-28 0,0 0-8 16,-5 8 0-16,5-8 0 0,-4 4 71 0,4 9 9 15,-5-5 3-15,1 4 0 0,-5 9-63 0,4-5-12 16,-4 0-8-16,0 5 10 15,0-5 7-15,4 8 2 0,-4 1 0 0,5-1 0 0,-1-3-9 0,0-1-2 16,1 0 0-16,4 1 0 0,0-5-8 0,0 0 0 16,0-3 0-16,0 3 0 0,0-8 28 0,0 5 3 15,0-1 1-15,-5-4 0 0,5 0-32 0,-4-3 0 0,8 3 0 16,-4 0 0-16,0 0 0 16,0 0 0-16,0 5 0 0,0-5 0 15,-4-4 0-15,-1 0 0 0,5 1 0 0,-4 3 0 0,4 0 0 0,-5 0 0 16,5 0 0-16,-4-3 0 0,4 3 0 0,-5-4 0 0,5 0 0 0,-5 5 0 15,5-5 0-15,-4 0-13 16,4 0 1-16,4 0 0 0,-4-4 12 0,0 1 16 16,5-5-3-16,-10 4-1 0,-4 4-12 0,9-4 0 0,5 0 0 15,-1 0 0-15,-4 5 0 0,-4-5 0 0,8 0 0 16,-4-12 0 0,0 0 0-16,0 12 0 0,0 0 0 0,0 0 0 0,0-4 0 0,0 5 0 0,0-1 0 0,0 0 0 0,0 0 0 15,-4-4 0-15,4 4 0 0,-5-4 0 0,5-8 0 16,0 8 0-16,0 0 0 0,0 1 0 15,0 3 0-15,0-4 0 0,-4 0 0 0,4-4 0 0,-5 4 0 16,5 0 0-16,-4 4 0 0,4-4 0 0,0 4 0 16,0-3 0-16,0-1 0 0,0 4 0 15,0 0 0-15,0-4 0 0,4 4 0 0,-4 0 0 0,5 0 0 0,-5-3 0 16,4-1 0-16,-4 4 0 0,5-4 0 0,-1 0 0 16,-4 0 0-16,5 0 0 0,-5 0 0 0,5-4 0 15,-1 4 0-15,5-4 0 0,-9 5 0 0,5-5 0 16,-5 8 0-16,0-4 0 0,0 0 0 0,4 4 0 15,1-4 0-15,-1 8 0 0,-4 5-12 0,5-9-6 16,-5-12-1-16,0 0 0 0,5 8 31 0,-1 4 5 0,-4-4 2 16,5-4 0-16,-5-4-31 0,4 8-5 0,1 4-2 15,-5-12 0-15,0 0 31 0,0 0 5 16,0 8 2-16,0-8 0 16,0 0-41-16,4 9-8 0,1 3-2 0,-5-12 0 0,0 0 32 0,0 0 15 0,4 12-2 15,-4-4 0-15,0-8-13 16,0 0 0-16,-4 8 0 0,-1-4 0 0,1 0 0 0,4-4 0 15,0 0 0-15,0 0 0 0,0 0-10 0,0 0-2 0,0 0 0 0,0 0 0 16,0 0 12-16,0 0 0 0,-5 8 0 0,5-8 0 16,0 0 0-16,0 0 0 0,0 0 0 0,0 0 0 15,0 0 0-15,0 0 0 0,9 12 0 0,-9-12 0 0,0 0 0 16,0 0 0-16,0 0 0 0,14 4 0 0,-14-4 0 16,0 0 0-16,0 0 0 0,14 8 0 15,-5 1 0-15,-9-9 16 0,13 8-3 0,-4 0 0 0,5-4-13 16,-14-4 0-16,14 8 0 0,-1-8 0 0,1 0 0 0,4 0 0 31,-4 4 0-31,0-4 0 0,-1 0 0 0,-4 4 0 0,10-4 0 0,-6 4 0 16,10 4 0-16,-5-4-16 0,0 4 3 0,1-4 1 15,3 0 12-15,1 0 16 0,-5-4-3 0,5 4-1 0,-5 0-12 0,1 1 0 16,-1-1 0 0,0 0 0-16,0-4 19 0,-4 0 1 15,4 4 0-15,5 0 0 16,-5-4-42-16,0 0-8 0,1 0-2 0,-1 0 0 15,0 0 52-15,5 0 9 0,-5 0 3 0,5 0 0 0,-1 0-32 0,6 0 0 0,-5 0 0 16,-1 0 0-16,-8 0 0 0,9 0-13 0,-5 0 1 16,0 4 0-16,0-4 12 0,5 0 13 15,0 0-2-15,0 0-1 0,-1 0-10 0,1 0 0 0,-5 0 0 16,5 0 8-16,-5 0-21 0,1 0-5 0,-1 0-1 0,0 0 0 16,0 0 19-16,0 0 0 0,-4 0 0 0,0 0 0 15,4 0 0-15,-4 0 0 0,-1 0 0 0,1 0 0 16,4 0 0-16,-4 0 0 0,-1 0 0 0,6-4 0 15,-6 4 0-15,1 0 0 0,4 0 0 0,0 0 0 16,5 0 0-16,-5 0 0 0,5 0 0 0,-5 0 0 16,1 0 0-16,-1 0 0 0,0 0 0 0,0 0 0 0,0 0 9 15,5 0 6-15,-5 0 1 0,1 0 0 0,3 0-16 16,-3 0 8-16,3-4-8 0,-3 4 0 0,-1-4 0 16,0 4 0-16,0 0 0 0,0 0 0 0,-4-4 0 15,0 4 0-15,4 0 0 0,-4-4 0 0,4 4 0 0,-5-5 0 16,-3 5 0-16,-1 0 0 0,4-4 0 15,-4 0 0-15,5 4 0 0,0 0 0 0,-1 0 0 0,1 0 0 16,4 0 0-16,0 4 0 0,5-4 0 0,-9-4 0 16,4 4 0-16,0 0 0 0,1-4 0 0,-1 4 0 15,0 0 0-15,0 0 0 0,0-4-14 0,-4 0-2 16,4 4-1-16,0 4 0 0,-8-4 26 0,8-4 6 16,0 4 1-16,0 0 0 0,9-4-16 0,-8 4 0 15,-6 0 0-15,6 0 0 0,3 0 8 0,1-4-8 0,-9 4 0 0,4 0 0 16,-4 0 0-16,4 0 0 0,0 0 0 0,0 0 0 15,-9 0 0-15,10 4 0 0,-6-8 0 0,1 8 0 16,0 0 0-16,4-4 0 0,-5 0 0 0,6 0 0 16,-6 0 0-16,1 0 0 15,0 4 0-15,4 0 0 0,-5 0 0 0,6 0 0 0,-6-4 0 0,1 4 0 16,4-4 0-16,0 5 0 0,5-5 0 0,0 4 0 16,0-4 0-16,-5 4 0 0,5-4 0 0,-1 0 0 0,-3 4 0 15,-1-4 0-15,-4 0 0 0,4 0 0 0,5 4 0 16,-1-4 0-16,1 0 0 0,0 4 0 0,-5-4-9 15,5 4 9-15,-5-4 0 0,0 4-9 0,5 0 9 16,-5 0 0-16,0-4 0 0,1 4 0 0,-6 0 0 16,1-4 8-16,0 0-8 0,-1 0 0 0,1 0 0 15,0 0 0-15,-1 0-12 0,1 0 4 0,-5 0 8 16,5 0 0-16,-5 0 0 0,9 0 0 0,-4 0 0 0,-1 0 0 16,1 4 0-16,0-4 0 0,4 0 0 15,5 0 0-15,-5 0 0 0,0 0 0 0,0 4 0 0,0 0 14 16,-4-4-3-16,0 8-1 0,-1-4-10 0,1 4 0 15,-5 1 0-15,0-5 0 16,-4 4-27-16,-1-4-4 0,-4-4-1 0,0 0 0 16,0 0-101-16,-4 8-21 0,4-8-4 0,0 0-838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1:57.6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1757 345 0,'0'0'0'0,"0"0"14"0,0 0-4 0,0 0 2 0,0 0-12 0,0 0 0 16,0 0 0-16,0 0 0 0,-14 4 60 0,14-4 9 0,0 0 3 15,0 0 0-15,0 0-24 0,0 0-4 0,0 0 0 0,0 0-1 16,0 0-24-16,0 0-5 0,0 0-1 0,0 0 0 16,14 4 41-16,-14-4 8 0,0 0 2 0,0 0 0 15,0 0-52-15,0 0-12 16,0 0 0-16,0 0 0 0,0 0 28 0,0 0 2 15,0 0 1-15,0 0 0 0,0 0-50 0,0 0-9 16,0 0-3-16,0 0 0 0,0 0 76 0,0 0 15 0,0 0 4 0,0 0 0 16,0 0-52-16,9 4-12 0,0-8 0 0,0 0 0 15,-9 4 0-15,0 0 0 0,0 0 0 0,0 0 0 16,0 0 8-16,0 0 0 0,10 4-8 0,-10-4 12 0,13-4 4 0,-13 4 0 16,0 0 0-16,9 0 0 0,0-4 4 0,1 4 0 15,-10 0 1-15,0 0 0 0,0 0-2 0,0 0-1 16,0 0 0-16,0 0 0 0,0 0-7 0,0 0-2 15,0 0 0-15,0 0 0 0,0 0-9 0,0 0-9 16,13-4 9-16,1 0-13 0,-14 4 13 0,4 0 0 16,10-4 0-16,-5 0 0 0,-9 4 0 0,0 0 0 15,0 0 0-15,9 4 0 0,5-8 0 0,-5 0 0 16,-9 4 0-16,0 0 0 0,9 0 0 0,-9 0 0 16,0 0 0-16,0 0 0 0,5-5 0 0,4 5 0 0,-9 0 0 15,0 0 0-15,0 0 0 0,0 0 0 16,0 0 0-16,0 0 0 0,0 0 24 0,0 0 7 0,9 0 1 15,0-4 1-15,0 4-21 16,-4-4-12-16,-5 4 12 0,9 0-12 16,-5-4-24-16,-4 4-12 0,0 0-3 0,9-4 0 0,1 4 63 0,-10 0 12 0,0 0 2 0,9 0 1 15,4-4-25-15,-13 4-5 0,0 0-1 0,5 0 0 16,4 0-8-16,-9 0 0 0,0 0 0 0,9 0 0 16,-9 0 16-16,9 0 0 0,-4-4 1 0,-1 4 0 15,-4 0-17-15,0 0 0 0,0 0 0 0,9 0 0 16,0 0 0-16,-4 0 0 0,-5 0-11 0,0 0 11 15,0 0 0-15,9 0 0 0,-4 0 8 0,-5 0-8 16,9 0 12-16,-5-4-3 0,-4 4-1 0,9 0 0 0,-4 0-8 16,4 0-11-16,-4 0 3 0,4-4 0 0,-9 4 8 15,4 0 0-15,1-4 0 0,-1 4 0 16,1 0 0-16,4-4 0 0,-4 4 0 0,-5 0 0 0,0 0 0 0,4 4 0 16,10-8 0-16,-5 4 0 0,-9 0 33 0,0 0 9 15,0 0 2-15,9-4 0 0,0 4-20 0,-9 0-3 16,0 0-1-16,9 0 0 0,0 0-20 0,1 0 0 15,-10 0 0-15,4 0 0 0,-4 0 0 0,9 4 0 16,-9-4 0-16,9-4 0 0,0 4 0 0,0 0 0 16,1 0 0-16,-10 0 0 0,4 0 0 0,5 0 0 15,5 0 0-15,-10 0 0 0,6 4 0 0,-1-4 0 16,0 0 0-16,0 0 0 0,-9 0 0 0,9 0 0 0,0 0 0 16,5 4 0-16,4-8 0 0,0 4 0 0,-9-4 0 15,0 4 0-15,-9 0 0 0,0 0 0 0,0 0 0 16,14 0 0-16,-5-4 0 0,0 4 0 0,5 4 0 15,-5-4 0-15,-9 0 0 0,0 0 0 0,0 0 0 0,0 0 0 16,0 0 0-16,9 0 0 0,0 0 0 0,9 0 0 16,1 0 0-16,-10-4 0 0,-9 4 0 0,0 0 0 15,0 0 0-15,13 0 0 0,6 0 0 0,-6 0 0 16,-4-8 0-16,-9 8 0 0,0 0 0 0,0 0 0 16,9-8 0-16,-4 0 0 0,4 4 0 0,0 0 0 0,-4-1 0 15,-5 5 0-15,9-8 0 0,-5 4 0 0,1-4 32 16,0 8 3-16,-5 0 0 0,9-4 0 15,-9 4-56-15,9-4-11 0,0 0-3 0,0 4 0 0,-9 0 35 0,5-4 0 16,4 0 0-16,0 4 0 0,-5-8 0 0,5 4 0 16,1 8 0-16,-6-4 0 0,5-8 44 0,0 4 16 15,-4 0 4-15,4 0 0 0,-5-4-52 0,1 4-12 16,4 0 0-16,-9 4 0 0,9-5 0 0,0 5 0 16,-9 0 0-16,5-4 0 0,4 0 0 0,-4 0 0 15,4 0 0-15,-5 0 0 0,-4 4 0 0,9 0 0 16,-9 0 0-16,9-8 0 0,-4 4 0 15,4-4 0-15,-4 0 0 0,4 4 0 0,-9 4 0 0,9-4 0 16,-5 4 0-16,10-4 0 0,-9-4 0 0,4 4 0 0,-9 4 0 0,9-4 0 16,5 0 0-16,-10-1 0 0,5 1 0 0,0 0 0 15,-9 4 0-15,9-4 0 16,5 0 0-16,-9-4 0 0,-5 8 0 0,9-4 0 0,4 0 0 0,-8 0 0 16,4 0 0-16,0 0 0 0,0 0 0 0,0-4 0 15,0 8 0-15,-4-4 0 0,4 0 0 0,0-4 0 16,0 4 0-16,0-5 0 0,1 9 0 0,-1-4 0 15,4-4 0-15,-4 4 0 0,-9 4 0 0,0 0 0 16,0 0 24-16,0 0 3 0,0-4 0 0,9-4 0 16,1 4-27-16,-1 0 0 0,-5-4 0 0,1 4 0 15,-1 0 0-15,1-4 8 0,-5 8-8 0,9-4 0 16,-4-4 0-16,4 4 8 0,-5 0-8 0,5-1 0 0,-4 1 0 16,-1-4 0-16,6 4 0 0,-1 0 0 0,0 0 0 0,0-4 0 31,-5 4 0-31,1-4 0 0,4 8 12 0,0-4-4 0,0-4 0 0,-4 4 0 0,4 0-8 0,0 0 0 15,-4-4 0 1,4 4 0-16,-5-5 0 0,5 1 0 0,-4 4 0 0,4 0 0 0,0-4 0 0,0 0 0 16,-9 8 0-16,9-4 0 0,-4-4 0 0,-1 0 0 15,-4 8 0-15,5-4 0 0,4-4 0 0,-4 0 0 16,-1 4 0-16,1-5 0 0,-1 5 0 0,5-4 0 16,1 0 0-16,-1 4 0 0,-5-4 0 0,1 4 0 15,-1-4 0-15,1 0 0 0,4 4 0 16,-4-4 0-16,-5 0 0 0,9 4 0 0,-9 0 0 0,0 4 0 0,4-5 0 15,5 1 0-15,-4 0 0 0,4-4 8 0,-5 4-8 16,1 0 8-16,0-4-8 0,-1 4 0 0,1 4 0 0,-1-8 0 16,-4-4 0-16,9 4 0 0,-9 0 0 15,5 0 0-15,4 4 0 0,-9-5 0 0,5 5 0 0,-5 4 0 16,4-8 0-16,1 4 0 0,-1 0 0 0,1-4 0 16,-1-4 0-16,1 4 0 0,-5 8 0 0,0 0 0 15,4-8 0-15,6 4 0 0,-6-8 0 0,-4 12 0 16,0 0 0-16,9-4 0 0,-4-1 0 0,4-3 0 15,-9 8 0-15,4-4 0 0,1-4 0 0,4 0 0 16,0 4 0-16,-9 4 0 0,0 0 0 0,5-8 0 0,4 0 0 16,0 0 8-16,-9 8-8 0,4-8 8 0,1 0-8 15,0 0 0-15,-5 8 0 16,4-9-11-16,1 1 11 0,4 0 0 0,-5 0 0 0,1 0 0 0,-5 8 0 0,4-8 0 16,6-4 8-16,-6 4-8 0,-4 8 0 0,9-4 0 15,-4-4 0-15,4 0-8 0,-9 8 8 16,4-5 0-16,6-3 8 0,-6 0-8 0,5 4 0 0,-9 4 8 15,5-8-8-15,-1 0 0 0,-4 8 0 16,9-8 0-16,-9 8 0 0,5-4 0 0,-5 4 16 0,9-8 0 16,-9 8-1-16,5-8 0 0,-5 8-24 0,4-4-5 15,5-4-1-15,-9 8 0 0,0-9 15 0,0 9 0 16,5-4 0-16,-5 4 0 0,0-8 0 0,0 8 0 0,9-8 0 16,0 4 0-16,-4 0 12 15,4 0 1-15,-5 0 1 0,1 0 0 0,-1-4-14 0,5 4-18 0,-4-4 4 16,4 4 1-16,-9 4 21 0,9-8 4 0,-4 0 0 15,-5 8 1-15,9-5-13 16,0-3 0-16,-4 0 0 0,-5 8 0 0,0 0 0 0,9-8 0 0,-5 0 0 0,5 0 0 16,-9 8 0-16,0 0 0 0,0 0 0 0,5-8 0 15,-1 4 0-15,1 0 0 0,4-4 0 0,-4 4 0 16,8-4 0-16,-4-1 0 0,-9 9 0 0,10-8 0 16,-1 0 0-16,0-4 0 0,-9 12 0 0,9-4 0 15,-5-4 0-15,5 4 0 0,1-4 0 0,-6 0 0 16,-4 8 0-16,0 0 0 0,5-8 0 0,4 4 0 0,-9 4 0 0,4-4 0 15,1 0 0-15,-1-5 0 16,1 5 0-16,-5 4 0 0,5-4 0 0,4 0 0 0,-5 0 0 0,-4 4 0 16,0 0 0-16,9-8 0 0,-4 0 0 0,4 0 0 15,-9 8 0-15,9-8 0 0,0 0 0 0,0 4 0 16,-9 4 0-16,9-8 0 0,5 4 0 0,-5 0 0 16,0 0 0-16,0-1 0 0,-9 5 0 0,9-8 0 15,5 0 0-15,-9 8 0 0,4-4 0 0,-9 4 0 16,0 0 0-16,9-4 0 0,0 0 0 0,5 0 0 15,-10 0 0-15,10-4 0 0,-14 8 0 0,9-8 0 16,0 4 0-16,0-4 0 0,-9 8 0 0,9-4 0 16,0 0 0-16,5 0 0 0,-9 4 0 0,4-4 0 0,4-1 0 15,-4 1 0-15,5 4 0 16,-5-4 0-16,-9 4 0 0,9 0 0 0,5-4 0 0,0 4 0 0,-1-4 0 0,1 4 0 16,-5-4 0-16,0 0 0 0,5 4 0 0,0 0 0 15,-14 0 0-15,0 0 0 0,9 0 0 0,0-4 0 16,-9 4 0-16,9-4 0 0,0-4 0 0,-9 8 0 15,9 0 8-15,-9 0 0 0,9-4-8 0,5 4 12 16,-1-4-12-16,-3 4-8 0,-1-4 8 0,-9 4-13 16,9 0 13-16,4 0 0 0,1-4 9 0,0 4-9 15,-5-4 0-15,0 4 0 0,5-4 0 0,-1 4-10 16,-4-4 10-16,-4 0 0 0,9 4 0 0,-5 0 0 0,0-4 10 16,0 0 4-16,0 0 1 0,-4-1 0 0,4 5-24 0,0 0-5 15,0 0-1-15,0-4 0 0,0 4 15 0,0 0 0 16,0-4 0-16,5 4 0 0,-9-4 0 15,8 4 16 1,1-4-3-16,-5 4-1 0,5-4-12 0,-1 4-16 0,-4 0 3 0,5 0 1 0,0 0 12 0,-5 0 0 16,0 0 0-16,5 0 0 0,-1 0 0 0,1-4 0 15,0 8 0-15,-5-4 0 0,4 0 0 0,1 0 0 16,-5-4 0-16,5 0 0 0,-1 4 0 0,1-4 0 31,0 0 0-31,4 0 0 0,-9 0 0 0,5 4 0 0,4-4 0 0,0 0 0 0,-4 0 12 16,-1 0 6-16,1 4 1 0,4-4 0 0,1 4-19 0,-1-4 0 0,-5 0 0 15,6 4 0-15,-6 0-12 0,5-4-5 0,1 4-2 16,-1-4 0-16,-9 4 36 0,5 0 7 0,-1 0 2 16,-4-5 0-1,-4 1-42-15,-5 4-8 0,9 0-1 0,-9 0-1 0,0 0 42 0,0 0 8 0,9-4 1 0,-9 4 1 16,9 0-26-16,-9 0 0 0,9 0 8 0,0 0-8 16,1 8-20-16,-1-3-5 15,-5-10-2-15,1 1 0 0,-5 4 45 0,4 0 9 0,1 0 1 0,-1-4 1 16,-4 4-46-1,0 0-10-15,0 0-1 0,5 0-1 0,0 0 29 0,-5 0 0 0,4 0 0 0,-4 0 0 16,0 0-16-16,0 0 4 0,0 0 0 0,0 0-698 31,0 0-139-31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55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557 50 1497 0,'0'0'32'0,"0"0"8"0,-9-9 0 0,0 5 4 0,0-4-36 0,-1 4-8 16,6 0 0-16,-10-4 0 0,1 8 52 0,3-4 8 0,-12 0 1 0,8 4 1 16,-9-4-10-16,0 4-3 0,-4 4 0 0,4 4 0 15,-4 0-25-15,4 4-6 0,-4 5-1 0,4 3 0 16,-4 4-17-16,0 4 0 0,-5 13 0 0,9-1 0 16,-4 9 0-16,4-1 0 0,-4 5 0 0,8-12 0 15,6-9 24-15,4 4 2 0,-1 5 0 0,6-1 0 0,-1-3-15 16,5-1-3-16,5 1-8 0,9 7 12 0,-5-4 16 15,9-3 2-15,5-1 1 16,4-7 0-16,5-5 26 0,-5 0 6 0,5 1 1 0,4-9 0 0,1-4 0 0,4-4 0 16,4-4 0-16,5 0 0 0,1-8 0 0,-6 0 0 15,1-4 0-15,-5-4 0 0,0-4-64 0,-5 3-12 16,-4 5-2-16,4-4-1 0,-4 4 24 0,0 0 5 16,-14 0 1-16,5 4 0 15,4-4-166-15,-8 0-33 0,-6 4-6 0,1 0-2 0</inkml:trace>
  <inkml:trace contextRef="#ctx0" brushRef="#br0" timeOffset="880">1577 879 1958 0,'0'0'43'0,"0"0"9"0,0 0 1 0,4 12 3 0,-4-4-45 0,5 5-11 15,-5-1 0-15,0-4 0 0,0 4 53 0,0-12 9 16,-9 8 2-16,4 0 0 0,5-8-14 0,-9 4-2 0,0 4-1 16,0-8 0-16,-5 0-24 0,5 0-5 0,-5-8-1 0,5 4 0 15,0-4-17-15,0-4 0 0,0-8 0 0,-9-1 0 16,0-3 0-16,-1 0 0 0,1-5 0 0,9 5 0 15,4-4 0-15,-4 0 0 0,0-5 0 0,5 1 0 16,-1-5 0-16,5-3 0 0,0-5-11 0,0-11 11 16,5 3 0-16,4 5 0 0,-5-1 8 0,10 4-8 15,0 5 23-15,-5 0-2 16,4 7 0-16,1 1 0 0,-5-1-10 0,5 13-3 0,-5 4 0 0,0 0 0 16,0 4 22-16,0 0 4 0,0-1 1 0,0 9 0 15,1-4-160-15,-6 4-32 0,5 0-7 0,-9 4-848 16</inkml:trace>
  <inkml:trace contextRef="#ctx0" brushRef="#br0" timeOffset="1594">1964 325 403 0,'0'0'36'0,"0"0"-36"0,0 0 0 15,0 0 0-15,0 0 96 0,0 0 13 0,0 0 3 16,0 0 0-16,0 0-90 0,0 0-22 0,4 12 0 16,-4-12 0-16,0 0 0 0,-4 16 0 0,-1-4 0 0,5 4 0 15,0 1 34-15,5 3 2 16,8-4 1-16,-4 8 0 0,-9-4 48 0,5 1 10 0,0-5 1 0,4 0 1 15,-9-4 17-15,4 0 3 0,5 5 1 0,-4-9 0 16,-5 4-40-16,4 0-8 16,5 4-2-16,1-4 0 0,-1-4-3 0,-9-8-1 0,0 0 0 0,9 4 0 15,0 5 0-15,5-5 0 0,-14-4 0 0,0 0 0 16,4 4-64-16,5-4-14 0,0 4-2 0,0-4-1 16,-9 0 27-16,10-4 6 0,-1 0 0 0,4 0 1 15,-4-9-17-15,1 5 0 0,-1-4 0 0,4 0 0 0,-8-4 0 0,4 0 0 16,-4-1 0-16,-1 1 0 15,1 0-48-15,-1 0-12 0,5 4-4 0,-4-4 0 0,-1 3 52 0,-4 1 12 16,5-4 0-16,-1 4 0 0,1 4 0 16,-5 8 0-16,0 0 0 0,5-4 0 0,-5-4 0 15,0 8 0-15,0 0 0 0,9 8 0 16,0 4 0-16,0 4 0 0,-5 0 0 0,6 0 0 16,-1 9 48-16,-5-5 13 0,1 8 3 0,-5 9 0 15,4-5-52-15,-4 9-12 0,0-1 0 0,0 1 0 16,0-1 0-16,-4 9 0 0,4-1 0 0,-5 1 0 0,1-5 0 0,-5-3 0 15,-1 3 0-15,6 1 0 0,-5-9 0 0,0 1 0 16,-5-5 0-16,5-4 0 0,0-3 18 0,0-5 1 16,4-4 0-16,-4-4 0 0,0-4-19 0,0-4 0 0,0 0 0 15,0 0 0 1,0-4-22-16,9 0-8 0,-5-8-2 0,-4 0 0 0,4-4 32 0,1 0 15 0,-5 0-2 16,9-4 0-16,0-5-27 0,0 1-6 0,-5-4 0 15,5 0-1-15,5-1 7 0,-5 1 2 0,0-4 0 16,0 3 0-16,9 5-16 0,0 0-2 0,0 0-1 15,-4 3 0 1,4-3 31-16,4 8 0 0,-4 0 0 0,1 0 0 0,3 4 0 0,-4 0 0 0,5 4 0 0,0 0 0 16,-1 4 0-16,1 0 0 0,4 0 0 0,-4 4 0 15,-1 0 0-15,6-4 0 0,-6 4 0 0,1 0-655 32,0 0-125-32</inkml:trace>
  <inkml:trace contextRef="#ctx0" brushRef="#br0" timeOffset="2532">2756 1061 806 0,'0'0'36'0,"0"0"7"0,0 0-35 0,0 0-8 0,0 0 0 0,0 0 0 16,0 0 200-16,0-4 37 0,-9-4 8 0,4 0 2 15,-4 0-139-15,5 0-28 0,4-8-6 0,-5 3-1 16,0-3-58-16,5 0-15 0,-4 4 0 0,-1-4 0 16,5 0 54-16,0 3 8 0,0-3 2 0,0 0 0 15,9 0-64-15,-4 0 0 16,0 4 0-16,-1 3-13 0,-4-3-71 0,-4 4-15 0,4 0-2 0,-5 0-1 15</inkml:trace>
  <inkml:trace contextRef="#ctx0" brushRef="#br0" timeOffset="2799">3188 932 921 0,'-4'12'82'0,"-1"4"-66"0,1 0-16 0,-1 0 0 15,-4 5 183-15,4-5 33 0,1-4 6 0,-1 4 2 16,1-4-128-16,-1 0-26 0,1 1-5 0,-1-5-1 15,5-8-51-15,0 0-13 0,0 12 0 0,0-12-577 16,0 0-119-16</inkml:trace>
  <inkml:trace contextRef="#ctx0" brushRef="#br0" timeOffset="3411">3521 313 1594 0,'0'0'35'0,"-5"16"7"0,5-4 2 0,-4 4 1 0,4 0-36 0,0 9-9 16,-5-5 0-16,5 4 0 0,0 4 83 0,5-3 14 15,-5-1 3-15,4-4 1 0,1 0-43 0,-1 1-9 16,5-1-1-16,0-4-1 0,-4 0-24 0,4-8-5 16,0 0-1-16,0-3 0 0,5 3-17 0,-5-8 0 15,5-8 0-15,-5 3 0 0,5-3 0 0,-5 0 0 0,0-4 0 16,4 0 0-16,-3-4 0 0,-1 4 0 0,4-9 0 0,-4 5 0 16,0 0 0-16,1 0 0 0,-1-4 0 0,0 3 0 15,-5 5 0-15,5-4 0 0,-9 0 0 16,5 0 0-16,0 8 0 0,-1 0 0 0,1 4 0 15,-5 4 0-15,0 0-48 0,0 0-12 16,4-5-4-16,-4 5 0 0,0 0 103 0,5 13 20 0,-1 3 4 0,1 4 1 16,-1 0-52-16,1 5-12 0,-5 11 0 15,0-4 0-15,0 1 0 0,0-1 0 0,0 5 0 0,-5-1 0 16,1-4 0-16,4 9 0 0,-5-1 0 0,1 5 0 16,-1 3 0-16,-4-3 0 15,5-5 0-15,-6 5 0 0,1-5 18 0,0 1 1 0,0-5 0 0,5-7 0 0,-10-1-19 16,5-8 0-16,0-4 0 0,-5 0 0 15,0-3-27-15,5-1-2 0,0-8-1 0,0 4 0 0,0-12 30 16,0 0 0-16,4 0 0 0,1 0 0 0,-1-8 0 0,5 3 0 16,0-3-12-16,0-4 3 0,5 0 9 15,-1-4 0-15,-4-5 0 0,5 5 0 0,4-8-8 0,0 4 0 16,5-1 0-16,-1-3 0 0,1 4 8 0,0-1 11 16,-1 1-3-16,6 0 0 0,-6 8 8 0,5-1 0 15,1 1 1-15,-1 4 0 0,0 4-17 0,5 0-11 16,-9 4 2-16,4 4 0 15,0 0-124-15,0 0-25 0,9 12-5 0,1-4-631 0</inkml:trace>
  <inkml:trace contextRef="#ctx0" brushRef="#br0" timeOffset="3741">4404 940 1213 0,'0'0'53'0,"-5"4"12"0,5 4-52 0,-9 0-13 16,-4 0 0-16,-10 0 0 0,-4-4 65 0,-1 0 11 0,-4 4 1 0,5-4 1 16,-5 1-10-16,5-1-3 0,0 0 0 0,-1 0 0 0,5 4-52 15,1-8-13-15,8 0 0 0,0 0 0 0,1 0 0 16,8-4 0-16,5 4 0 0,0 0 0 0,0 0 54 0,5-8 8 16,8 0 2-16,1-1 0 0,0-3-52 0,-5-8-12 15,9 8 0-15,-4-4 0 0,-1-4 54 0,1-1 8 16,4 5 2-16,-4 0 0 0,0 0-35 0,-1-5-6 15,-4 5-2-15,5 0 0 0,-5-4-33 0,-4 4-8 16,4-1 0-16,-5 1-1 0,-4 0 68 0,0 4 13 16,-4 0 4-16,4 4 0 0,-9 4-52 0,0-4-12 15,-5 8 0-15,0-4 0 0,1 4-15 0,-1 0-5 16,0 8-2-16,1 0 0 16,-1-4-118-1,0 4-24-15,5 0-5 0,0 4-1 0</inkml:trace>
  <inkml:trace contextRef="#ctx0" brushRef="#br0" timeOffset="4007">4613 1090 1188 0,'10'4'52'0,"-6"-4"12"0,5-4-52 0,-4 0-12 0,-1-1 0 0,5 1 0 15,0-4 123-15,5 0 21 0,-5-4 5 0,0 0 1 0,0-8-92 16,5-1-18-16,-9-3-4 0,4-8-1 0,-5 4-6 16,1-9-1-16,-5 1 0 0,-5-5 0 0,1-3-28 0,-5-1 8 15,0 1-8-15,-5-1 0 0,0-3 0 0,1-5 0 16,-6 4 0-16,1 1 0 0,0-1 17 0,4 5 1 16,1 7 0-16,-6-3 0 0,1-1-18 0,5 9 0 15,-1 4 8-15,0-1-607 16,-4 5-121-16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3 173 1649,'0'0'10010,"-3"-15"-7977,6 13-1916,-1 0 0,1 0 1,-1 1-1,1-1 0,0 1 1,0 0-1,0 0 0,0 0 1,0 0-1,0 0 0,0 1 0,0 0 1,6-1-1,6-1 402,539-111 5016,-495 100-5360,-43 9-591,0 1-1,0 0 1,26-1-1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0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5 403 0,'-5'0'36'0,"0"0"-36"0,-4-4 0 0,5 4 0 15,-5 0 112-15,4 0 15 0,-4 0 3 0,0 0 1 16,4 4-69-16,1 4-14 0,-1-4-2 0,1 0-1 15,-5-4 67-15,4-4 12 16,5 4 4-16,-4 9 0 0,4-5-53 0,0-4-11 0,0 0-1 0,0 0-1 16,0 0 24-16,0 0 5 0,0 0 1 0,9 4 0 0,-5 4-8 15,5-4 0-15,0 4-1 0,5-4 0 0,0-4 0 16,-1 0 0-16,10 4 0 0,0 0 0 0,0 0-67 0,4-4-16 16,5 4 0-16,-5-4 0 0,5 0 55 15,-5-4 7-15,-4-4 2 0,0 4 0 16,-5 4-74-16,5 0-14 0,-5 0-4 0,0 0 0 15,-9 0 17-15,5-4 11 0,-5-4-13 0,0 4 5 16,0 4-17-16,-4-4-3 0,-5 4-1 0,0 0 0 16,0 0-180-16,0 0-36 0,0 0-7 0</inkml:trace>
  <inkml:trace contextRef="#ctx0" brushRef="#br0" timeOffset="190">145 252 460 0,'0'0'41'0,"0"0"-33"0,0 0-8 16,18 0 0-16,1 0 310 0,-6 0 60 0,1 0 12 0,-5-4 2 16,5 0-180-16,8 0-36 0,6 4-7 0,-5 0-1 15,-5 0-113-15,0-4-23 0,-4 0-4 0,-1 4 0 16,1-4-11-16,-5 0-1 0,0 4-8 0,5 0 12 16,-10 4-124-16,6-4-24 15,-6 0-6-15,-4 0-1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0 336 806 0,'0'0'72'0,"0"0"-58"0,0 0-14 0,0 0 0 16,0 0 168-16,0 0 32 0,0 0 5 15,0 0 2-15,0 0-127 0,0 0-24 0,0 8-6 0,0-8-1 0,0 0 12 0,0 0 3 16,0 0 0-16,0 0 0 0,0 0-33 0,0 0-7 16,0 0 0-16,0 0-1 0,0 0 18 0,0 0 4 15,0 0 1-15,0 0 0 0,0 0 3 0,0 0 1 16,0 0 0-16,0 0 0 0,0 0 7 0,9 4 2 15,1 0 0-15,8 0 0 16,-5-4-11-16,6 4-3 0,3 0 0 0,1-4 0 0,4 0-16 0,-13-4-3 16,-5 0-1-16,0 4 0 15,5-4-13-15,4 0-4 0,10 0 0 0,-10 4 0 16,5 0 2-16,-5 4 0 0,5 0 0 0,-10-4 0 0,1 0-10 0,-1-4 0 16,1 4 0-16,-5 0 0 15,-9 0-60-15,0 0-10 0,0 0-2 0,0 0-748 16,0 0-148-16</inkml:trace>
  <inkml:trace contextRef="#ctx0" brushRef="#br0" timeOffset="957">925 8 460 0,'-5'-4'41'0,"1"0"-33"0,-5 4-8 0,9 0 0 16,0 0 181-16,0 0 35 0,0 0 6 0,0 8 2 15,-5-8-128-15,5 12-26 0,0 4-5 0,0 1-1 16,0-1 49-16,-4 4 10 0,-1 4 1 0,5 1 1 15,-4-5-49-15,-1 4-9 16,5 0-3-16,-4 5 0 0,-1 7-31 0,5-12-6 0,5 1-2 0,-5-1 0 16,4-4-37-16,-4-4-8 0,5 5-2 0,-1-5 0 15,5 0 51-15,0 0 11 0,-4 0 1 0,4-4 1 16,0-3-16-16,5-5-3 0,-5-4-1 0,0 0 0 16,5 0-22-16,-5-4 0 0,4-5 0 0,-3 5 0 15,3-4 0-15,1-4 0 0,-5 4 0 0,0 0 0 16,0-4 0-16,0 0 0 0,0 0 0 0,-4-1 0 0,4 1 0 15,0 0 0-15,0 0 0 0,0-8 0 0,0 4 0 0,-4-5 0 16,9 5 0-16,-5 0 0 16,-5 0-47-16,1 0-13 0,4-1-4 15,-4 5 0-15,4-4 52 0,-5 4 12 0,1 4 0 0,-5 0 0 16,4 0 0-16,1 0 0 0,-5-5 0 0,4 1 0 0,-4 4 0 0,0 8 0 16,5-4 0-16,-5 4 0 0,0 0 0 0,0 0 0 15,0 0 0-15,0 0 0 0,0 0 0 0,0 0 0 16,0 0 0-16,0 0 0 0,-5 16 0 0,5 1 0 15,0-17 0-15,-4 20 0 0,-1 8 0 0,1 0 0 16,-1 1 0-16,1-1 0 0,-5-4 0 0,-1 5 0 16,1 3 0-16,0 0 0 15,0 5 48-15,0 3 13 16,-5 5 3-16,5-1 0 0,-4-3-52 0,-1 3-12 0,-4-7 0 0,4 7 0 0,-4 1 0 0,0-1 0 0,-1 1 0 16,1-5 0-16,0-11 0 0,0-1 0 0,4-4 0 15,0 1 0-15,10-5-15 0,-5-4-5 0,-5 0-2 16,1-4 0-16,-1-8 14 0,0 0 8 0,14-4-10 15,-13 0 10-15,-1 0-11 0,14 0 11 0,-9-4-12 0,0 0 12 16,-5-4-12-16,5 0 4 0,0-4 8 16,0 0-13-16,4 0 13 0,5 0 0 0,5-1-10 0,-5-3 10 15,4 0-21-15,5-4 0 0,0 0 0 0,5-1 0 16,4-3 21-16,1 4 0 0,-1 0 0 0,0 3 0 0,0-3 17 16,5 4 8-16,9-4 2 0,-5 3 0 15,5 1 8-15,0 4 1 0,0 0 1 16,-10 0 0-16,1 0-29 0,-5 0-8 0,1 4 0 0,3-1 0 15,-3 5 52-15,-6 0 10 16,1 4 2-16,0-4 0 0,-1 4-52 0,-4 0-12 0,5 4 0 0,-5 0 0 0,-9-4 0 0,9 8 0 16,0-3 0-16,0-1 0 31,1 0-253-31,-1 8-54 0,4 8-10 0,-13-20-3 0</inkml:trace>
  <inkml:trace contextRef="#ctx0" brushRef="#br0" timeOffset="1334">1781 842 806 0,'-10'0'72'0,"6"4"-58"0,-5 0-14 0,-5-4 0 31,-9 0 105-31,1 0 19 0,-1 4 3 0,-5-4 1 0,1 8 0 0,0-4 0 0,-5 0 0 0,5 0 0 16,-1 0-103-16,6 0-25 0,-1 0 0 0,5-4 0 15,4 0 46-15,0 0 4 0,14 0 1 0,0 0 0 32,0 0-15-32,0 0-4 0,0 0 0 0,0 0 0 0,5-12 11 0,-1 4 1 0,6-4 1 0,-1 0 0 0,4-5-36 0,1 5-9 31,0-4 0-31,-1 4 0 0,-4-4 0 0,5 0 0 16,4-1 0-16,-4-3 0 0,0 4 53 15,-1-4 9-15,-8 0 2 0,4 3 0 0,-9-3-52 0,4 4-12 16,1 0 0-16,-5 0 0 0,-5 3 0 0,1 1 0 15,-5 4 0-15,0 0 0 0,-5 4 0 0,-4 0 0 16,-5 4 0-16,5-4 0 0,4 4 0 0,-4 4 0 16,4-4 0-16,1 0 0 0,4 8 0 0,-1-8 0 15,6 0 0-15,4 0 0 16,0 0-151-16,0 0-33 0,0 0-6 0,0 0-693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5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0 981 680 0,'0'0'30'0,"0"0"6"0,0 0-28 0,0 0-8 0,0 0 0 16,0 0 0-16,0 0 76 0,0 0 13 0,0 0 3 0,0 0 1 16,0 0-18-16,0 0-4 0,0 0-1 0,0 0 0 15,0 0-5-15,0 0-1 0,0 0 0 0,0 0 0 16,0 0 10-16,0 0 2 0,0 0 0 0,0 0 0 16,0 0-24-16,0 0-4 0,0 0 0 0,0 0-1 15,5-4 2-15,0-8 1 0,-1 0 0 0,1 0 0 16,-5 4 5-16,9-9 1 0,-5 1 0 0,1-4 0 15,-5-4-24-15,4-5-4 0,-4-3 0 0,10 0-1 16,-6-1 29-16,1-3 7 0,-1-1 1 0,5-7 0 16,-9-1-52-16,5 1-12 0,-1 3 0 0,1-3 0 0,0 3 0 15,-5 1 0-15,4-1 0 0,5 13 0 0,-4 4 0 16,-1-1 0-16,-4-11 0 0,5 4 0 0,-1 3 0 16,1 1 0-16,-1 4 0 0,-4 4 0 15,0 3-43-15,5 1-11 0,-10 4-2 0,5 0-1 16,0 0-11-1,0 8-3-15,0 0 0 0,0 4 0 0,0 0-148 0,0 0-29 0,0 0-7 0,0 8-1 0</inkml:trace>
  <inkml:trace contextRef="#ctx0" brushRef="#br0" timeOffset="471">328 637 1267 0,'9'37'28'0,"-9"-37"5"0,0 0 2 0,0 16 1 0,0 4-36 0,0 0 0 0,-4 0 0 0,4 1 0 16,-5-1 109-16,5 4 15 16,-4 0 4-16,4-3 0 0,-5-1-52 0,5 0-9 0,-4 0-3 0,4 5 0 15,-5-5-51-15,5 4-13 0,0 0 0 0,0-3 0 16,0-9 54-16,-5 0 8 0,5 0 2 0,0-12 0 0,0 0-52 15,0 0-12-15,0 0 0 0,0 0 0 0,0 0 0 0,0 0 0 16,0 0 0-16,0 0 0 0,0 0 0 0,5-12 0 16,0 4 0-16,-1-4 0 0,-4 0 0 0,5 3 0 15,-5-3 0-15,4 0 0 0,-4 0 0 0,5-4 0 16,-1 4 0-16,1 0 0 0,4-5 0 0,-4 1 0 16,4 0 0-16,-5 0 0 0,1 0 0 0,4-1 0 15,5 5 0-15,-5 0 0 0,0 0 0 0,0 0 0 16,0 4 0-16,5 0 0 0,-1 0 0 0,-4 0 0 15,1 3 0-15,-6-3 0 0,5 0 0 0,-4 0 0 16,-5 8 0-16,9 0 0 16,-5 4 0-16,5 0 0 0,-4 4 0 0,-5 9 0 0,0-1 54 0,0 0 8 15,0 0 2-15,0 8 0 0,-9 5-52 0,4-5-12 0,1-8 0 16,-1 4 0-16,1 1 0 0,-1-5 0 0,5 4 0 16,-4-4 0-1,4 5-48-15,0-9-13 0,0 0-3 0,0 0-614 0,4-4-123 16</inkml:trace>
  <inkml:trace contextRef="#ctx0" brushRef="#br0" timeOffset="878">1079 1135 1036 0,'0'0'46'0,"0"0"10"0,0 0-45 0,0 0-11 15,0 0 0-15,0 0 0 0,-4 4 72 0,4-4 12 0,0 0 2 0,-9 4 1 0,0-4-30 0,4 0-5 16,5 0-2-16,-13-4 0 0,-1 0-24 0,0-8-5 15,5 0-1-15,-5-5 0 0,1 1-6 0,-1-4-2 16,0 0 0-16,5-5 0 0,0 1 9 0,-4-4 2 16,3 0 0-16,6-5 0 0,4-3-23 0,0-1 0 15,-5 1 0-15,5 3 0 0,14 5 0 0,-9-4 0 0,4-5 0 16,-5-3 0-16,5-1 0 0,0 5 0 0,5 0 0 0,-5-1 0 16,0 13 34-16,-4 0 2 0,9-1 1 0,-1 9 0 15,-4-4-8-15,0 8-1 0,1 0-1 0,-1 8 0 16,0-5-27-16,0 5 0 0,-5-4 0 0,10 0-575 15,-9 8-120-15</inkml:trace>
  <inkml:trace contextRef="#ctx0" brushRef="#br0" timeOffset="1287">1202 758 864 0,'-4'21'38'0,"4"-9"8"0,4 4-37 0,1 0-9 0,-5 4 0 0,5-3 0 0,4 3 172 0,-5-8 33 16,1 0 7-16,4 0 0 0,-5 0-96 0,1 1-20 16,4-5-4-16,-4 0-1 0,4-4-73 0,0 0-18 15,0-4 0-15,0 0 0 0,0 0 0 0,0-4 0 16,0 4 0-16,0-8 0 0,1 0 0 0,-6 4 0 16,5-4 0-16,0-5 0 0,-4 1 0 0,-1 0-11 15,6-4 2-15,-6 4 0 0,5-13 9 0,-4 9-8 31,-1 0 8-31,1 8-8 0,4-8-1 0,-5 0 0 0,1-1 0 0,0 5 0 0,4 8 0 0,-9-4 0 0,0 8 0 16,0 0 0-16,0 0 9 0,4 16 0 0,-4 1 0 16,5-1 0-16,-5 8 0 0,0-4 9 0,0 5-1 15,0-1-8 1,0 0 17-16,0 4-3 0,-5 5-1 0,5 3 0 16,-4 1-1-16,-1 3-1 0,-4 1 0 0,0-1 0 15,0 1-11-15,-5-1 0 0,1-12 0 0,-1 9 0 16,0-5 32-16,1 0 5 0,-6-7 1 0,6-5 0 15,-1 0-30-15,0-8-8 0,1-4 0 0,4 1 0 16,9-9 0-16,0 0 0 0,-10 4 0 0,10-4-8 0,-9-4 8 16,0-5-8-16,5 1 8 0,-1-4-8 0,1-4 8 15,4 0-8-15,4-4 8 0,1 3-8 16,4 1-161-16,0-4-32 0</inkml:trace>
  <inkml:trace contextRef="#ctx0" brushRef="#br0" timeOffset="1555">1667 1224 1180 0,'0'0'52'0,"0"0"12"0,-5-4-52 0,1 0-12 0,-1 0 0 0,-4-4 0 16,4 0 84-16,5-5 13 0,-4 1 3 0,4 0 1 15,-5 0-43-15,5 0-9 0,-4 0-1 0,4-9-1 16,0 5-20-16,4 0-4 0,-4 0-1 0,0 4 0 16,0 4-12-16,0-4-2 0,5 3-8 0,-5-3 12 15,4 4-29-15,1 0-7 0,0 0 0 0,-1 0-1 16,1 0 8-16,-5 4 1 0,9-4 1 0</inkml:trace>
  <inkml:trace contextRef="#ctx0" brushRef="#br0" timeOffset="1790">1926 1240 1497 0,'0'0'32'0,"9"-4"8"0,5 0 0 0,-5-4 4 0,0 0-36 0,5 0-8 15,0-8 0-15,-1-1 0 0,-4 1 53 0,0-4 9 16,5 0 2-16,-5-5 0 0,0-7-22 0,-4 0-4 15,4-1-1-15,-4-3 0 0,-5-1-27 0,0-3-10 16,-5-9 0-16,-4-3 9 0,0 3-9 0,0 1 0 16,-5-1 0-16,-4 1 0 0,4-5 0 0,-4 8 0 0,4 1 0 15,-4 3 0 1,4 5-119-16,1 8-25 0,-1 7-6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2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73 900 0,'-4'-25'20'0,"-1"17"4"0,5 8 0 16,0 0 1-16,0 0-25 0,0 0 0 0,0 0 0 0,0 0 0 0,0 0 87 0,0 0 12 16,0 0 2-16,9-4 1 0,-9 4-18 0,0 0-4 15,0 0-1-15,5 4 0 0,4 12-1 0,0-12 0 16,-5-8 0-16,6 0 0 0,-1 4 17 0,0 0 3 15,0 0 1-15,5-4 0 0,-5-8-28 0,0 8-6 16,4 0-1-16,6 4 0 0,-1-8-51 0,0 4-13 0,5 0 0 16,0 8 0-16,4 4 40 0,0-4 6 15,-4-12 1-15,9 12 0 0,-5 0-33 0,1-4-6 0,-6-8-8 0,1 0 11 16,-5 0 0-16,0 4 0 0,-4 4 0 16,4 0 0-1,-9 0-60-15,5 4-12 0,-5-4-3 0,-4 8-682 0,-1-4-137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6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196 858 1267 0,'0'0'28'0,"0"0"5"0,0 0 2 0,0 8 1 0,0 4-36 0,0-12 0 15,0 0 0-15,0 0 0 0,0 0 109 0,-9 0 15 16,0 4 4-16,0-4 0 0,-5-4-103 0,5 4-25 0,0 0 0 0,0-4 0 16,0 0 56-16,-5-4 7 0,5 4 1 0,0-4 0 15,0-8-52-15,0 0-12 0,-5 3 0 0,5-3 0 16,0 0 0-16,4 0 0 0,-4-4 0 0,0-1 0 16,5-3 0-16,-1 0 0 0,0 4 0 0,5-1 0 15,0 5 0-15,5-4 0 0,-5-16 0 0,5 7 0 16,-5 1 0-16,4 8 0 0,5-1 0 0,0-3 0 15,-4-4 54-15,-1 0 8 0,6-1 2 0,-1 5 0 16,0 8-52-16,0-5-12 0,-5-3 0 0,10 0 0 16,-5 4 0-16,-4 8 0 0,4 3 0 0,0-3 0 15,0 0 0-15,0 0 0 0,0 0 0 0,-4 8 0 16,-1-4-151-16,-4 8-33 0,0 0-6 0,0 0-590 16</inkml:trace>
  <inkml:trace contextRef="#ctx0" brushRef="#br0" timeOffset="369">592 769 806 0,'0'0'36'0,"0"0"7"0,0 0-35 0,0 0-8 0,0 0 0 0,0 0 0 16,0-4 156-16,0-4 28 0,0-4 7 0,0 4 1 16,0-4-103-16,0-1-20 0,0-3-4 0,0 0-1 15,0-4 0-15,0 4-1 0,0 3 0 0,0-3 0 16,0 0-50-16,-4 0-13 0,4-8 0 0,-5-5 0 0,10 5 0 15,-5 0 0-15,0 4 0 0,0-1 0 0,0-3 0 16,0 0 0-16,0-1 0 0,4 1 0 0,-4 4 0 0,0 4 0 16,5 0 0-16,-1 3 0 0,-4 5 0 15,0 0 0-15,5 4 0 0,-5 4 0 16,0 0-148-16,0 0-36 0,0 0-6 0,27 0-2 0</inkml:trace>
  <inkml:trace contextRef="#ctx0" brushRef="#br0" timeOffset="636">893 482 806 0,'0'0'36'0,"0"0"7"0,9 8-35 0,5-4-8 0,-1-8 0 0,-4 0 0 16,0 0 207-16,5 4 39 0,0-4 8 0,-1 4 2 16,6 4-107-16,-6 0-21 0,10-8-4 0,-5 4 0 15,0 4-75-15,1-4-14 0,3 0-3 0,-3 4-1 16,-1-4-31-16,0 4 8 0,-4 0-8 0,-1 0 0 16,1 0-121-16,-5 0-27 0,0-4-6 0</inkml:trace>
  <inkml:trace contextRef="#ctx0" brushRef="#br0" timeOffset="1313">1466 308 1342 0,'0'0'29'0,"0"0"7"0,10 4 0 16,-1 4 3-16,-5 4-31 0,10-4-8 0,-10 8 0 0,6-4 0 0,-6 5 86 0,5-5 16 0,-4 0 3 16,-1 4 1-16,1 0-53 0,-1 9-10 0,1-1-3 15,0 0 0-15,-1-8-27 0,-4 0-5 0,5 5-8 0,-1-9 11 16,-4-12 6-16,5 12 2 0,-5-12 0 0,0 0 0 16,4 8-27-16,1 4-6 0,4-4-1 0,-9-8 0 15,0 0 15-15,9 0 0 0,0-8 0 0,0 4 0 16,0 4 0-16,-4-4 0 0,4-12-11 0,0 0 11 15,-4 4-8-15,8-9 8 0,-8 1 0 0,4 0 0 16,-4 0 10-16,-1 4 9 0,5-5 1 0,-4 5 1 16,4-4-21-16,-5 8 0 0,1 8 0 0,-5 4 0 0,5-8 0 15,-5 8 0-15,0 0 0 0,0 0 0 0,0 0 0 16,0 0 0-16,0 8 0 0,0 8 0 0,0 4 0 16,0 4 0-16,0-7 0 0,0 7 0 0,-5 4 0 0,0 9 0 15,1-1 0-15,-1-4 0 0,1 5 0 0,-1-1 0 16,-4 5 0-16,5 3 0 0,-1-3 0 0,-4-1 0 15,0 9 0-15,0-1 0 0,0-3 56 0,-1-1 6 16,-3 5 2-16,4-5 0 0,0-7-64 0,-1-1-8 16,-3-3-4-16,4-5-1 0,0-4 13 0,-5 1 0 15,5-9 0-15,0 0 0 0,0 0 0 16,0-8 0-16,-1 0 8 0,1 0-8 0,0-8 0 0,5 0-9 16,-5 0 1-16,4-8 0 0,0-4 0 0,1 4 0 15,-1-4 0-15,5-4 0 0,0-5 8 0,5-3 0 16,-1-4 0-16,1 4 0 0,0-1 0 0,4-3 0 15,0 4 0-15,0-1 0 0,5 1 18 0,-1 4 6 0,1 0 0 16,0-1 1-16,-1 1-39 0,1 4-8 0,-1 0-2 16,6 4 0-16,-6 0 24 0,1 3 0 0,4 5 8 15,0 0-8-15,-4-4 8 0,4 4-8 16,1 0 8-16,3 0-8 0,-4 0 8 0,5 4-8 0,0 0 0 0,0 0 8 16,4 0-8-16,-4 0 8 0,0 0-8 0,-1-4 8 15,-3 0-8-15,-1 4 0 0,-5 0 0 0,1-4 0 16,0 4-94-16,-5-4-21 15,0 4-4-15,0 0-1 16</inkml:trace>
  <inkml:trace contextRef="#ctx0" brushRef="#br0" timeOffset="3169">2058 992 403 0,'0'0'36'0,"0"0"-36"0,5-4 0 0,4-4 0 15,0-5 148-15,0 1 22 0,5 0 5 0,-5 0 1 0,0 0-40 0,0 4-7 16,5-4-1-16,-5 3-1 0,5 5 1 0,-1-4 1 15,-8 0 0-15,4-8 0 0,0 0-52 0,0 0-10 16,-4 4-3-16,4-5 0 0,-5 1-51 0,-4 4-13 16,0-4 0-16,-4 8 0 0,4 0 0 0,-9 0 0 15,0-9 0-15,-5 9 0 0,0-4 0 0,-4 4 0 16,0 8 0-16,0 0 0 0,-1 0 0 0,6 0 0 0,-1 0 0 16,0 0 0-1,1 0-48-15,-1-4-13 0,5 4-3 0,0 0 0 16,0 4-153-16,9-4-31 0,0 0-7 0,0 0-1 0</inkml:trace>
  <inkml:trace contextRef="#ctx0" brushRef="#br0" timeOffset="3530">2518 1060 1267 0,'0'0'28'0,"0"0"5"0,0 0 2 0,0 0 1 0,0 0-36 0,5-8 0 16,-1-4 0-16,5 4 0 0,-4 0 109 0,-1-4 15 15,6 4 4-15,-6-8 0 0,5 3-52 0,-4-3-9 16,-1-4-3-16,1 0 0 0,-1 0-20 0,1-1-4 16,4-3 0-16,-4 0-1 0,-5-5-11 0,4 1-3 15,1 0 0-15,-1-5 0 0,-4 5-25 0,5-4-12 0,-5-1 0 0,4 5 1 16,1-4 11-16,-5 7 16 0,0 1-4 0,0 0-1 16,0 8-11-16,0 8 0 15,-9-1 0-15,9 9-647 0,-5 4-131 0</inkml:trace>
  <inkml:trace contextRef="#ctx0" brushRef="#br0" timeOffset="4159">2026 927 172 0,'0'0'16'0,"0"0"-16"0,0 0 0 0,0 0 0 0,5 8 246 0,-5-8 46 16,0 0 10-16,0 0 2 0,0 0-150 0,9 4-30 15,-9-4-5-15,0 0-2 0,9 8-33 0,0-4-8 16,5 0 0-16,-5 0-1 0,0 0-9 0,5 0-2 16,4 0 0-16,-4-4 0 0,4 0 0 0,-4 0 0 15,8-4 0-15,-3 4 0 0,-1 0 0 0,0 0 0 16,-4 0 0-16,-1 0 0 0,-4 0-51 0,5 0-13 16,-5 0 0-16,0 0 0 15,-9 0-48-15,0 0-13 0,0 0-3 0,9-4-682 0,-4 0-137 16</inkml:trace>
  <inkml:trace contextRef="#ctx0" brushRef="#br0" timeOffset="4646">2586 1052 864 0,'0'0'76'0,"0"0"-60"15,0 0-16-15,0 0 0 0,0 0 144 0,0 0 25 16,0 0 6-16,0 0 1 16,5-12-90-16,4 4-18 0,-4-4-3 0,-1 0-1 15,5 4 0-15,-4-8 0 0,9-1 0 0,-5-3 0 0,-5-4 0 0,1 4 0 0,4 3 0 0,0-11 0 31,-5-8-51-31,1 3-13 0,4-3 0 0,-4-1 0 16,-1-3 0-16,-4 0 0 0,0-5 0 0,-4 5 0 16,-1-9 0-16,-4 4 0 0,0-3 0 0,0-1 0 0,-5 5 54 0,1-1 8 0,-1 5 2 0,0-1 0 31,1 5-52-31,3 4-12 0,-3 3 0 0,-1 9 0 16,5 0-48-16,0 8-13 0,0-9-3 0,0 13 0 15,0 8-102-15,4-4-21 0,-4 0-4 0,4 0-1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82 911 1267 0,'0'0'28'0,"0"0"5"0,0 0 2 0,0 0 1 0,0 0-36 0,0 0 0 0,0 0 0 0,0 0 0 15,0 0 58-15,0 0 5 0,0 0 1 0,0 0 0 16,-5 8-52-16,5-8-12 0,0 0 0 0,0 0 0 16,-4 4 54-16,4-4 8 0,0 0 2 0,0 0 0 0,0 0-53 15,0 0-11-15,0 0 0 0,0 0 0 0,0 0 0 0,0 0 0 16,-9 8 0-16,9-8 0 0,0 0 55 0,0 0 7 15,0 0 2-15,0 0 0 0,0 0-52 0,0 0-12 16,0 0 0-16,0 0 0 0,0 0 54 0,0 0 8 16,-5-8 2-16,1 0 0 15,4 4 0-15,-5-8 0 0,0 0 0 0,1 0 0 0,-1-5-52 0,5 1-12 16,0-4 0-16,0 0 0 0,-4-9 0 16,4 5 0-16,0 0 0 0,0-4 0 0,4-5 0 0,-8-3 0 15,-5-5 0-15,9 1 0 0,0 3 0 0,0-3 0 16,0-1 0-16,0 1 0 0,0-1 0 0,-5 1 0 15,1 4 0-15,4-1 0 0,-5 9 0 0,5-5 0 16,5 5 0-16,-5 4 0 0,-9 4 0 0,9 3 0 0,4 1 0 16,-4 4 0-16,-4-8 0 0,-1 8 0 0,5 4 0 15,5 0 0 1,-10-1-100-16,5 9-22 0,0 0-5 0,0 0-1 16,14 0-51-16,-14 0-10 0,0 0-3 0,0 0-486 0</inkml:trace>
  <inkml:trace contextRef="#ctx0" brushRef="#br0" timeOffset="487">346 676 1497 0,'0'0'32'0,"0"8"8"0,5 5 0 0,-5-5 4 0,0 4-36 0,0-4-8 16,4 4 0-16,-4-4 0 0,-4 4 53 0,4-4 9 16,0 4 2-16,0 5 0 15,0-5 5-15,-5 0 2 0,5 4 0 0,0-4 0 0,-5 4-63 0,5-3-8 16,-4 3-9-16,-1 0 9 0,5-4 44 0,0-4 16 16,-4 4 3-16,4-4 1 0,-5 1-52 0,5-9-12 15,0 0 0-15,0 0 0 0,0 0 0 0,0 0 0 16,0 0 0-16,0 0 0 0,0 0 0 0,0 0 0 15,0 0 0-15,0 0 0 0,5-13 0 0,-1 1 0 0,-4 0 0 0,5-4 0 16,-1 4 0-16,-4-4 0 0,5-5 0 0,0 5 0 16,4 4 0-16,-5-4 0 15,5 0 0-15,-4-1 0 16,4 5 0-16,0-4 0 0,0 4 0 0,0-4 0 16,0 4 0-16,0 4 0 0,1-5 0 0,3 5 0 15,-4 0 0-15,0 0 0 0,5 4 0 0,-5 0 0 16,-9 4 0-16,9 0 0 0,0 0 0 0,-9 0 0 15,0 0 54-15,0 0 8 0,5 8 2 0,4 8 0 16,-4-4-52-16,-1 1-12 0,-4 3 0 0,-4 0 0 0,4 0 0 16,0 4 0-16,0 1 0 0,-5-1 0 0,5 0 0 15,0 0 0-15,-4 1 0 0,-1-5 0 16,5 0-100-16,0 0-22 0,0 0-5 0,0-4-820 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7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1141 1069 0,'0'0'23'0,"0"0"5"0,0 0 0 0,0 0 4 0,0 0-32 0,0 0 0 0,-9 0 0 0,9 0 0 16,-9-4 72-16,0 0 8 0,0-4 1 0,0 0 1 15,4-1-36-15,-4-7-7 0,0 0-2 0,0 0 0 16,4 0 11-16,1-5 1 0,-1 1 1 0,1-4 0 16,-6-4-10-16,6-1-1 0,4 1-1 0,0-4 0 15,0-1-20-15,0-3-4 0,-5-1-1 0,5 1 0 16,0-5-13-16,5 5 8 0,-5-4-8 0,0-1 0 0,4 1 25 16,1-1-1-16,-5 5 0 0,5-5 0 0,-5 9-24 15,4 4 0-15,1-1 0 0,-1 5 0 0,1 4 0 0,4 0 0 16,-5-1 0-16,1 5 0 0,4 0 0 0,-4 4 0 15,-1 0 0-15,1 8 0 16,-5 4-46-16,9-4-14 0,-5-5-4 0,6 5-477 16,-1 4-96-16</inkml:trace>
  <inkml:trace contextRef="#ctx0" brushRef="#br0" timeOffset="362">462 947 1098 0,'-18'0'48'0,"18"0"11"0,0 0-47 0,0 0-12 0,-10-4 0 0,6-5 0 16,-5 1 88-16,4 0 15 0,1-4 3 0,-5 0 1 16,-1 0-33-16,1-4-6 0,5-1-2 0,-1-3 0 15,1 0-23-15,-1 0-5 0,1-9-1 0,4 5 0 0,0 0-13 0,0-4-4 16,4 3 0-16,1-3 0 0,-1 4-8 0,-4-1-3 16,5 1 0-16,-1 0 0 0,5 4-9 0,-4-1 0 15,-5 5 0-15,0 4 0 0,9-4 0 0,0 8 0 16,-9 0 0-16,0 0 0 15,0 8-130-15,0 0-28 0,0 0-6 16,0 0-541-16</inkml:trace>
  <inkml:trace contextRef="#ctx0" brushRef="#br0" timeOffset="628">717 724 921 0,'13'4'40'0,"-13"-4"10"0,9 4-40 0,1-4-10 0,-1-8 0 0,4 8 0 15,1 0 176-15,-5 0 34 0,5-4 6 0,-1 4 2 16,1 0-136-16,0 4-27 0,4-4-6 0,-4-4-1 0,-1 8-33 15,-4-4-7-15,0 0-8 0,5 0 11 16,-5 0-111-16,0 4-21 0,0-4-5 0,1 0-1 0</inkml:trace>
  <inkml:trace contextRef="#ctx0" brushRef="#br0" timeOffset="1318">1340 457 964 0,'0'0'43'0,"0"0"9"0,0 0-42 0,-4 8-10 0,4-4 0 0,-5 8 0 16,1-4 48-16,-1 4 7 15,1 5 1-15,4-1 1 0,-9 0-29 0,4 4-7 0,0 0-1 0,1 1 0 16,-1-1 4-16,1 0 1 0,4 0 0 0,0 1 0 16,0-1 4-16,0-4 1 0,4 0 0 0,5 0 0 15,-4-3 18-15,0-1 4 0,-1-4 1 0,5 0 0 16,0-4-16-16,-9-4-3 0,0 0-1 0,0 0 0 16,14-4-23-16,-14 4-10 0,9-4 8 0,0 0-8 0,0-8 12 15,0 4-4-15,-4-1 0 0,0 1 0 0,-1 0-17 0,1-4-4 16,4 4-1-16,-9-4 0 0,4 0 14 0,1 0 0 15,-1-5 0-15,1 5-9 0,-5 0 9 0,4 4-8 16,1-4 8-16,-5 12-8 0,0 0 8 0,0 0 0 16,0 0 0-16,0 0 0 0,0 0 0 0,0 0 8 15,5 12-8-15,-5-4 11 0,4 8-11 0,-4 1 8 16,0 3-8-16,0 0 8 16,-4 4 2-16,4 5 0 0,0-1 0 0,-5 4 0 0,5 1-1 0,-5-1 0 15,1 4 0-15,-1-3 0 0,5 7 19 0,-4-7 3 16,-1 3 1-16,1 1 0 0,-1-1-16 0,1-8-2 15,4 1-1-15,-5-1 0 0,-4-4-5 0,4-4 0 16,1 1-8-16,-5-1 12 0,4-8-12 0,1 0 0 16,-1 0 0-16,1-4 0 0,4-8 0 0,-10 5 0 15,1-5 0-15,0 4 9 0,0-8-17 0,0-1-4 0,4-3-1 0,-4 0 0 16,0 0 13-16,5-4-11 0,-1-4 11 16,1 4-10-16,-6 0 10 0,6-1 0 0,4 1 0 0,0-4-8 15,4 0 8-15,-4 0 0 0,10 4 0 16,-6-1-8-16,5-7 23 0,0 8 5 0,5 0 0 0,0 4 1 15,-1-4-21-15,6 4-8 0,-6 0 0 0,1-1 0 16,4 1 8-16,0 4 0 16,-4 4 10-16,4-4-10 0,0 4 12 0,1-4-4 0,-6 4-8 0,5 0 12 15,1 0-4-15,-6 0-8 0,6 4 11 0,-6-4-11 16,5 4 0-16,-4-4 0 0,4 0-15 0,-4 0 5 16,0 0-202-16,-1 0-40 0,10 0-8 0,-5-4-1 0</inkml:trace>
  <inkml:trace contextRef="#ctx0" brushRef="#br0" timeOffset="1648">1951 1125 576 0,'0'0'51'0,"4"-8"-41"0,-4-5-10 0,0 1 0 15,5 0 119-15,-1 0 21 0,-4-4 5 0,0 0 1 16,0 3-78-16,0-3-16 0,0 4-4 0,0-4 0 15,0 0-18-15,-4 4-4 0,4-5-1 0,0 5 0 16,-5 0-16-16,5 0-9 0,0 0 10 0,-4 0-10 16,4 0 0-16,-5 4-18 0,5-1 2 0</inkml:trace>
  <inkml:trace contextRef="#ctx0" brushRef="#br0" timeOffset="1948">2283 983 288 0,'0'0'25'0,"0"0"-25"16,14-8 0-16,-1-4 0 0,1 0 170 0,4-5 29 15,-4 1 5-15,-1-4 2 0,1-4-129 0,0-1-25 0,-5-3-6 16,4-8-1-16,-3 3-29 0,-10 1-7 0,4-9-1 0,-8 1 0 16,-1-4-8-16,-4-5 0 0,-5-4 0 0,1-3 0 15,-6 3 0-15,-8 0 0 0,4 5-9 0,-4-1 9 16,0-3 0-16,8 11 0 0,-8-3 0 0,9 7 0 16,0 1-43-16,-1 12-5 0</inkml:trace>
  <inkml:trace contextRef="#ctx0" brushRef="#br0" timeOffset="2183">2761 769 1090 0,'0'0'48'0,"0"0"11"0,0 0-47 15,0 0-12-15,0 0 0 0,9-9 0 0,-9 9 39 0,0 0 5 16,0 0 2-16,0 0-577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8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169 676 1101 0,'0'0'48'0,"0"0"12"0,-9-4-48 0,0 0-12 0,0 4 0 0,0 0 0 0,0 0 105 0,0 4 19 16,0 0 4-16,-5 0 1 0,0-8-54 0,5 8-11 15,0 8-3-15,4-3 0 0,-8-1-10 0,8 0-3 16,-4 0 0-16,5-4 0 0,-5 0 13 0,4 0 3 16,5 4 0-16,-5 0 0 0,1-4-14 0,4 8-2 15,0 5-1-15,0 3 0 0,4-4-16 0,1 0-3 16,0-8-1-16,4 4 0 15,-5-4-8-15,1 5-2 0,4-5 0 0,4 4 0 0,-3-12-9 0,-1 4-8 16,4 0 9-16,1 0-9 0,-5 4 0 0,5 0-16 16,-1-8 1-16,6 0 1 15,-6 0-185-15,6 4-37 0,-6 0-7 0</inkml:trace>
  <inkml:trace contextRef="#ctx0" brushRef="#br0" timeOffset="226">424 931 1267 0,'0'0'28'0,"0"0"5"0,0 0 2 0,0 0 1 0,0 0-36 0,0 0 0 0,0 0 0 0,-4-4 0 16,4 0 58-16,-5 0 5 0,5-4 1 0,-4 0 0 15,4-4 33-15,-5 4 7 0,10-4 2 0,-5-1 0 16,-5-7-53-16,1 4-10 0,-1 0-3 0,5 0 0 16,5-1-12-16,-1 1-4 0,5 8 0 0,-4-4 0 15,-5 12-1-15,0-8-1 0,0 8 0 0,9-12 0 0,4 4-22 0,1 0 0 16,-9-1 0-16,8 5 0 0,-4-4 15 0,5 4-2 15,0 0 0-15,-1 0 0 16,-3 0-123-16,3 4-25 0,-4-4-5 0,5 8-712 16</inkml:trace>
  <inkml:trace contextRef="#ctx0" brushRef="#br0" timeOffset="526">829 891 1728 0,'0'0'38'0,"0"0"8"0,0 0 2 0,10-4 0 0,-6 0-39 0,-4 4-9 16,9-4 0-16,-4-4 0 0,-1-1 53 0,1-3 9 0,-5 0 2 0,0 0 0 15,-5 4 0-15,1-4 0 0,-1-8 0 0,1 7 0 16,-5 1-52-16,4 8-12 0,-4-4 0 0,4 4 0 16,-4-4 0-16,0 0 0 0,5 4 0 0,-6 4 0 15,10 0 0-15,-9 0 0 0,0 4 0 0,0 4 0 31,5-4 0-31,-1 4 0 0,1 4 0 0,-1 0 0 0,5 1 0 0,0-1 0 0,0 0 0 0,5 4 0 16,-1 0 0-16,1-4 0 0,-1 0 0 0,5-3 0 16,-4-1 0-16,4 4 0 0,-9-12 0 0,4 8 0 15,6 0 0-15,-10-8 0 0,9 8 0 0,0 0 0 16,0 0-100-16,0 0-22 0,0-4-5 0,0 0-717 16</inkml:trace>
  <inkml:trace contextRef="#ctx0" brushRef="#br0" timeOffset="801">1062 976 1728 0,'0'0'38'0,"0"0"8"0,9 0 2 0,0 0 0 0,5 4-39 16,-5-4-9-16,-9 0 0 0,9-4 0 0,-5 0 53 0,5 0 9 16,-9-9 2-16,5 5 0 0,-10-4 0 0,5 4 0 15,0-4 0-15,0 0 0 0,-4-4-54 0,-1 4-10 16,1 3 0-16,4-3 0 0,-5-4 0 0,1 4 14 15,-1 4-2-15,1-4 0 0,-1 4-12 0,0-4-12 16,1 3 3-16,-1 1 0 0,5 8 24 0,-4-12 5 0,-1 4 0 16,5 8 1-16,0 0-33 0,0 0-8 0,0-12 0 0,0 12-1 15,0 0 21-15,0 0 0 0,0 0 0 0,0 0 0 16,5-8 0-16,4 0 0 0,-9 8-9 0,14-4 9 16,-5 4-41-1,0 0-5-15,4 4-1 0,-3 0 0 0,-1 4-128 0,0 0-25 0,4 4-6 16,1-4-1-16</inkml:trace>
  <inkml:trace contextRef="#ctx0" brushRef="#br0" timeOffset="1036">1267 915 518 0,'0'0'23'0,"0"0"5"16,9 4-28-16,0 4 0 0,-5-4 0 0,-4-4 0 0,9 4 223 0,1 0 39 15,-6 0 8-15,-4-4 2 0,0 0-123 0,0 0-24 16,14 0-5-16,-14 0 0 0,0 0-57 0,0 0-11 16,4-4-3-16,1-4 0 0,-5-4-14 0,-5 4-3 15,5-4-1-15,-4 0 0 0,-1-4-10 0,1 3-1 16,-1-7-1-16,-4 4 0 0,4 0-7 0,1 4 0 15,4-5-1-15,-5 5 0 0,1 4 13 0,4-4 2 16,-5 0 1-16,5 4 0 0,0 8-27 0,0 0-17 16,0-12 2-16,0 0 1 0,5 3 14 0,-5 9 0 15,0 0 0-15,9-4 0 0,0-4-12 0,5 4-7 16,-1 4-1-16,-4 0 0 16,5 4-60-16,-5-4-13 0,5 4-3 0,-1 0 0 15,1-4-128-15,-5 8-25 0,14 1-6 0,-9-1-1 0</inkml:trace>
  <inkml:trace contextRef="#ctx0" brushRef="#br0" timeOffset="1258">1594 786 1728 0,'0'0'38'0,"0"0"8"0,9 4 2 0,5-4 0 0,-5 4-39 0,0-4-9 0,0 0 0 0,5 0 0 0,-5-4 53 16,5 4 9-16,0 0 2 0,-1 0 0 0,1 0 0 0,-1 0 1 15,1 0 0-15,4 0 0 0,-9-4-53 0,5 4-12 16,-5 4 0-16,0-4 0 0,-9 0 0 0,9-4 0 16,1 4 0-16,-10 0 0 0,0 0-8 0,0 0-3 15,9 0 0-15,-5-9 0 16,-4 9-187-16,9-4-38 0,-9 4-7 0,0 0-1 0</inkml:trace>
  <inkml:trace contextRef="#ctx0" brushRef="#br0" timeOffset="1683">2159 737 1116 0,'14'0'49'0,"-14"0"11"0,0 0-48 0,0 0-12 0,4 0 0 0,-4 0 0 16,0 0 91-16,9 0 16 0,-9 0 3 0,9 0 1 15,0 0-35-15,-9 0-8 0,10 0 0 0,-1 0-1 0,-5 0-16 16,5-4-3-16,-9 4-1 0,9-4 0 0,1 0-31 0,-1-4-5 16,0 4-2-16,-5 0 0 0,5 0-9 0,0-5 0 15,-4 1 0-15,4 4 0 0,-4-4 0 0,-1 0 0 16,1 0 0-16,-5 4 0 0,0 4 0 0,0 0 0 16,0 0 0-16,-5-8 0 0,1 0 0 0,4 8 0 15,-14 0 0-15,5 4 0 0,-5 0 0 0,1 0 0 16,-1 4 0-16,5 4 0 0,-5 4 0 0,5 1 0 15,0 3 0-15,0-4 0 0,4 0 33 0,-4-4 5 16,5 5 1-16,4 3 0 0,0 4-11 0,0-4-3 16,4-4 0-16,1 1 0 0,4-5-25 0,-5 0 0 15,6 4 0-15,-1-4 0 0,0-8 0 0,4 4 0 16,-3 5 0-16,-1-5 0 16,4 0 0-16,-4-4 0 0,0-4 0 0,1 0 0 15,-1-4-97-15,0 4-25 0,4 0-5 0,-3 0-717 16</inkml:trace>
  <inkml:trace contextRef="#ctx0" brushRef="#br0" timeOffset="1983">2500 802 1497 0,'0'0'32'0,"0"0"8"0,0 0 0 0,0 0 4 0,0 0-36 0,5 12-8 0,-1 0 0 0,-4 0 0 16,0 4 148-16,-4-4 28 0,4 5 6 0,-9-1 1 16,4-8-155-16,1 4-28 0,4 4-10 0,-5-4 0 0,1 1 34 15,4-13 8-15,0 0 0 0,0 0 1 0,0 8-33 16,0-8-16-16,0 0 2 0,0 0 0 0,0 0 38 0,0 0 8 15,9-4 2-15,-5-5 0 16,5 1-54-16,0 0-12 0,1-4-1 0,-1 4-1 0,0-4 54 0,-5 0 12 16,5 0 1-16,-4 0 1 0,4-1-34 0,0 5 0 15,5 0 0-15,0 4 0 0,-1-4 31 0,-4 4-1 16,5 0 0-16,-5 0 0 0,0 0-44 0,-9 4-9 16,14 0-1-16,-14 0-1 0,9 4 40 0,5 4 8 15,-5 0 1-15,-5 4 1 0,1 0-25 0,-1 1 0 16,5-1 0-16,-9 0 0 15,5 0 0-15,-5 0 0 0,0 0 0 0,5 4 0 16,-1 1-36-16,-4-5-13 0,0-12-3 16,0 0 0-16,0 0-138 0,14 12-28 0,-5 0-6 0</inkml:trace>
  <inkml:trace contextRef="#ctx0" brushRef="#br0" timeOffset="2170">2919 947 288 0,'0'0'12'0,"0"-8"4"0,0-8-16 0,0 0 0 0,0 0 0 0,5 0 0 16,-5-5 184-16,0 1 33 0,0-4 7 0,0 0 2 16,-5-1-144-16,5-3-29 0,-4 4-5 0,4-9-2 15,-5 5 17-15,5 0 3 0,-4-1 1 0,-1-3 0 16,0 8-56-16,5-5-11 16,-4 1 0-16,-1 4 0 0,1-5 0 0,-1 1 0 0,1 8 0 0,-1 0 0 15,5-1-46-15,-4 5-4 0</inkml:trace>
  <inkml:trace contextRef="#ctx0" brushRef="#br0" timeOffset="2359">2664 644 345 0,'0'0'15'0,"14"4"4"0,0-4-19 0,4 4 0 0,-5 0 0 0,6-4 0 0,-6 4 260 0,6 0 48 15,-1-4 9-15,0 4 3 0,-4-4-154 0,4 4-30 16,-5 0-7-16,6-4-1 0,-6 4-102 0,1 4-26 0,0-4 0 0,-1 0 0 15,1 5 0-15,0-5 0 0,-5 4 0 16,4-4 0-16,1 4 0 0,-5 0 0 0,0-4 0 0,0 0-575 16,5 0-120-1</inkml:trace>
  <inkml:trace contextRef="#ctx0" brushRef="#br0" timeOffset="2579">3179 911 1134 0,'0'0'24'0,"0"0"6"0,0 0 1 0,0 0 1 0,0 0-32 0,-5-4 0 0,5-4 0 0,-4-4 0 0,-1 4 36 15,5-5 1-15,0 5 0 0,0 0 0 0,-4-4 22 0,4 0 4 16,-5 0 1-16,5 4 0 0,0-4-52 0,0-1-12 16,0 5 0-16,0 0 0 0,0 0 54 0,0 8 8 15,5-8 2-15,-5 8 0 0,4-8-52 0,5 4-12 16,-4-4 0-16,4 8 0 15,4 0-48-15,1 0-13 0,-5-4-3 0,5 0-640 0</inkml:trace>
  <inkml:trace contextRef="#ctx0" brushRef="#br0" timeOffset="2862">3420 838 882 0,'0'0'39'0,"9"-8"8"0,0 4-38 0,-4-4-9 0,4 0 0 16,-5 4 0-16,-4 4 60 0,10-8 9 0,-6 0 3 15,-4 8 0-15,0 0 21 0,0 0 5 0,0-9 1 0,0 9 0 16,-4-8-28-16,4 8-6 0,0 0-1 0,-10 0 0 16,-8 4-20-16,5-4-5 15,-1 4-1-15,5 1 0 0,-5-1-19 0,1 4-4 0,-6 0-1 0,6 0 0 16,-1 0-14-16,5 0 0 0,4-4 0 0,5-4 0 16,0 0 10-16,0 0 2 0,-4 12 1 0,4-12 0 15,13 8-61-15,-3-4-13 16,3 0-3-16,1-4 0 0,-5 4 48 0,9-4 16 0,-4 5-9 0,4-1 9 15,-4-8-28-15,-1-1-1 0,1 5 0 0,-5 0 0 32,5 0-53-32,-1 0-10 0</inkml:trace>
  <inkml:trace contextRef="#ctx0" brushRef="#br0" timeOffset="3176">3620 875 518 0,'5'12'46'16,"-5"4"-37"-16,4 8-9 0,-4-4 0 0,-4 1 174 0,4-1 33 15,0 4 6-15,-5 0 2 0,5-3-102 0,-4 3-20 16,-1-4-4-16,1 0-1 15,-1-3-27-15,1-1-5 16,-1-4-2-16,5 0 0 0,-5-4 6 0,5-8 0 16,-4 8 1-16,4-8 0 0,0 0-48 0,0 0-13 15,0 0 0-15,0 0 0 0,0 0 9 0,0 0-9 16,-9-8 10-16,0 4-10 0,9-4 10 0,-5-4-10 16,5-4 10-16,-4 0-10 0,4-5 11 0,0-3-11 0,0 4 12 15,4-5-12-15,-4 1 10 0,5-4-10 0,-1 0 8 16,5-5-8-16,-4 1 8 0,4-1-8 0,5 9 0 15,-1 0 8-15,1-4-8 0,0 7 0 0,-1 5 9 16,6 0-9-16,-10 0 8 0,4 8-8 0,1-5 8 0,-5 9-8 16,-9 4 0-16,9-4 0 0,-9 4 0 0,0 0 8 15,0 0-8-15,0 0 0 0,-4 8 0 0,4 5 0 16,-9-1 12-16,4 0 2 0,-9 0 0 0,5 0 0 16,0 4-28-16,0-3-6 0,0 3 0 0,0 0-1 15,4-4-18 1,5 4-3-16,-4-4-1 0,4-4 0 0,4 5-189 0,1-1-39 0,8 8-7 0,-13-20-2 15</inkml:trace>
  <inkml:trace contextRef="#ctx0" brushRef="#br0" timeOffset="3663">3866 810 460 0,'14'16'20'0,"-10"-4"5"0,1 4-25 0,-5 1 0 16,0 3 0-16,5 0 0 0,-5-4 153 0,0-4 26 0,-5 4 5 0,0-3 0 15,5-13-99-15,0 0-20 0,0 8-4 0,0-8-1 16,0 0-24-16,0 0-6 0,0 0-1 0,0 0 0 16,0 0 0-16,0 0 0 0,10 4 0 0,-10-4 0 15,9-12-9-15,0 4-1 0,0-5-1 0,0 1 0 16,0-4-41-16,0 0-8 15,5 0-1-15,-10 0-1 0,-8-1 53 0,4 1 10 0,9 4 2 0,0-4 1 16,-4 4-33-16,4 0 0 0,-9 12 0 0,0 0 0 16,0 0 32-16,0 0-1 0,4 12 0 0,5 0 0 15,-4 4-31-15,4 8 0 0,-9 9 0 0,0-5 0 0,0 0-14 16,0 5-9-16,0-1-1 0,-5 0-1 0,-4 1 25 16,9-5 0-16,0 5 0 0,-9-5 8 0,0 0-8 15,0 1 11-15,9-5-11 0,-5 0 12 0,-8 0-12 16,4-3 0-16,0-9 0 0,4 4 8 0,-4 0-8 15,-5-8 0-15,1 0 0 0,4-4 0 0,9-4 0 16,0 0 0-16,-10 0 0 0,10 0 0 0,-4-12 0 0,4 12 0 16,0-12 0-16,4 0 0 0,-4 0 0 0,10-4 8 15,-1 3-8-15,-5 1 8 0,5-4-8 0,-4 4 0 16,9-4 0-16,-1 4 0 0,-13 0 8 0,5-1-8 16,8-3 8-16,-4 8-8 0,-4-4-12 0,4 4-7 15,0-4-1-15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5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1157 914 0,'0'0'40'0,"0"0"9"0,0 0-39 0,0 0-10 16,4 12 0-16,-4-12 0 0,0 0 88 0,0 0 16 15,0 0 4-15,0 0 0 0,-9 0 8 0,0-4 1 16,0 0 1-16,0-4 0 0,0 4-43 0,-5-4-9 0,5 0-2 0,0-4 0 15,-9-5-39-15,4 1-8 0,0 0-1 0,1-4-1 16,-6-8 13-16,6-1 4 0,-1 1 0 0,0 0 0 16,5-5-12-16,0-3-3 0,-4-1 0 0,8 1 0 15,0-1-1-15,1 5-1 0,4-4 0 0,-5-5 0 16,5 1-24-16,5-1-5 0,-5 1-1 16,9 7 0-16,-4-3 31 15,-1-4 7-15,5 3 1 0,0 1 0 0,0 3-24 0,5 1 9 0,0 4-9 0,-5 3 0 16,0 5-15-1,5-4-9-15,-5 0-3 0,4-1 0 0,-3 5 27 16,3 0 0-16,1 0 0 0,-1-1 0 0,1 5 0 0,-5 4 0 0,5 4 0 16,-5 0 0-16,-4 0-134 0,4 4-22 15</inkml:trace>
  <inkml:trace contextRef="#ctx0" brushRef="#br0" timeOffset="534">498 48 1267 0,'0'0'56'0,"4"8"12"0,1 4-55 0,-1 1-13 16,1-1 0-16,-5 8 0 0,4-4 156 0,6 8 29 0,-6 5 6 15,-4-1 1 1,9 0-77-16,-9 9-15 0,5-1-4 0,-1 5 0 0,1-1-32 0,-1-3-8 0,-4 3 0 0,5 9-1 16,-1-1-27-16,-4-11-4 0,0-9-2 0,0 0 0 15,0 1-2-15,0-5-1 0,0 0 0 0,0-4 0 16,-4 1-19-16,4 3-14 0,-5-8 2 0,5 0 1 16,-4-4 11-16,4-12-10 0,0 13 10 0,0-13-10 15,0 0 10-15,0 0-8 0,0 0 8 0,0 0-8 16,0 0 8-16,0 0-12 0,0 0 12 0,0 0-12 15,-9-9 31-15,4 5 5 16,1-4 2-16,4 0 0 0,-5-4-26 0,10 0 0 0,-1 0 0 0,1 0 0 16,4-4-23-16,0-1-9 0,0-3-3 0,5 4 0 0,-1 4 35 0,1 4 0 15,0-9 0-15,4 9 0 0,-4 0 0 0,-1-4 0 16,1 4 0-16,4 0 0 0,-4 4 28 0,4 4 4 16,-4-4 0-1,4 8 0-15,0 4-32 0,-4 0 0 0,-1 0 0 0,-4 0 0 0,5 4 0 0,-9 1 0 16,-5 3 0-16,0 0 0 0,0 0 0 0,-9 4 0 15,-5-3 0-15,0-1 0 0,1 0 0 0,-6 0 0 16,-8 0 0-16,9 0 0 0,-5-3 0 0,0 7 0 16,-4-8 0-16,4 0 0 0,0-4 0 0,5 0 0 0,5-4 0 15,13-4 0 17,0 0-45-32,0 0-15 0,0 0-4 0,0 0 0 15,0 0-117-15,0 0-24 0,9 0-5 0</inkml:trace>
  <inkml:trace contextRef="#ctx0" brushRef="#br0" timeOffset="769">1103 951 1267 0,'0'0'28'16,"0"0"5"-16,0 0 2 0,-4-8 1 0,-5-1-36 0,4-3 0 0,5 0 0 0,0-4 0 0,-9 4 58 0,9-4 5 15,-5-1 1-15,5 5 0 16,0 0 0-16,0 0 0 0,0 0 0 0,5 0 0 0,-5 4-52 0,4-4-12 16,-4 3 0-16,5 1-765 0</inkml:trace>
  <inkml:trace contextRef="#ctx0" brushRef="#br0" timeOffset="1115">1226 829 1497 0,'5'12'32'0,"-5"-4"8"0,0-8 0 0,4 17 4 0,-4-1-36 0,0-4-8 0,0-4 0 16,0 0 0-16,0 4 104 0,0-12 20 0,0 0 3 15,0 0 1-15,0 0-103 0,0 0-25 0,0 0 0 0,0 0 0 16,0 0 0-16,0 0 0 0,0 0 0 0,0 0 0 15,5-8 0-15,-1-4 0 0,1 0 0 0,-1 4 0 16,1 0 56-16,0 0 7 0,-1-4 1 0,1 3 0 16,4 1-103-16,-5 0-20 15,1 0-4-15,4 0-1 0,-5 4 52 0,6-4 12 0,-1 8 0 0,0-4 0 16,0 0 0-16,0 4 0 0,-9 0 0 0,0 0 0 0,9-4 48 16,0 4 13-16,5 0 3 0,-14 0 0 0,0 0-52 0,9 12-12 15,5 0 0-15,-5 0 0 0,-5 4 0 16,1-3 0-16,4 3 0 0,-9 0 0 0,0 0 0 0,0-4 0 15,5 4 0-15,-10 5 0 0,0-9 0 0,1 0 0 16,-1-4 0-16,1 0 0 16,4-8-48-16,0 0-13 0,-14 8-3 0,10-8 0 15,-6-4-153-15,1-4-31 0,0-4-7 0,0 0-1 0</inkml:trace>
  <inkml:trace contextRef="#ctx0" brushRef="#br0" timeOffset="1664">1704 898 230 0,'0'0'20'0,"0"0"-20"0,0 0 0 0,9-4 0 0,-9 4 265 15,5-8 49-15,-1-4 10 0,-4 4 1 0,0 0-188 0,0-1-37 16,0 1-8-16,-4 0-2 0,-1-4-21 0,-4 0-4 16,5 4-1-16,-6 0 0 0,1 0 0 0,0 4 0 15,0 0 0-15,5 4 0 0,-5 0-51 0,-1 4-13 16,-3 0 0-16,4 0 0 0,4 0 0 0,-4 0 0 15,-5 4 0-15,10 4 0 0,-1 0 0 0,1 0 0 16,4-4 0-16,0 5 0 0,4 3 0 0,1-4 0 16,-1-4 0-16,1 0 0 0,-5-8 0 0,0 0 0 15,14 4 0-15,-5 0 0 16,4-8-48-16,-4 4-13 0,-9 0-3 0,10-4 0 0,3 0 52 0,-4-8 12 16,-4 4 0-16,4 0 0 0,0 0 0 0,-9 8 0 15,0 0 0-15,9-8 0 0,0-5 16 0,0 9 7 0,-9 4 1 16,5-8 0-16,4 4-24 0,-9 4 8 15,0 0-8-15,9-4 0 0,0 8 8 0,0-4-8 16,0 4 10-16,1 4-10 0,-1 0 10 0,0 1-10 0,0 3 10 16,0 4-10-16,5-4 0 0,-10 0 0 15,5 0 0-15,0-4 0 0,0 1-23 16,1-1-10-16,-1 4-3 0,0-4 0 0,-5 4-22 16,5-4-5-16,-9-8-1 0,5 4-477 0,4 0-96 0</inkml:trace>
  <inkml:trace contextRef="#ctx0" brushRef="#br0" timeOffset="1807">1955 894 1267 0,'0'0'28'0,"0"0"5"0,0-8 2 0,0 4 1 0,4-4-36 0,-4 0 0 15,5-4 0-15,-1 3 0 0,1 1 96 0,4 0 12 16,-5 0 2-16,1-4 1 0,4 4-24 0,0 0-5 16,0 0-1-16,0 0 0 0,0 4-72 0,1 0-9 15,-1 0-12-15,4-1 2 0,-4 5 10 0,1-4 12 16,-10 4-2-16,13 0-586 15,-13 0-116-15</inkml:trace>
  <inkml:trace contextRef="#ctx0" brushRef="#br0" timeOffset="2277">2241 906 1141 0,'0'0'50'0,"9"8"11"0,1 4-49 0,-1 1-12 0,0-5 0 0,-5 0 0 16,-4-8 107-16,9 4 18 15,1 0 4-15,-1-4 1 0,-9 0-26 0,9 0-6 0,0-4-1 16,-5 4 0-16,6-8-77 0,-6 0-20 0,5 4 0 0,0-5 0 15,-4 5 0-15,4 0 0 0,0-8 0 0,-4 4 0 16,4-4 0-16,-5 4 0 0,1-4 0 0,-1 4 0 16,1 0 12-16,-1-1 0 0,1 1-1 0,-5 8 0 15,0 0-11-15,0 0-16 0,0 0 4 0,0 0 1 16,0 0 11-16,0 12 0 0,5 5 0 0,-5-1 0 0,4 0 0 16,-4 8 0-16,5 1 0 0,-1 3 0 0,-4 0 0 15,0 1 0-15,0 3 0 0,0 4 0 0,0-3 0 0,0-1 0 16,-4 1 8-16,-1-1-8 0,1-4 8 0,-1 5-8 15,0-5 8-15,1 0-8 0,-5-3 13 16,0-1-1-16,0-4-1 0,0 0 0 0,-1-4-11 0,-3 1 0 16,4-5 0-1,0 0 0-15,-10-8-8 0,6 0-4 0,-1 0-1 0,0-8 0 0,1 4-5 0,-1-8-1 16,0 0 0-16,5-4 0 0,0 0 19 16,5-9 17-16,-1 5-3 0,-4 0-1 0,4-4-13 0,1 4-18 15,8-1 4-15,-4-3 1 0,0 0 13 0,5 4 0 16,4-5 0-16,5 5 0 0,-1 0 0 0,6 0 16 15,-1 4-3-15,0-4-1 0,5 3-12 0,-5 5 0 16,0 0 0-16,5 4 0 0,-5-4 0 0,0 4 0 16,1 0 0-16,-1 0 0 0,0 0 0 0,-4 4 0 15,4 0 0-15,0 0 0 16,0-4-96-16,1 4-26 0,-1 0-5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7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0 311 1998 0,'0'0'44'0,"0"0"8"0,0 0 3 0,0 0 1 0,0 0-44 0,0 0-12 0,0 0 0 0,9-8 0 15,0 0 84-15,-4 0 14 16,0 0 3-16,-1-4 1 0,1 0-70 0,-5 0-13 0,0 0-3 16,0-1-1-16,0-3-15 0,0-4 0 0,4 0 8 0,-4 0-8 15,-4-1 52-15,-1 1 8 0,1 0 2 0,-1 4 0 16,0 3-82-16,1 1-17 0,4 4-3 0,-5 0-1 15,1 0-104-15,4 8-21 0,0 0-4 0,4-4-469 16,1-8-93-16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6531,'0'0'8292,"6"11"-1601,-5-16-6615,0 0-1,0-1 1,0 1 0,1 0 0,0 0-1,0-1 1,0 2 0,1-1-1,-1 0 1,1 0 0,4-5 0,45-51 321,-41 49-303,72-85 253,-78 92-1066,2-4 1408,-7 5-4285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8.0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13 437 1728 0,'0'0'38'0,"0"0"8"0,0 0 2 0,0 0 0 0,0 0-39 15,5 8-9-15,-5-8 0 0,5 8 0 0,-5-8 104 0,9 8 20 16,-9-8 3-16,0 12 1 0,4 0-52 0,1-4-9 15,-1 8-3-15,-4-7 0 0,0-1-40 0,0 0-9 16,0 12-2-16,0-4 0 0,0 0 7 0,-4 1 2 16,-5-5 0-16,4-4 0 0,1 8 6 0,-1-4 0 15,5 0 1-15,0 0 0 0,-5 5-29 0,5-9-15 16,0 0 2-16,0 0 0 0,0-8 13 0,0 12 16 16,0-4-3-16,0-8-1 0,0 0-12 0,0 0 0 15,0 0 0-15,0 0 0 0,-4 4 0 0,4-4 0 16,0 0 0-16,0 0 0 0,0 0 0 0,0 0 0 0,0 0 0 0,0 0 0 15,0 0 0-15,0 0 0 0,0 0 0 16,0 0 0-16,-5-4 0 0,5 4 0 0,0 0 0 0,-4-4 0 16,4 4 0-16,0-12 0 0,0 0 0 0,0 0 0 15,4-1 0-15,-4 5 0 0,5-4 0 0,-1 4 0 16,1-8 0-16,0 0 0 0,-1 4 0 0,5 0 0 16,-4-1 0-16,4 1 0 15,0 4 0-15,0-4 0 0,0 0 0 0,0 4 0 0,-4 0 0 0,4 8 0 16,0 0 0-16,-9 0 0 0,0 0 0 0,0 0 0 15,5 8 0-15,-5-8 0 0,0 8 0 0,4 4 0 16,-4 0 0-16,0-4 0 0,0 8 0 0,-4-3 0 16,4 7 0-16,-5 0 0 0,5 0 0 0,0 5 0 0,0-5 0 15,5 0 0-15,-5 0 0 0,4-4 0 16,1 5 24-16,-1-5 0 0,1-4-1 0,-1 0 0 0,1 0-23 0,-1 0 0 16,6 1 0-16,-6-5 0 0,-4-8-19 0,0 0-1 15,5 8-1-15,-5-8-774 16,9-4-154-16</inkml:trace>
  <inkml:trace contextRef="#ctx0" brushRef="#br0" timeOffset="377">464 635 748 0,'18'-8'33'0,"-18"8"7"0,0 0-32 0,9 0-8 16,5 0 0-16,0 4 0 0,-1-4 220 0,-3 0 41 0,-6-8 9 0,1 8 2 15,4-4-116-15,0 0-22 16,0 0-5-16,5 4-1 0,-14 0-51 0,9-4-10 0,0 0-3 0,-9 4 0 16,9-9-51-16,-9 9-13 0,0 0 0 0,0 0 0 15,9-8 0-15,-9 8 0 0,-9-8 0 0,0 4 0 16,-5-4 0-16,1 4 0 0,3-4 0 0,-8 8 0 16,5 0 0-16,-6 0 0 0,6 4 0 0,-1 4 0 15,5 4 0-15,-5 4 0 0,10 5 0 0,-5-9 0 16,0 4 17-16,4-4 1 0,5 8 0 0,0-3 0 15,-5-1-1-15,5 0 0 0,10-4 0 16,-6 4 0-16,1-4 10 0,4 1 1 0,4-1 1 0,6 0 0 0,-6-4-29 16,1 0 0-16,0 0 0 0,-5-4 0 15,4 0 57-15,-4 0 6 0,5 0 1 0,-5 0 0 0,-9-4-52 16,14-4-12-16,0 4 0 0,-5-4 0 16,-9 4-100-16,13-4-22 0,1 4-5 0,-5-8-649 15,0-4-131-15</inkml:trace>
  <inkml:trace contextRef="#ctx0" brushRef="#br0" timeOffset="786">965 655 806 0,'0'0'72'0,"9"-8"-58"16,-9 8-14-16,9-4 0 0,5-4 208 0,-14 8 38 16,0 0 8-16,0 0 2 0,0 0-132 0,0-8-27 0,4 4-5 15,-4-4 0-15,0 8-43 0,-4-8-8 0,-5 4-1 0,0 0-1 16,0 4-39-16,-1-5 0 0,1 1 0 0,-4 0 0 15,4 4 52-15,-1 0 10 0,6 4 2 0,-5 0 0 16,9-4-52-16,-9 9-12 0,0 3 0 0,4 0 0 16,0 0 0-16,1-4 0 0,4-8-12 0,-5 12 12 15,5 0 0-15,5 0 0 0,-5 1 0 0,0-13 0 16,0 0 0-16,9 4 0 0,-4 4 9 0,-5-8-9 16,9 8-12-16,0-4-8 0,4 0-2 0,-3 4 0 15,-10-8 22-15,9-4-9 0,4 0 9 0,1 4 0 0,-5 0 0 16,0 4 0-16,0-8 0 0,-9 4 0 0,0 0 0 15,9 4 0 1,-9-4 0-16,14 12 0 0,-9 4 0 0,-1 1 0 0,-4 3 0 0,-4 0 9 16,-1 4-9-16,1 9 10 0,-6-1-10 0,1 0 10 0,-4-3-10 0,-1-1 0 15,0 0 9-15,-4 5-9 0,4-9 0 16,1 4 0-16,-5-7 0 0,4-1 0 0,0 0 0 16,1-8 0-16,-1 0-9 0,0-4 9 15,1 1-8-15,4-5 8 0,-5 0-10 0,5-4 10 0,0 0-8 0,0-8 8 16,4-1 0-16,-4-3-9 15,4 0-23-15,1 4-4 0,4-8 0 0,0 4-632 16,4 0-127-16</inkml:trace>
  <inkml:trace contextRef="#ctx0" brushRef="#br0" timeOffset="1262">1275 692 864 0,'0'0'76'16,"4"-9"-60"0,-4 9-16-16,14-8 0 0,-5-4 195 0,-5 4 36 0,6-4 7 0,-6 4 2 0,1-4-141 15,-5 4-28-15,0-4-6 0,0 3-1 16,-5 1-51-16,1 4-13 0,-6 0 0 0,6 4 0 0,-5-4 54 0,4 8 8 16,-4-4 2-16,5 8 0 0,-10-4-52 0,0 9-12 15,1-1 0-15,3-4 0 0,1 4 0 0,5 0 0 16,-5 4 0-16,4-4 0 0,1 5 0 0,4-5 0 15,0 0 0-15,0 0 0 0,0 0-18 0,0-12 3 16,0 0 1-16,9 8 0 16,-9-8-26-16,13 4-6 0,-4-4-1 0,5 0 0 0,0 0 38 0,-5-4 9 15,0 0 0-15,0-4 0 0,0 4 0 0,-4-4 0 16,4 0 0-16,0 0 0 0,-9 8 0 0,5-4 0 16,4-8 0-16,0 3 0 0,-5 5 0 0,-4 4 0 15,9-8 0-15,-4 0 0 0,-5 8 0 0,5-4 0 0,-5 4 0 16,0 0 0-16,4-4 0 0,-4 4 0 15,0 0 0-15,9 0 0 16,0 8 49-16,-4-4 12 0,-5-4 3 0,4 8 0 0,6 0-52 0,-6 5-12 0,5-5 0 16,-4 8 0-16,-1-4 0 0,1 0 0 0,-1 4 0 15,1-3 0-15,4 3 0 0,-4 0 0 0,-1-4 0 16,5 4 0-16,-9-8 0 0,9 4 0 0,-4 1 0 0,4-5-646 16,0 0-132-16</inkml:trace>
  <inkml:trace contextRef="#ctx0" brushRef="#br0" timeOffset="1446">1611 688 1036 0,'0'-13'46'0,"0"13"10"16,-4-8-45-16,4-4-11 0,-5-4 0 0,5-4 0 0,-4 0 104 0,-1-1 20 16,1-3 3-16,-1-4 1 0,5-5-52 0,0 1-9 15,-4 0-3-15,-1-1 0 0,1-3-13 0,4 3-3 16,-5-7-1-16,5 3 0 0,-5 1-30 0,5 8-5 15,-4-13-2-15,4 13 0 0,-5 0-2 0,1 3-8 16,4 9 12-16,-5 0-4 16,1 4-108-16,-1 4-23 0,-4 0-4 0,4 4-1 0</inkml:trace>
  <inkml:trace contextRef="#ctx0" brushRef="#br0" timeOffset="1655">1407 364 2127 0,'22'0'47'0,"-13"4"9"0,5 0 3 0,0 0 1 0,4-4-48 0,0 4-12 0,0 0 0 0,1 0 0 16,-6-4 118-16,10 4 22 0,-5 0 4 0,0 4 0 16,5-8-115-16,-5 8-29 0,5 4 0 0,-5-7 0 15,-4-1 0-15,4 0 0 0,-4 12 0 0,0-8 0 16,-5-8-158-16,-5 4-38 0,5 4-7 0,-9-8-1 0</inkml:trace>
  <inkml:trace contextRef="#ctx0" brushRef="#br0" timeOffset="1870">1862 704 864 0,'9'0'38'0,"-4"0"8"0,4 0-37 0,-5 0-9 0,-4 0 0 15,9 0 0-15,0-4 222 0,-9 4 42 0,0 0 9 0,0 0 2 16,0 0-197-16,0-8-39 0,5-5-8 0,-5 1-2 16,0 4-11-16,0 0-2 15,0 0-1-15,0-4 0 0,0 4-127 16,0 0-24-16,0-4-6 0</inkml:trace>
  <inkml:trace contextRef="#ctx0" brushRef="#br0" timeOffset="2137">1962 582 460 0,'14'8'41'0,"-14"-8"-33"0,9 13-8 0,0-1 0 16,-5 0 181-16,6 4 35 0,-6-4 6 0,5 4 2 0,-9 1-77 0,5-1-15 16,-1-4-4-16,-4 4 0 0,0-4-39 0,5 0-8 15,-5 5-1-15,0-5-1 0,0-12-31 0,0 0-5 16,4 8-2-16,6 0 0 0,-1-4-9 0,-9-4-3 15,0 0 0-15,9-4 0 0,0 0-10 0,0 0-3 16,-4-8 0-16,4 4 0 0,0-9-8 0,0 5-8 16,0-4 9-16,-4 4-9 0,4-8 24 0,-5 3-2 15,5 1 0-15,-4 0 0 0,-1 0-22 0,1 4-20 16,-1 0 4-16,1 4 1 0,0-5 15 0,-1 5 0 16,1-4 0-16,-5 4 0 0,4-4 0 0,1 0 0 15,-1 4 0-15,1 0 0 0,-5 4 0 0,0 4 0 16,0 0 0-16,0 0 0 15,0 0-148-15,0 0-31 0,0 0-5 0</inkml:trace>
  <inkml:trace contextRef="#ctx0" brushRef="#br0" timeOffset="2294">1912 356 172 0,'0'0'16'0,"0"0"-16"0,0 0 0 0,0 0 0 15,0 0 297-15,0 0 57 0,0 0 11 0,0 0 3 16,0 0-295-16,14 4-58 0,-14-4-15 0,0 0-441 16,0 0-91-16</inkml:trace>
  <inkml:trace contextRef="#ctx0" brushRef="#br0" timeOffset="2624">2340 607 1227 0,'9'-4'54'0,"0"4"12"0,0 0-53 0,0-4-13 15,0-1 0-15,1 1 0 0,-6 0 117 0,1 0 21 16,-1-4 4-16,5 0 1 0,-13 0-69 0,4 8-14 16,0 0-2-16,-5-4-1 0,-4 0-36 0,0 0-7 15,0 4-2-15,0-4 0 0,0 4-2 0,-5 0-1 16,5 0 0-16,-5 4 0 0,1 4-21 0,4 0-5 0,-1 0-1 0,1 4 0 15,0 0 46-15,5 1 10 0,-1 3 2 0,10 0 0 16,-5 0-25-16,9 0-5 0,-5-4-1 0,5 1 0 16,1-1 8-16,3 0 2 0,1 0 0 15,4 0 0-15,-4 0 27 0,8-4 6 0,1 1 0 0,9-1 1 16,0 4-20-16,-5-8-4 0,5 0-1 0,-5 0 0 16,-4-4-39-16,-9 0-8 0,4 0-1 0,-9-4-707 15,5 0-141-15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1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160 158 1728 0,'0'0'76'0,"5"0"16"0,4 0-73 0,-5 0-19 0,-4-4 0 16,0 4 0-16,0 0 109 0,0 0 19 0,9 0 3 0,-9-4 1 16,5-5-59-16,-5 1-11 0,0 0-2 0,-5-4-1 15,5 0-47-15,-9 4-12 0,5-4 0 0,-5 8 0 16,9 4 0-16,-9-4 0 0,-5-4 0 0,0 3 0 15,1 5 56-15,-1 0 7 0,5 13 1 0,0-9 0 16,0 0-64-16,0 8-23 0,-5-4 1 0,9 8 0 0,-4-4 22 16,0 9 8-16,0-1 0 0,0 0 0 0,0 0 5 0,9-4 1 15,0 1 0-15,0-5 0 0,0 4-14 16,4-4 0-16,-4-12 0 0,0 0 0 0,5 8 0 0,-5-8 0 16,9 0-9-16,5 4 9 15,-14-4 0-15,4 0 0 0,5-4 0 0,0 4 0 0,5 0 0 0,-5-8-9 16,-4 0 9-16,4-4-12 0,-5 4 12 0,5-4 0 15,1 4 0-15,-6-5 0 0,1 1 0 0,4-4 12 16,-5 4-2-16,5 0-1 0,1 0-9 0,-6 4 0 16,-4 8 0-16,0 0 0 0,5-9 0 0,-5 9-16 15,0 0 4-15,0 0 1 0,0 0 11 0,0 0 0 16,9 4 8-16,-5 1-8 0,1-1 10 0,-1 0-2 16,1 4-8-16,0-4 12 0,-1 4-12 15,5 0 0-15,0 4 0 0,-4 0 0 0,-1 0 38 0,6 1 5 0,-6-1 1 0,5 0 0 16,-4-4-44-16,-1 4 0 0,1 0 0 15,-1-4 0 1,6 0-150-16,-6-4-29 0,-4-4-5 0</inkml:trace>
  <inkml:trace contextRef="#ctx0" brushRef="#br0" timeOffset="581">415 93 1497 0,'0'0'66'15,"5"8"14"-15,-5 0-64 0,0 4-16 0,4 0 0 0,1-4 0 16,-1 1 157-16,1 3 28 0,-1-4 6 0,1 12 1 0,4-8-52 0,5 4-9 16,-10-4-3-16,5 5 0 0,-4-5-51 0,4 0-10 15,-4-4-3-15,-1 4 0 0,-4-12-51 0,9 8-13 16,-4-4 0-16,8 0 0 0,-8-4 0 0,4-4 0 16,-4 0 0-16,4 0 0 0,-5 0 0 0,5-4 0 15,-4 4 0-15,0-4 0 0,4 0 0 0,-5 0 0 16,1 0 0-16,4 0 0 0,-5-5 0 0,1-3 0 15,0 4 0-15,-1-4 0 0,-4 0 0 0,5 0 0 16,-1-5 0-16,-4 5 0 0,5 0 0 0,-1 0 0 16,1 4 0-16,-1-5 0 0,-4 5 0 0,5 4 0 0,-5 0 0 15,4 4 0 1,-4-8-48-16,0 4-13 0,0 8-3 0,0 0 0 16,0 0-51-16,0 0-10 0,0 0-3 0,5 8 0 15,0 0 0-15,4 4 0 0,-5-4 0 0,5 4 0 16,0 0 0-16,1 1 0 0,-6-1 0 0,5-4 0 0,0 4 103 0,0-4 25 0,1-4 0 0,-1 4 0 15,0-4 97-15,0-4 25 0,5 4 5 0,-1 0 1 16,-8 0-52-16,4 0-9 0,5-8-3 16,-5 4 0-16,0-4 0 0,0 0 0 15,0 0 0-15,-5 0 0 0,6 0 0 0,-6 0 0 0,5-8 0 0,-4 0 0 16,-5 0-51-16,0 4-13 16,0 0 0-16,0 8 0 0,0 0 54 0,0 0 8 0,-9-5 2 0,4-3 0 15,-4 8-52-15,9 0-12 0,0 0 0 0,0 0 0 0,-14 0 0 16,1 4 0-16,4 0 0 0,0 5 0 0,9-9 0 15,-14 12 0-15,9 0 0 0,1 0 0 0,-1 0 0 16,5 0 0-16,0 0 0 0,0 1 0 0,5-5 0 16,-1 0 0-1,5 4 0-15,-4 0 0 0,4 0 0 0,0 0 0 0,5-4 0 0,4 5 0 0,-9-5 0 0,5 0 0 16,4 0 0-16,-4 0 0 0,-1-4 0 0,1 0 0 16,0 4 0-16,4-4 0 15,-4-4-113-15,-5 0-26 0,0 0-5 0,4 0-888 0</inkml:trace>
  <inkml:trace contextRef="#ctx0" brushRef="#br0" timeOffset="1132">1139 255 518 0,'0'0'23'0,"0"0"5"0,0 0-28 0,0 0 0 0,-9 0 0 0,9 0 0 16,-5-4 252-16,1 4 46 16,-5-4 9-16,4 0 1 0,1 0-173 0,4 0-35 0,-5-1-8 0,0 1 0 15,5-4-23-15,0 0-4 0,10-4-1 0,-10 0 0 16,4 4 0-16,1 0 0 0,4 0 0 0,-5-4 0 31,1 3-51-31,4 1-13 0,0 0 0 0,-4 4 0 0,4-4 0 0,0 4 0 0,0 0 0 0,-4 0 0 16,8-4-69-16,1-4-17 0,-5 8-3 0,0 0-1 15,5 4-10-15,-1 0-1 0,1 4-1 0,0 0 0 16,-1 0-54-16,-4 8-10 16,5 4-2-16,-5-8-1 15,-9-8 89-15,9 8 19 0,0 4 3 0,1-3 1 0,-10-9 73 0,9 12 14 0,-9-12 3 0,9 8 1 0,-9-8 59 0,9 8 12 16,-9-8 3-16,0 0 0 0,0 0 0 15,13 4 1-15,-13-4 0 0,10-4 0 0,-1-4-40 16,-5 0-8-16,-4 4-1 0,0 4-1 0,0 0-16 0,-4-8-3 16,-1-5-1-16,-4 5 0 0,4 0-11 15,-4 0-1-15,5-4-1 0,-5 0 0 0,0 4-4 16,0 4-1-16,-1 4 0 0,1 0 0 0,5-4-8 0,-5 4-1 16,-5 0-1-16,9 4 0 0,1 0-3 0,4-4 0 31,-9 8 0-31,9-8 0 0,0 12 0 0,4 0 0 0,-4 4 0 0,5-4 0 0,4 9-8 0,-4-9 0 15,-5-12-10-15,9 8 10 0,4-4 0 0,-4 0 18 0,1 4-2 16,-10-8-1-16,9 0-15 0,4-4 0 0,-4 4 0 16,0 0 0-1,-9 0 0-15,5 0 0 0,-5 0 0 0,9 0 0 0,-9 0 0 0,5 0 0 0,-5 0 0 16,0 0 0-16,0 0-8 0,9 0 8 0,-9 0 0 16,0 0 0-16,0 0 0 0,0 0 0 0,9 0 0 0,-9 0 0 15,9 0-15-15,-9 0 4 0,0 0 1 0,14 4 0 16,-5 0 10-1,-5-4 0-15,-4 0 0 0,9 8 0 16,1-8-119-16,-6 4-28 16,-4-4-5-16,0 0-772 0</inkml:trace>
  <inkml:trace contextRef="#ctx0" brushRef="#br0" timeOffset="1321">1567 178 691 0,'18'-8'61'0,"-13"8"-49"15,4-4-12-15,4 4 0 0,-3 4 182 0,-1-4 34 16,4 4 6-16,-4-4 2 0,5-4-54 0,-5 0-10 15,5 4-3-15,-5-4 0 0,0 4-97 0,-9 0-20 16,0 0-4-16,0 0-1 0,0 0-17 0,0 0-3 16,0 0-1-16,0 0 0 0,0 0-14 0,0 0-13 15,0 0 2-15,0 0 1 16,-9 4-47-16,0 0-10 0,0 4-1 0,4-4-1 16,-4-4-43-16,9 0-8 0,0 0-1 0,0 0-1 15,0 0-14-15,0 0-2 0,0 0-1 0,0 0-396 0</inkml:trace>
  <inkml:trace contextRef="#ctx0" brushRef="#br0" timeOffset="2216">1758 162 1497 0,'0'0'32'16,"0"0"8"-16,9-8 0 0,-9 8 4 0,9-4-36 0,-9 4-8 0,9-9 0 0,-9 9 0 0,5-4 104 0,-5 4 20 15,5-8 3-15,-5 8 1 0,0-8-64 0,-5 0-12 16,5-4-2-16,-5 4-1 0,-4-4-29 0,0 4-5 0,0 0-2 16,-4 3 0-16,-1 5-5 0,0 0-8 0,1-8 11 15,-1 4-11-15,0 0 11 0,1 4-11 0,-1 8 10 0,0 0-10 16,5-8 10-16,0 5-10 0,-5 3 10 0,10 0-10 16,-5-4 10-16,4 4-10 0,1 0 10 0,-1 4-10 15,5-12 8-15,5 8-8 0,-5 8 0 0,4-8 9 16,-4-8-9-16,0 0 0 0,0 0 0 0,14 5 8 15,-5-1-8-15,0 0 0 0,0-4 0 16,0-4 0-16,5 0 0 0,-5-1 0 0,0 5 0 0,0-4 0 16,0 0 0-16,5 0 0 0,-5 4 0 0,-4 0 0 15,4 0 0-15,0 4 0 0,0 0 0 0,-4 0 0 16,4 5 0-16,-5 3 0 0,1 0 0 0,-1 4 8 16,1 4-8-16,-5 5 0 0,4-1 9 0,-8 4-9 15,-1 0 0-15,1 5 9 0,-1 3-9 0,-4 1 0 16,0-1 13-16,-5 1-4 0,1-5-1 0,-6 4 0 0,6-7 4 15,-1-5 1-15,0-4 0 0,-4 0 0 0,9-3-13 16,-5-5 0-16,1-8 8 0,4 4-8 0,-5-8 0 16,14 0 0-16,-4-4 0 0,-6 0 0 0,6-4 0 15,-1 0 0-15,1-5 0 0,-1 1 0 0,5-8 0 0,5 0 0 16,-1-4 0-16,1 3 0 0,-5-7 0 0,9 4 0 16,0-1 0-16,5-3 0 0,-5 8-14 0,4-4-6 15,1 3 0-15,4 5-1 16,1-4-9-16,-1 8-2 0,5 0 0 0,-1 0 0 0,6-1 32 0,-6 1-9 15,-3 4 9-15,-1-4 0 0,-5 4-12 0,1 4 2 0,0-4 1 16,4 0 0-16,-4 8 9 0,-1-8 11 16,1 4-3-16,4 0 0 0,-4-1-8 0,-5-7 0 0,5 4 0 15,-1-4 0-15,1 0 0 0,-5 4 0 0,0-4 0 0,0 4 0 16,0 0 36-16,-4-1 3 0,-1-7 0 0,1 4 0 16,-5 0-31-16,5 0-8 0,-5 4 0 15,-5 0 0-15,0 4 0 0,1-5 0 0,-1 9 0 0,-4 0 0 16,-4 5 0-16,-1 3 8 0,0 0-8 0,1 8 8 15,-1-4 0-15,-4 4 0 0,9 0 0 0,-5 1 0 16,9 3 4-16,-4 0 0 0,5-4 1 0,8 5 0 16,-4-5 41-16,9 0 8 0,1 0 2 0,3-4 0 15,1 0-52-15,-1 0-12 0,1 1 0 0,4-5 0 0,1 0 27 16,-6-4 2-16,5 0 1 0,1 0 0 16,-6-4 3-16,6 0 1 0,-6 0 0 0,5 0 0 15,-8 0-78-15,3 0-16 0,1-4-4 0,-1 4 0 16,-3-4-68-16,-1 4-13 0,4-8-3 15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56 566 1587 0,'0'0'35'0,"0"0"7"16,0 0 2-16,0 0 0 0,0 0-35 0,0 0-9 16,0 0 0-16,0 0 0 0,0 0 124 0,0 0 24 15,0 0 4-15,0 0 0 0,0 0-57 0,0 0-12 0,0 0-3 0,0 0 0 16,0 0-25-16,-5-8-6 0,-4-4-1 0,5 0 0 16,-1-4-12-16,1 4-4 0,-1-4 0 0,0 7 0 0,5 1-7 0,-4-4-1 15,-1-4-1-15,5-12 0 0,-4 3-13 0,4-7-2 16,-5 0-8-16,5-13 12 0,0 1-12 0,0 3 0 15,0 5 8-15,0 3-8 0,0 1 0 0,0 8 0 16,0 3 0-16,0 5 0 16,5 4-35-16,-5 4-13 0,0 0-2 0,0 0-1 15,0 8-182-15,0 0-37 0,0 0-7 0,0 0-2 0</inkml:trace>
  <inkml:trace contextRef="#ctx0" brushRef="#br0" timeOffset="314">343 510 806 0,'0'0'72'0,"0"0"-58"0,13 0-14 0,-4-4 0 16,1 4 208-16,-6-8 38 0,1 0 8 0,-1 4 2 16,1-5-120-16,-1 5-23 0,-4-8-5 0,5 0 0 15,-5-4-70-15,-5 0-14 0,1 4-2 0,-5-5-1 16,4-7 26-16,-4 0 5 0,0 0 0 0,-5 11 1 15,10 5-31-15,-10 4-6 0,5-4-2 0,-5 0 0 0,5 8-3 0,-5 0-1 16,5 4 0-16,0 0 0 0,-4 4 0 0,4 0 0 16,-1 4 0-16,1 5 0 0,5-1-10 0,4 4 12 15,9-4-12-15,-9 0 12 0,0-3-12 0,0-5 0 32,9 8 9-32,-4-4-9 0,-5-12 0 0,4 8 0 0,-4-8 0 0,5 12 0 15,4-4-21-15,0-4-9 0,-9-4-2 16,9 9 0-16,5-5-76 0,-5 0-16 0,-9-4-4 0,13 4-819 0</inkml:trace>
  <inkml:trace contextRef="#ctx0" brushRef="#br0" timeOffset="857">730 506 1094 0,'0'0'97'0,"0"0"-77"0,0 0-20 0,0 0 0 31,13-8 144-31,1 0 26 0,-5-1 5 0,0 1 1 15,-9-4-39-15,0 0-7 0,0 0-2 0,-4 0 0 16,-5 0-102-16,4 4-26 16,-9-1 0-16,5 5 0 0,-4 0 56 0,-1 4 7 0,0 0 1 0,1 0 0 15,-1 0-51-15,-9 4-13 0,5 0 0 0,4 5 0 16,1-1 12-16,-1 0-2 0,0 0-1 0,5 0 0 0,-4 4-9 0,8-4 10 16,-4 0-10-16,4 4 10 0,1-3-10 0,4-9 0 15,0 0 0-15,0 0 0 0,0 0 0 0,13 8 0 16,-3 0 0-16,-10-8 0 0,13 8 0 0,1-4 0 15,4 0 0-15,-4-4 0 0,-5-8-9 0,0 4 9 16,0-4 0-16,5 4 0 0,-5 0 0 0,0 0-8 16,9-5 8-16,-4 5 0 0,-1 4-11 0,-13 0 2 15,0 0 0-15,10 4 0 0,3 5 9 0,-4-1 0 16,-4 4 0-16,4 8 0 0,-9-4 0 0,0 8 0 16,0 1 0-16,-5-1 0 0,1 8 0 0,-1-3 0 15,1 3 0-15,-1 0 0 0,-4 1 12 0,-5-1 5 16,1 1 1-16,-5-5 0 0,-5 4-18 0,5-3 0 15,-1-9 0-15,-3 4 0 0,-1-4-8 0,5-3 8 0,-5 3 0 16,5-8-9-16,4 0 9 16,5 0-10-16,-5-4 10 0,5-4-10 0,0 0 10 0,9-4-12 0,-9-4 12 15,9 4-12-15,-5-8 12 0,-4-4-8 0,9-4 8 0,0-4-8 16,0-1 8-16,5-3 0 0,4-4 0 0,0 0 8 16,0-1-8-16,5 1 0 0,4 4 0 0,-4-1-8 15,4 1 8-15,-4 12 0 0,4 0 8 0,0 4-8 16,0-4 0-16,5-1 9 0,0 5-9 0,-1 0 0 15,-3 0 0-15,3 0 0 0,-3 4 0 0,-1 0 0 16,0 0 0-16,0 4 0 0,-4 0 0 0,0 0-723 16,-1 0-138-16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6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36 709 288 0,'0'0'25'0,"0"0"-25"0,0 0 0 0,0 0 0 16,0 0 223-16,0 0 39 0,-13-8 8 0,8 4 2 16,10-5-67-16,-5 1-13 15,4 0-2-15,-4-4-1 0,-4 0-46 0,4-4-10 0,0 0-1 0,0-5-1 16,-5-3-54-16,5-4-10 0,5-1-3 0,-10-3 0 0,5 0-51 15,-4-9-13-15,4 5 0 0,-5-5 0 0,5 1 0 0,-5 3 0 16,5 1 0-16,0 4 0 0,0-5 0 16,0 9 0-16,-4 0 0 0,4 7 0 0,4 5 0 0,-4 0 0 15,0 4 0-15,0 4 0 0,0-4 0 0,0 8 0 16,-4-1 0-16,4 5 0 0,0 0 0 0,0 0 0 16,0 0 0-16,0 13 0 15,0 3-253-15,0-4-54 0,0 4-10 0,4 0-3 0</inkml:trace>
  <inkml:trace contextRef="#ctx0" brushRef="#br0" timeOffset="313">191 684 1958 0,'0'0'43'0,"0"0"9"0,0 0 1 0,0 0 3 0,14 0-45 0,-14 0-11 0,9-4 0 16,-9 4 0-16,9 0 61 0,-9 0 11 0,0 0 1 16,0 0 1-16,0 0-42 0,0 0-8 15,0 0-1-15,0 0-1 0,0 0-22 0,0 0 8 0,5-8-8 0,-1 4 0 16,-4-4 0-16,0 0 0 0,0 0 0 0,0 0 0 16,0-4-30-16,5 0-1 15,-5-1 0-15,0 1 0 0,-5 0 69 0,5 0 14 0,0 0 2 16,0 4 1-16,0 0 8 0,5 0 1 0,-5-9 1 0,4 5 0 0,1 4-27 0,-5-8-6 15,0 4 0-15,4 4-1 0,-4-4-20 0,0 3-11 16,0 5 12-16,0 4-12 16,0 0-96-16,0-8-25 0,0 8-6 0,-9 0-969 15</inkml:trace>
  <inkml:trace contextRef="#ctx0" brushRef="#br0" timeOffset="738">209 187 1234 0,'0'0'55'0,"0"0"11"0,0 0-53 15,0 0-13-15,0 0 0 0,0 0 0 0,9 4 149 0,-9-4 27 16,0 0 6-16,0 0 1 16,0 0-81-16,0 0-16 0,0 0-3 0,0 0-1 0,0 0-23 0,0 0-5 15,5-4-1-15,-5 4 0 0,0 0-33 0,0 0-8 16,5-8 0-16,-5 8-1 0,0-5-11 0,0 5 0 16,0 0 0-16,0 0 0 15,0 0-152-15,0 0-32 0</inkml:trace>
  <inkml:trace contextRef="#ctx0" brushRef="#br0" timeOffset="1854">492 170 957 0,'0'0'20'0,"4"-4"5"16,-4 4 1-16,5-4 2 0,-1 0-28 0,1 4 0 0,-5 0 0 0,0 0 0 16,0 0 68-16,0 0 7 0,0 0 1 0,0 0 1 0,0 0 4 0,0 0 1 15,4 0 0-15,-4 0 0 0,0 0-20 0,0 0-4 16,9 8-1-16,-4 5 0 0,-5-13 4 0,0 12 1 16,0 4 0-16,0-4 0 0,0 8-30 0,-5 5-7 15,5-5-1-15,0 4 0 0,-4-4 11 0,4 9 1 16,0 3 1-16,0 0 0 0,-5 5-1 0,5-5-1 15,0-4 0-15,-4 1 0 16,4-1-7-16,-5-4-2 0,1 1 0 0,4-1 0 0,0-8-13 0,-5 4-2 0,5-3-1 0,0-5 0 16,0-4-10-16,0 4 0 0,0-12 0 0,0 0 0 15,0 0 0-15,0 0 0 0,0 0 0 0,0 0 0 16,0 0-111 0,0 0-14-16,0 0-3 0,0 0-512 0,0 0-103 0</inkml:trace>
  <inkml:trace contextRef="#ctx0" brushRef="#br0" timeOffset="2183">483 498 172 0,'0'0'16'0,"4"-8"-16"0,1 4 0 0,-1-4 0 0,1 4 195 0,-5 4 36 16,0 0 7-16,0 0 2 0,4-4-90 0,-4 4-18 15,5-8-3-15,4 4-1 0,-5-4-34 0,6 0-7 16,-6 4-2-16,5-5 0 0,-4 1-31 0,-1 0-6 16,5 4-2-16,1-4 0 0,-6 0-46 0,5 4 0 15,5-4 0-15,0 4 0 0,-1-4 66 0,1 4 14 16,0 0 2-16,-1 0 1 0,1-4-34 0,-1 3-6 16,-3 1-2-16,3 0 0 0,1-4 22 0,0 4 4 0,-14 4 1 15,13-8 0 1,1 4-84-16,-10 0-17 0,6-4-3 0,-1 0-1 0,0 4 59 0,-9 4 12 0,9-8 2 15,-9 8 1 1,4-8-81-16,1 0-16 0,-5-1-3 0,0 9-1 16,0 0 24-16,0-8 4 0,0 8 0 0,0 0 1 15,0-8-200-15,-9 8-40 0,4-4-8 0,-4 8-1 0</inkml:trace>
  <inkml:trace contextRef="#ctx0" brushRef="#br0" timeOffset="2404">601 458 1659 0,'4'8'36'0,"-4"-4"8"0,5 4 2 0,0 4 1 0,-1 0-38 0,1-4-9 0,-1 5 0 0,5 3 0 0,0-4 113 0,1 0 21 15,-1 4 4-15,0-4 1 0,0-4-54 0,4 1-10 16,-3 3-3-16,3 0 0 0,5 0-6 0,-4 0-2 16,0 0 0-16,4 0 0 0,-4-4-39 0,-1 5-8 15,1-1-1-15,0 0-1 0,-1-4-24 0,-4 4-5 16,0-4-1-16,-9-8 0 15,0 0-91-15,0 0-18 0,10 8-4 0,-10-8-921 0</inkml:trace>
  <inkml:trace contextRef="#ctx0" brushRef="#br0" timeOffset="3298">1102 725 824 0,'0'0'18'0,"0"0"4"0,0 0 1 16,0 0 0-16,0 0-23 0,0 0 0 0,0 0 0 0,0 0 0 0,0 0 37 0,0 0 3 15,0 0 1-15,0 0 0 0,0 0 33 0,0 0 6 16,0 0 2-16,0 0 0 0,0 0-47 0,0 0-10 16,0 0-1-16,0 0-1 0,0 0 14 0,0 0 3 15,0 0 1-15,0 0 0 0,0 0 17 0,0 0 3 16,0 0 1-16,0 0 0 15,0 0-48-15,0 0-14 0,0 0 0 0,0 0 8 0,0 0 20 0,0 0 4 0,0 0 0 0,0 0 1 16,0 0-25-16,0 0-8 0,0 0 0 0,0 0 0 31,0 0-21-31,0 0-11 0,0 0-3 0,0 0 0 0,0 0 62 0,0 0 12 0,0 0 2 0,0 0 1 16,0 0-16-16,0 0-3 0,0 0-1 0,0 0 0 16,0 0-22-16,0 0 0 0,0 0 0 0,0 0 0 15,0 0 0-15,0 0-8 0,0 0 8 0,0 0 0 16,0 0 0-16,0 0 0 0,0 0 0 0,0 0 0 15,0 0 0-15,0 0 0 0,0 0 0 16,0 0 0-16,0 0-104 0,0 0-15 0,0 0-3 0,0 0-1 16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23.7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32 636 806 0,'0'0'36'0,"0"0"7"0,0 0-35 0,0 0-8 0,0 4 0 0,0 4 0 16,0-8 43-16,0 4 6 0,0 0 2 0,-5 0 0 15,5-4-31-15,0 0-5 0,0 8-2 0,-4-4 0 16,4-4 20-16,0 8 4 0,0-8 1 0,-5 0 0 15,5 0-26 1,0 0-4-16,0 0-8 0,-4 0 11 0,-1 0 7 0,5 0 2 0,0 0 0 0,0 0 0 16,-9-8 11-16,9 8 2 0,0 0 1 0,0-8 0 15,0 0 30-15,4 0 5 0,-4-4 2 0,5 0 0 16,-5-1 1-16,5-3 1 0,-1 4 0 0,5-4 0 0,-4-4-22 16,-5 4-5-1,4-5-1-15,-4-3 0 0,5-4-9 0,-5 3-3 0,0 1 0 0,0 0 0 0,0 0-33 16,-5-5-20-16,5 5 2 0,-4-4 1 0,-1-1 17 15,5 5 0-15,0-4 0 0,-4 3 0 0,4 1 0 16,-5 4 0-16,5 0 0 0,0 3 0 0,0 1 11 16,5 4-11-16,-5 4 12 0,4 0-12 0,-4-4 9 0,0 12-9 15,0 0 0-15,0 0 9 0,0 0-9 16,0 0 10-16,0 0-10 0,0 0 10 0,0 0-18 0,0 0-4 16,0 0-1-16,0 0 0 15,0 0-136-15,5 12-27 0,-1-4-6 0</inkml:trace>
  <inkml:trace contextRef="#ctx0" brushRef="#br0" timeOffset="267">232 692 633 0,'0'0'56'0,"0"0"-44"0,0 0-12 0,0 0 0 16,9-8 143-16,0 0 26 0,0 4 6 0,1-4 1 0,-6 0-31 0,1 0-5 15,-1 0-2-15,-4 8 0 0,5-8-78 0,-1 0-15 16,1-5-3-16,-5 5-1 0,-5 4-22 0,5 4-5 16,0-8-1-16,-4 0 0 15,-1-4-161-15,1 8-32 0,4 4-6 0,-14-12-2 0</inkml:trace>
  <inkml:trace contextRef="#ctx0" brushRef="#br0" timeOffset="392">278 304 1267 0,'0'0'28'0,"0"0"5"0,0 0 2 0,0 0 1 0,0 0-36 0,0 0 0 15,13-4 0-15,-13 4 0 0,0 0 58 0,14-8 5 0,-10-4 1 16,-4 12 0-16,0 0-52 0,0 0-12 0,5-8 0 0,4-5-663 15</inkml:trace>
  <inkml:trace contextRef="#ctx0" brushRef="#br0" timeOffset="879">560 0 633 0,'0'0'28'0,"0"0"6"0,0 0-34 16,0 0 0-16,4 13 0 0,-4-1 0 0,0 0 148 0,0 4 22 15,0 0 5-15,-4 4 1 0,4 5-72 0,0-1-13 16,-5 8-3-16,1 1-1 0,-1-5-37 0,1 4-7 16,4 5-2-16,-5-1 0 0,-4 1 1 0,9-5 0 15,-5 0 0-15,5-3 0 0,0-1-14 0,0 0-2 16,0-3-1-16,0-5 0 0,0 0-25 0,0-4 0 15,0 1 0-15,0-5 0 0,0-4 25 0,0-8 10 16,0 0 1-16,0 0 1 0,0 0-8 0,0 0-1 16,0 0-1-16,0 0 0 0,0 0-27 0,0 0 0 15,0 0 0-15,10-8 0 16,-6 0-17-16,1 0-9 0,-1-1-2 0,5 1 0 0,-9-4 28 0,5 0 0 0,-1 0 0 0,1 0 0 16,0 4 20-16,-1-4 5 0,1 3 2 0,-1-3 0 15,1 4-42-15,4 0-8 0,-9 8-1 0,0 0-1 16,4-8 25-16,-4 8 0 0,0 0 12 0,0 0-4 15,0 0-8-15,0 0 0 0,10 8 0 0,-10-8 0 16,4 8 18-16,5 0-1 0,0 4 0 0,-4 1 0 16,-1-1-17-16,1 0 0 0,-5 0 0 0,9 0 0 15,-4 0 0-15,-5 0 0 0,4-3 0 0,-4 3 0 16,0 0 0-16,0-4 0 0,5 4 0 0,-1 0 0 16,-4-4-99-16,0-8-23 15,0 0-5-15,0 0-717 0</inkml:trace>
  <inkml:trace contextRef="#ctx0" brushRef="#br0" timeOffset="1444">910 700 806 0,'14'-4'36'16,"-14"4"7"-16,0 0-35 0,0 0-8 0,9 4 0 0,0-4 0 0,-4-4 53 0,4 0 9 16,5 0 2-16,-10-4 0 0,-4 8 18 0,0-4 4 15,14-4 1-15,-5-4 0 0,0 4-37 0,-4-4-7 16,4 4-2-16,-5-4 0 15,5-1-16-15,-4 5-3 0,-10-4-1 0,1 4 0 0,-1-4-10 0,1 0-3 16,-1 0 0-16,-4-5 0 16,0 5-29-16,0 4-7 0,-5 0 0 0,1 0-1 0,-6 4 53 0,6 4 10 15,-6 0 2-15,6 0 1 0,-5 4-23 0,8 0-5 16,1 0-1-16,0 4 0 0,5 0 9 0,-1 4 2 16,5-3 0-16,0 3 0 0,0-12-19 0,9 16 0 15,-4-4 0-15,4 0 0 0,0 0 0 0,0 0 0 16,5 1-11-16,-1-1 11 0,1-4 0 0,0 4 0 15,-1 0 8-15,-3-4-8 0,3 0 0 0,-4-4 0 16,0 0-8-16,1 0 8 16,3 0-53-16,1 0-4 0,-5 1-1 0,-5 3-642 0</inkml:trace>
  <inkml:trace contextRef="#ctx0" brushRef="#br0" timeOffset="1711">1220 684 1036 0,'0'0'23'0,"0"0"5"0,0 0 0 0,0 0 1 0,14-4-29 0,-1-4 0 0,-4 0 0 0,1-4 0 0,-6 4 57 16,1 0 6-16,-5 0 1 0,4 0 0 0,1-5-40 16,-5 5-7-16,0 8-1 0,0-8-1 15,0 0 14-15,0 4 3 0,-9-4 1 0,4 4 0 0,5 4-11 0,-9 0-2 16,-5 0-1-16,1 0 0 0,4 0-19 0,0 0 0 16,-5 4 0-16,5 4 0 0,9-8 0 0,-9 4 0 15,-5 4 0-15,5-4 0 0,9-4 0 0,0 0 0 16,-5 8 0-16,5-8 0 0,0 8 24 0,0-8 10 15,-4 13 2-15,4-13 1 0,0 0-8 0,4 12-1 16,5 0-1-16,1-4 0 0,-1 0-35 0,0 0-8 16,-9-8 0-16,9 8-1 15,0-4-24-15,0 4-5 0,0-4-1 0</inkml:trace>
  <inkml:trace contextRef="#ctx0" brushRef="#br0" timeOffset="2213">1489 733 856 0,'4'0'38'0,"1"0"8"0,-1 0-37 16,-4 0-9-16,5 0 0 0,-5 0 0 0,0 0 42 0,0 0 6 0,0 0 2 0,0 0 0 15,9-8-1-15,-9 8 0 0,0 0 0 0,0 0 0 16,9-16-27-16,0-1-6 0,-4 1 0 0,-1 0-1 16,-4 4 11-16,0 0 2 0,0 0 1 0,-4-1 0 15,-5 5-16-15,4 0-3 0,1 0-1 0,-6 4 0 0,1 0-9 16,5 0 0-16,-1 4 0 15,-4 4 0-15,0 0 12 0,4 4 0 0,-4-4 0 0,0 4 0 0,5 0-4 16,-1 5 0-16,-4-5 0 0,4 8 0 16,1-4-8-16,4 0 12 0,0 0-12 0,0 4 12 0,4-3-3 15,-4-5 0-15,5 4 0 0,0-4 0 0,4-4-1 16,0 4 0-16,0-8 0 0,0 4 0 0,5-4-8 16,-1 0 12-16,1-4-12 0,0 0 12 0,4-4-12 15,-4-4 0-15,4 0 0 0,-5-5 8 0,6 1-26 0,-1 0-6 16,-5-8 0-16,10-4-1 0,-5-5 38 0,1 1 8 15,-10-1 2-15,9 1 0 0,0 0-37 0,-4-1-7 16,-10-3-2-16,1 3 0 0,9-7 37 0,-10 8 7 16,-4-5 2-16,5 5 0 0,-1-1-23 15,-4 9 8-15,0 0-8 0,0 8 0 0,0 4-16 0,0 3-7 16,0 9-1-16,0 0-1 0,0 0 49 0,-4 9 11 0,-5 3 1 16,4 8 1-16,-4 0-8 0,4 4-1 0,1 5-1 15,4 3 0-15,-5 1-27 0,1-1 0 16,4-4 0-16,0 9 0 0,0-1 28 0,-5 0 1 0,5-3 0 0,0-1 0 15,5-7 5-15,4 7 1 0,-9-4 0 0,4-3 0 16,6-5-35-16,-1-4 0 0,-5 4 0 0,5-8 0 16,0 0 26-16,-9-12-2 0,0 0 0 0,0 0 0 15,0 0-140-15,5 13-29 0,-5-13-6 16,0 0-1-16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3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13 518 0,'0'0'23'0,"0"-4"5"0,0 4-28 0,0 0 0 0,4-8 0 0,-4 8 0 15,0 0 122-15,0 0 19 16,0 0 4-16,0 0 1 0,0 0-79 0,0 0-16 0,0 0-3 0,0 0-1 15,0 0-11-15,0 0-1 0,0 0-1 0,0 12 0 0,0-12 9 0,0 0 1 16,0 0 1-16,0 0 0 0,0 0 2 0,0 0 0 16,0 0 0-16,5 9 0 0,-5-9 5 0,0 0 2 15,0 0 0-15,9 8 0 0,0-4-10 0,-4 4-1 16,4-8-1-16,-5 4 0 0,-4-4-11 0,9-4-3 16,1 8 0-16,-1-4 0 0,0-4-6 0,0 4-2 15,-5-4 0-15,6 0 0 0,-10 4-6 0,9 0-2 16,-5 0 0-16,-4 0 0 0,5-4-12 0,-5 4-15 15,4-4 3-15,-4 4 1 0,0 0 19 0,0 0 3 16,0 0 1-16,-4-4 0 0,-1-1-12 0,1 1 0 0,-1 0 0 16,1 0 0-16,-10 0 0 0,5 4 0 15,0 0 0-15,0 0 0 0,-1 0 0 0,1 0 0 16,0 4 0-16,9-4 0 0,0 0-9 0,-9 12 9 16,5-3 0-16,4-9 0 0,-5 12 0 0,5 0 0 0,0 0 0 15,5 0 0-15,-1 0 0 0,5-4 9 0,-4 0-9 0,4 5 12 16,-5-5 14-16,6 0 3 0,-1 4 1 0,-5-4 0 15,5 0-2-15,-4-4 0 0,-5-4 0 0,9 8 0 16,0 0-28-16,0-4-8 0,-4-4-1 16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6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1255 806 0,'32'4'36'0,"-23"0"7"0,-9-4-35 0,0 0-8 0,9-4 0 0,-5 0 0 16,6-4 207-16,-10-4 39 0,4 0 8 0,1-5 2 16,4-3-154-16,-5-8-30 0,-8-1-7 0,-1-11-1 15,5 0 0-15,5-13 0 0,4-4 0 16,0-7 0-16,5-1 0 0,-10-4 0 0,-4-4 0 0,0-4 0 16,5-4-51-16,-5 21-13 15,0-5 0-15,-5 0 0 0,1 4 0 0,-6 5 0 0,6 7 0 0,-5 5 0 16,0 3-151-16,-5 1-33 15,0 11-6-15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7523,'0'0'8644,"-2"6"-7894,2-4-692,0 0 1,0 0-1,-1-1 0,1 1 1,0 0-1,0 0 0,1 0 1,-1 0-1,0 0 0,1 0 1,-1-1-1,1 1 0,-1 0 0,1 0 1,0 0-1,0-1 0,0 1 1,0-1-1,2 4 0,1-1 82,0-1 0,1 0-1,-1 1 1,1-1 0,-1-1-1,1 1 1,8 2 0,173 64 2898,-14-8-1877,-123-44-1644,-30-14-5976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55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557 50 1497 0,'0'0'32'0,"0"0"8"0,-9-9 0 0,0 5 4 0,0-4-36 0,-1 4-8 16,6 0 0-16,-10-4 0 0,1 8 52 0,3-4 8 0,-12 0 1 0,8 4 1 16,-9-4-10-16,0 4-3 0,-4 4 0 0,4 4 0 15,-4 0-25-15,4 4-6 0,-4 5-1 0,4 3 0 16,-4 4-17-16,0 4 0 0,-5 13 0 0,9-1 0 16,-4 9 0-16,4-1 0 0,-4 5 0 0,8-12 0 15,6-9 24-15,4 4 2 0,-1 5 0 0,6-1 0 0,-1-3-15 16,5-1-3-16,5 1-8 0,9 7 12 0,-5-4 16 15,9-3 2-15,5-1 1 16,4-7 0-16,5-5 26 0,-5 0 6 0,5 1 1 0,4-9 0 0,1-4 0 0,4-4 0 16,4-4 0-16,5 0 0 0,1-8 0 0,-6 0 0 15,1-4 0-15,-5-4 0 0,0-4-64 0,-5 3-12 16,-4 5-2-16,4-4-1 0,-4 4 24 0,0 0 5 16,-14 0 1-16,5 4 0 15,4-4-166-15,-8 0-33 0,-6 4-6 0,1 0-2 0</inkml:trace>
  <inkml:trace contextRef="#ctx0" brushRef="#br0" timeOffset="880">1577 879 1958 0,'0'0'43'0,"0"0"9"0,0 0 1 0,4 12 3 0,-4-4-45 0,5 5-11 15,-5-1 0-15,0-4 0 0,0 4 53 0,0-12 9 16,-9 8 2-16,4 0 0 0,5-8-14 0,-9 4-2 0,0 4-1 16,0-8 0-16,-5 0-24 0,5 0-5 0,-5-8-1 0,5 4 0 15,0-4-17-15,0-4 0 0,0-8 0 0,-9-1 0 16,0-3 0-16,-1 0 0 0,1-5 0 0,9 5 0 15,4-4 0-15,-4 0 0 0,0-5 0 0,5 1 0 16,-1-5 0-16,5-3 0 0,0-5-11 0,0-11 11 16,5 3 0-16,4 5 0 0,-5-1 8 0,10 4-8 15,0 5 23-15,-5 0-2 16,4 7 0-16,1 1 0 0,-5-1-10 0,5 13-3 0,-5 4 0 0,0 0 0 16,0 4 22-16,0 0 4 0,0-1 1 0,0 9 0 15,1-4-160-15,-6 4-32 0,5 0-7 0,-9 4-848 16</inkml:trace>
  <inkml:trace contextRef="#ctx0" brushRef="#br0" timeOffset="1594">1964 325 403 0,'0'0'36'0,"0"0"-36"0,0 0 0 15,0 0 0-15,0 0 96 0,0 0 13 0,0 0 3 16,0 0 0-16,0 0-90 0,0 0-22 0,4 12 0 16,-4-12 0-16,0 0 0 0,-4 16 0 0,-1-4 0 0,5 4 0 15,0 1 34-15,5 3 2 16,8-4 1-16,-4 8 0 0,-9-4 48 0,5 1 10 0,0-5 1 0,4 0 1 15,-9-4 17-15,4 0 3 0,5 5 1 0,-4-9 0 16,-5 4-40-16,4 0-8 16,5 4-2-16,1-4 0 0,-1-4-3 0,-9-8-1 0,0 0 0 0,9 4 0 15,0 5 0-15,5-5 0 0,-14-4 0 0,0 0 0 16,4 4-64-16,5-4-14 0,0 4-2 0,0-4-1 16,-9 0 27-16,10-4 6 0,-1 0 0 0,4 0 1 15,-4-9-17-15,1 5 0 0,-1-4 0 0,4 0 0 0,-8-4 0 0,4 0 0 16,-4-1 0-16,-1 1 0 15,1 0-48-15,-1 0-12 0,5 4-4 0,-4-4 0 0,-1 3 52 0,-4 1 12 16,5-4 0-16,-1 4 0 0,1 4 0 16,-5 8 0-16,0 0 0 0,5-4 0 0,-5-4 0 15,0 8 0-15,0 0 0 0,9 8 0 16,0 4 0-16,0 4 0 0,-5 0 0 0,6 0 0 16,-1 9 48-16,-5-5 13 0,1 8 3 0,-5 9 0 15,4-5-52-15,-4 9-12 0,0-1 0 0,0 1 0 16,0-1 0-16,-4 9 0 0,4-1 0 0,-5 1 0 0,1-5 0 0,-5-3 0 15,-1 3 0-15,6 1 0 0,-5-9 0 0,0 1 0 16,-5-5 0-16,5-4 0 0,0-3 18 0,0-5 1 16,4-4 0-16,-4-4 0 0,0-4-19 0,0-4 0 0,0 0 0 15,0 0 0 1,0-4-22-16,9 0-8 0,-5-8-2 0,-4 0 0 0,4-4 32 0,1 0 15 0,-5 0-2 16,9-4 0-16,0-5-27 0,0 1-6 0,-5-4 0 15,5 0-1-15,5-1 7 0,-5 1 2 0,0-4 0 16,0 3 0-16,9 5-16 0,0 0-2 0,0 0-1 15,-4 3 0 1,4-3 31-16,4 8 0 0,-4 0 0 0,1 0 0 0,3 4 0 0,-4 0 0 0,5 4 0 0,0 0 0 16,-1 4 0-16,1 0 0 0,4 0 0 0,-4 4 0 15,-1 0 0-15,6-4 0 0,-6 4 0 0,1 0-655 32,0 0-125-32</inkml:trace>
  <inkml:trace contextRef="#ctx0" brushRef="#br0" timeOffset="2532">2756 1061 806 0,'0'0'36'0,"0"0"7"0,0 0-35 0,0 0-8 0,0 0 0 0,0 0 0 16,0 0 200-16,0-4 37 0,-9-4 8 0,4 0 2 15,-4 0-139-15,5 0-28 0,4-8-6 0,-5 3-1 16,0-3-58-16,5 0-15 0,-4 4 0 0,-1-4 0 16,5 0 54-16,0 3 8 0,0-3 2 0,0 0 0 15,9 0-64-15,-4 0 0 16,0 4 0-16,-1 3-13 0,-4-3-71 0,-4 4-15 0,4 0-2 0,-5 0-1 15</inkml:trace>
  <inkml:trace contextRef="#ctx0" brushRef="#br0" timeOffset="2799">3188 932 921 0,'-4'12'82'0,"-1"4"-66"0,1 0-16 0,-1 0 0 15,-4 5 183-15,4-5 33 0,1-4 6 0,-1 4 2 16,1-4-128-16,-1 0-26 0,1 1-5 0,-1-5-1 15,5-8-51-15,0 0-13 0,0 12 0 0,0-12-577 16,0 0-119-16</inkml:trace>
  <inkml:trace contextRef="#ctx0" brushRef="#br0" timeOffset="3411">3521 313 1594 0,'0'0'35'0,"-5"16"7"0,5-4 2 0,-4 4 1 0,4 0-36 0,0 9-9 16,-5-5 0-16,5 4 0 0,0 4 83 0,5-3 14 15,-5-1 3-15,4-4 1 0,1 0-43 0,-1 1-9 16,5-1-1-16,0-4-1 0,-4 0-24 0,4-8-5 16,0 0-1-16,0-3 0 0,5 3-17 0,-5-8 0 15,5-8 0-15,-5 3 0 0,5-3 0 0,-5 0 0 0,0-4 0 16,4 0 0-16,-3-4 0 0,-1 4 0 0,4-9 0 0,-4 5 0 16,0 0 0-16,1 0 0 0,-1-4 0 0,0 3 0 15,-5 5 0-15,5-4 0 0,-9 0 0 16,5 0 0-16,0 8 0 0,-1 0 0 0,1 4 0 15,-5 4 0-15,0 0-48 0,0 0-12 16,4-5-4-16,-4 5 0 0,0 0 103 0,5 13 20 0,-1 3 4 0,1 4 1 16,-1 0-52-16,1 5-12 0,-5 11 0 15,0-4 0-15,0 1 0 0,0-1 0 0,0 5 0 0,-5-1 0 16,1-4 0-16,4 9 0 0,-5-1 0 0,1 5 0 16,-1 3 0-16,-4-3 0 15,5-5 0-15,-6 5 0 0,1-5 18 0,0 1 1 0,0-5 0 0,5-7 0 0,-10-1-19 16,5-8 0-16,0-4 0 0,-5 0 0 15,0-3-27-15,5-1-2 0,0-8-1 0,0 4 0 0,0-12 30 16,0 0 0-16,4 0 0 0,1 0 0 0,-1-8 0 0,5 3 0 16,0-3-12-16,0-4 3 0,5 0 9 15,-1-4 0-15,-4-5 0 0,5 5 0 0,4-8-8 0,0 4 0 16,5-1 0-16,-1-3 0 0,1 4 8 0,0-1 11 16,-1 1-3-16,6 0 0 0,-6 8 8 0,5-1 0 15,1 1 1-15,-1 4 0 0,0 4-17 0,5 0-11 16,-9 4 2-16,4 4 0 15,0 0-124-15,0 0-25 0,9 12-5 0,1-4-631 0</inkml:trace>
  <inkml:trace contextRef="#ctx0" brushRef="#br0" timeOffset="3741">4404 940 1213 0,'0'0'53'0,"-5"4"12"0,5 4-52 0,-9 0-13 16,-4 0 0-16,-10 0 0 0,-4-4 65 0,-1 0 11 0,-4 4 1 0,5-4 1 16,-5 1-10-16,5-1-3 0,0 0 0 0,-1 0 0 0,5 4-52 15,1-8-13-15,8 0 0 0,0 0 0 0,1 0 0 16,8-4 0-16,5 4 0 0,0 0 0 0,0 0 54 0,5-8 8 16,8 0 2-16,1-1 0 0,0-3-52 0,-5-8-12 15,9 8 0-15,-4-4 0 0,-1-4 54 0,1-1 8 16,4 5 2-16,-4 0 0 0,0 0-35 0,-1-5-6 15,-4 5-2-15,5 0 0 0,-5-4-33 0,-4 4-8 16,4-1 0-16,-5 1-1 0,-4 0 68 0,0 4 13 16,-4 0 4-16,4 4 0 0,-9 4-52 0,0-4-12 15,-5 8 0-15,0-4 0 0,1 4-15 0,-1 0-5 16,0 8-2-16,1 0 0 16,-1-4-118-1,0 4-24-15,5 0-5 0,0 4-1 0</inkml:trace>
  <inkml:trace contextRef="#ctx0" brushRef="#br0" timeOffset="4007">4613 1090 1188 0,'10'4'52'0,"-6"-4"12"0,5-4-52 0,-4 0-12 0,-1-1 0 0,5 1 0 15,0-4 123-15,5 0 21 0,-5-4 5 0,0 0 1 0,0-8-92 16,5-1-18-16,-9-3-4 0,4-8-1 0,-5 4-6 16,1-9-1-16,-5 1 0 0,-5-5 0 0,1-3-28 0,-5-1 8 15,0 1-8-15,-5-1 0 0,0-3 0 0,1-5 0 16,-6 4 0-16,1 1 0 0,0-1 17 0,4 5 1 16,1 7 0-16,-6-3 0 0,1-1-18 0,5 9 0 15,-1 4 8-15,0-1-607 16,-4 5-121-16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0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5 403 0,'-5'0'36'0,"0"0"-36"0,-4-4 0 0,5 4 0 15,-5 0 112-15,4 0 15 0,-4 0 3 0,0 0 1 16,4 4-69-16,1 4-14 0,-1-4-2 0,1 0-1 15,-5-4 67-15,4-4 12 16,5 4 4-16,-4 9 0 0,4-5-53 0,0-4-11 0,0 0-1 0,0 0-1 16,0 0 24-16,0 0 5 0,0 0 1 0,9 4 0 0,-5 4-8 15,5-4 0-15,0 4-1 0,5-4 0 0,0-4 0 16,-1 0 0-16,10 4 0 0,0 0 0 0,0 0-67 0,4-4-16 16,5 4 0-16,-5-4 0 0,5 0 55 15,-5-4 7-15,-4-4 2 0,0 4 0 16,-5 4-74-16,5 0-14 0,-5 0-4 0,0 0 0 15,-9 0 17-15,5-4 11 0,-5-4-13 0,0 4 5 16,0 4-17-16,-4-4-3 0,-5 4-1 0,0 0 0 16,0 0-180-16,0 0-36 0,0 0-7 0</inkml:trace>
  <inkml:trace contextRef="#ctx0" brushRef="#br0" timeOffset="190">145 252 460 0,'0'0'41'0,"0"0"-33"0,0 0-8 16,18 0 0-16,1 0 310 0,-6 0 60 0,1 0 12 0,-5-4 2 16,5 0-180-16,8 0-36 0,6 4-7 0,-5 0-1 15,-5 0-113-15,0-4-23 0,-4 0-4 0,-1 4 0 16,1-4-11-16,-5 0-1 0,0 4-8 0,5 0 12 16,-10 4-124-16,6-4-24 15,-6 0-6-15,-4 0-1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0 336 806 0,'0'0'72'0,"0"0"-58"0,0 0-14 0,0 0 0 16,0 0 168-16,0 0 32 0,0 0 5 15,0 0 2-15,0 0-127 0,0 0-24 0,0 8-6 0,0-8-1 0,0 0 12 0,0 0 3 16,0 0 0-16,0 0 0 0,0 0-33 0,0 0-7 16,0 0 0-16,0 0-1 0,0 0 18 0,0 0 4 15,0 0 1-15,0 0 0 0,0 0 3 0,0 0 1 16,0 0 0-16,0 0 0 0,0 0 7 0,9 4 2 15,1 0 0-15,8 0 0 16,-5-4-11-16,6 4-3 0,3 0 0 0,1-4 0 0,4 0-16 0,-13-4-3 16,-5 0-1-16,0 4 0 15,5-4-13-15,4 0-4 0,10 0 0 0,-10 4 0 16,5 0 2-16,-5 4 0 0,5 0 0 0,-10-4 0 0,1 0-10 0,-1-4 0 16,1 4 0-16,-5 0 0 15,-9 0-60-15,0 0-10 0,0 0-2 0,0 0-748 16,0 0-148-16</inkml:trace>
  <inkml:trace contextRef="#ctx0" brushRef="#br0" timeOffset="957">925 8 460 0,'-5'-4'41'0,"1"0"-33"0,-5 4-8 0,9 0 0 16,0 0 181-16,0 0 35 0,0 0 6 0,0 8 2 15,-5-8-128-15,5 12-26 0,0 4-5 0,0 1-1 16,0-1 49-16,-4 4 10 0,-1 4 1 0,5 1 1 15,-4-5-49-15,-1 4-9 16,5 0-3-16,-4 5 0 0,-1 7-31 0,5-12-6 0,5 1-2 0,-5-1 0 16,4-4-37-16,-4-4-8 0,5 5-2 0,-1-5 0 15,5 0 51-15,0 0 11 0,-4 0 1 0,4-4 1 16,0-3-16-16,5-5-3 0,-5-4-1 0,0 0 0 16,5 0-22-16,-5-4 0 0,4-5 0 0,-3 5 0 15,3-4 0-15,1-4 0 0,-5 4 0 0,0 0 0 16,0-4 0-16,0 0 0 0,0 0 0 0,-4-1 0 0,4 1 0 15,0 0 0-15,0 0 0 0,0-8 0 0,0 4 0 0,-4-5 0 16,9 5 0-16,-5 0 0 16,-5 0-47-16,1 0-13 0,4-1-4 15,-4 5 0-15,4-4 52 0,-5 4 12 0,1 4 0 0,-5 0 0 16,4 0 0-16,1 0 0 0,-5-5 0 0,4 1 0 0,-4 4 0 0,0 8 0 16,5-4 0-16,-5 4 0 0,0 0 0 0,0 0 0 15,0 0 0-15,0 0 0 0,0 0 0 0,0 0 0 16,0 0 0-16,0 0 0 0,-5 16 0 0,5 1 0 15,0-17 0-15,-4 20 0 0,-1 8 0 0,1 0 0 16,-1 1 0-16,1-1 0 0,-5-4 0 0,-1 5 0 16,1 3 0-16,0 0 0 15,0 5 48-15,0 3 13 16,-5 5 3-16,5-1 0 0,-4-3-52 0,-1 3-12 0,-4-7 0 0,4 7 0 0,-4 1 0 0,0-1 0 0,-1 1 0 16,1-5 0-16,0-11 0 0,0-1 0 0,4-4 0 15,0 1 0-15,10-5-15 0,-5-4-5 0,-5 0-2 16,1-4 0-16,-1-8 14 0,0 0 8 0,14-4-10 15,-13 0 10-15,-1 0-11 0,14 0 11 0,-9-4-12 0,0 0 12 16,-5-4-12-16,5 0 4 0,0-4 8 16,0 0-13-16,4 0 13 0,5 0 0 0,5-1-10 0,-5-3 10 15,4 0-21-15,5-4 0 0,0 0 0 0,5-1 0 16,4-3 21-16,1 4 0 0,-1 0 0 0,0 3 0 0,0-3 17 16,5 4 8-16,9-4 2 0,-5 3 0 15,5 1 8-15,0 4 1 0,0 0 1 16,-10 0 0-16,1 0-29 0,-5 0-8 0,1 4 0 0,3-1 0 15,-3 5 52-15,-6 0 10 16,1 4 2-16,0-4 0 0,-1 4-52 0,-4 0-12 0,5 4 0 0,-5 0 0 0,-9-4 0 0,9 8 0 16,0-3 0-16,0-1 0 31,1 0-253-31,-1 8-54 0,4 8-10 0,-13-20-3 0</inkml:trace>
  <inkml:trace contextRef="#ctx0" brushRef="#br0" timeOffset="1334">1781 842 806 0,'-10'0'72'0,"6"4"-58"0,-5 0-14 0,-5-4 0 31,-9 0 105-31,1 0 19 0,-1 4 3 0,-5-4 1 0,1 8 0 0,0-4 0 0,-5 0 0 0,5 0 0 16,-1 0-103-16,6 0-25 0,-1 0 0 0,5-4 0 15,4 0 46-15,0 0 4 0,14 0 1 0,0 0 0 32,0 0-15-32,0 0-4 0,0 0 0 0,0 0 0 0,5-12 11 0,-1 4 1 0,6-4 1 0,-1 0 0 0,4-5-36 0,1 5-9 31,0-4 0-31,-1 4 0 0,-4-4 0 0,5 0 0 16,4-1 0-16,-4-3 0 0,0 4 53 15,-1-4 9-15,-8 0 2 0,4 3 0 0,-9-3-52 0,4 4-12 16,1 0 0-16,-5 0 0 0,-5 3 0 0,1 1 0 15,-5 4 0-15,0 0 0 0,-5 4 0 0,-4 0 0 16,-5 4 0-16,5-4 0 0,4 4 0 0,-4 4 0 16,4-4 0-16,1 0 0 0,4 8 0 0,-1-8 0 15,6 0 0-15,4 0 0 16,0 0-151-16,0 0-33 0,0 0-6 0,0 0-693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5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0 981 680 0,'0'0'30'0,"0"0"6"0,0 0-28 0,0 0-8 0,0 0 0 16,0 0 0-16,0 0 76 0,0 0 13 0,0 0 3 0,0 0 1 16,0 0-18-16,0 0-4 0,0 0-1 0,0 0 0 15,0 0-5-15,0 0-1 0,0 0 0 0,0 0 0 16,0 0 10-16,0 0 2 0,0 0 0 0,0 0 0 16,0 0-24-16,0 0-4 0,0 0 0 0,0 0-1 15,5-4 2-15,0-8 1 0,-1 0 0 0,1 0 0 16,-5 4 5-16,9-9 1 0,-5 1 0 0,1-4 0 15,-5-4-24-15,4-5-4 0,-4-3 0 0,10 0-1 16,-6-1 29-16,1-3 7 0,-1-1 1 0,5-7 0 16,-9-1-52-16,5 1-12 0,-1 3 0 0,1-3 0 0,0 3 0 15,-5 1 0-15,4-1 0 0,5 13 0 0,-4 4 0 16,-1-1 0-16,-4-11 0 0,5 4 0 0,-1 3 0 16,1 1 0-16,-1 4 0 0,-4 4 0 15,0 3-43-15,5 1-11 0,-10 4-2 0,5 0-1 16,0 0-11-1,0 8-3-15,0 0 0 0,0 4 0 0,0 0-148 0,0 0-29 0,0 0-7 0,0 8-1 0</inkml:trace>
  <inkml:trace contextRef="#ctx0" brushRef="#br0" timeOffset="471">328 637 1267 0,'9'37'28'0,"-9"-37"5"0,0 0 2 0,0 16 1 0,0 4-36 0,0 0 0 0,-4 0 0 0,4 1 0 16,-5-1 109-16,5 4 15 16,-4 0 4-16,4-3 0 0,-5-1-52 0,5 0-9 0,-4 0-3 0,4 5 0 15,-5-5-51-15,5 4-13 0,0 0 0 0,0-3 0 16,0-9 54-16,-5 0 8 0,5 0 2 0,0-12 0 0,0 0-52 15,0 0-12-15,0 0 0 0,0 0 0 0,0 0 0 0,0 0 0 16,0 0 0-16,0 0 0 0,0 0 0 0,5-12 0 16,0 4 0-16,-1-4 0 0,-4 0 0 0,5 3 0 15,-5-3 0-15,4 0 0 0,-4 0 0 0,5-4 0 16,-1 4 0-16,1 0 0 0,4-5 0 0,-4 1 0 16,4 0 0-16,-5 0 0 0,1 0 0 0,4-1 0 15,5 5 0-15,-5 0 0 0,0 0 0 0,0 0 0 16,0 4 0-16,5 0 0 0,-1 0 0 0,-4 0 0 15,1 3 0-15,-6-3 0 0,5 0 0 0,-4 0 0 16,-5 8 0-16,9 0 0 16,-5 4 0-16,5 0 0 0,-4 4 0 0,-5 9 0 0,0-1 54 0,0 0 8 15,0 0 2-15,0 8 0 0,-9 5-52 0,4-5-12 0,1-8 0 16,-1 4 0-16,1 1 0 0,-1-5 0 0,5 4 0 16,-4-4 0-1,4 5-48-15,0-9-13 0,0 0-3 0,0 0-614 0,4-4-123 16</inkml:trace>
  <inkml:trace contextRef="#ctx0" brushRef="#br0" timeOffset="878">1079 1135 1036 0,'0'0'46'0,"0"0"10"0,0 0-45 0,0 0-11 15,0 0 0-15,0 0 0 0,-4 4 72 0,4-4 12 0,0 0 2 0,-9 4 1 0,0-4-30 0,4 0-5 16,5 0-2-16,-13-4 0 0,-1 0-24 0,0-8-5 15,5 0-1-15,-5-5 0 0,1 1-6 0,-1-4-2 16,0 0 0-16,5-5 0 0,0 1 9 0,-4-4 2 16,3 0 0-16,6-5 0 0,4-3-23 0,0-1 0 15,-5 1 0-15,5 3 0 0,14 5 0 0,-9-4 0 0,4-5 0 16,-5-3 0-16,5-1 0 0,0 5 0 0,5 0 0 0,-5-1 0 16,0 13 34-16,-4 0 2 0,9-1 1 0,-1 9 0 15,-4-4-8-15,0 8-1 0,1 0-1 0,-1 8 0 16,0-5-27-16,0 5 0 0,-5-4 0 0,10 0-575 15,-9 8-120-15</inkml:trace>
  <inkml:trace contextRef="#ctx0" brushRef="#br0" timeOffset="1287">1202 758 864 0,'-4'21'38'0,"4"-9"8"0,4 4-37 0,1 0-9 0,-5 4 0 0,5-3 0 0,4 3 172 0,-5-8 33 16,1 0 7-16,4 0 0 0,-5 0-96 0,1 1-20 16,4-5-4-16,-4 0-1 0,4-4-73 0,0 0-18 15,0-4 0-15,0 0 0 0,0 0 0 0,0-4 0 16,0 4 0-16,0-8 0 0,1 0 0 0,-6 4 0 16,5-4 0-16,0-5 0 0,-4 1 0 0,-1 0-11 15,6-4 2-15,-6 4 0 0,5-13 9 0,-4 9-8 31,-1 0 8-31,1 8-8 0,4-8-1 0,-5 0 0 0,1-1 0 0,0 5 0 0,4 8 0 0,-9-4 0 0,0 8 0 16,0 0 0-16,0 0 9 0,4 16 0 0,-4 1 0 16,5-1 0-16,-5 8 0 0,0-4 9 0,0 5-1 15,0-1-8 1,0 0 17-16,0 4-3 0,-5 5-1 0,5 3 0 16,-4 1-1-16,-1 3-1 0,-4 1 0 0,0-1 0 15,0 1-11-15,-5-1 0 0,1-12 0 0,-1 9 0 16,0-5 32-16,1 0 5 0,-6-7 1 0,6-5 0 15,-1 0-30-15,0-8-8 0,1-4 0 0,4 1 0 16,9-9 0-16,0 0 0 0,-10 4 0 0,10-4-8 0,-9-4 8 16,0-5-8-16,5 1 8 0,-1-4-8 0,1-4 8 15,4 0-8-15,4-4 8 0,1 3-8 16,4 1-161-16,0-4-32 0</inkml:trace>
  <inkml:trace contextRef="#ctx0" brushRef="#br0" timeOffset="1555">1667 1224 1180 0,'0'0'52'0,"0"0"12"0,-5-4-52 0,1 0-12 0,-1 0 0 0,-4-4 0 16,4 0 84-16,5-5 13 0,-4 1 3 0,4 0 1 15,-5 0-43-15,5 0-9 0,-4 0-1 0,4-9-1 16,0 5-20-16,4 0-4 0,-4 0-1 0,0 4 0 16,0 4-12-16,0-4-2 0,5 3-8 0,-5-3 12 15,4 4-29-15,1 0-7 0,0 0 0 0,-1 0-1 16,1 0 8-16,-5 4 1 0,9-4 1 0</inkml:trace>
  <inkml:trace contextRef="#ctx0" brushRef="#br0" timeOffset="1790">1926 1240 1497 0,'0'0'32'0,"9"-4"8"0,5 0 0 0,-5-4 4 0,0 0-36 0,5 0-8 15,0-8 0-15,-1-1 0 0,-4 1 53 0,0-4 9 16,5 0 2-16,-5-5 0 0,0-7-22 0,-4 0-4 15,4-1-1-15,-4-3 0 0,-5-1-27 0,0-3-10 16,-5-9 0-16,-4-3 9 0,0 3-9 0,0 1 0 16,-5-1 0-16,-4 1 0 0,4-5 0 0,-4 8 0 0,4 1 0 15,-4 3 0 1,4 5-119-16,1 8-25 0,-1 7-6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2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73 900 0,'-4'-25'20'0,"-1"17"4"0,5 8 0 16,0 0 1-16,0 0-25 0,0 0 0 0,0 0 0 0,0 0 0 0,0 0 87 0,0 0 12 16,0 0 2-16,9-4 1 0,-9 4-18 0,0 0-4 15,0 0-1-15,5 4 0 0,4 12-1 0,0-12 0 16,-5-8 0-16,6 0 0 0,-1 4 17 0,0 0 3 15,0 0 1-15,5-4 0 0,-5-8-28 0,0 8-6 16,4 0-1-16,6 4 0 0,-1-8-51 0,0 4-13 0,5 0 0 16,0 8 0-16,4 4 40 0,0-4 6 15,-4-12 1-15,9 12 0 0,-5 0-33 0,1-4-6 0,-6-8-8 0,1 0 11 16,-5 0 0-16,0 4 0 0,-4 4 0 16,4 0 0-1,-9 0-60-15,5 4-12 0,-5-4-3 0,-4 8-682 0,-1-4-137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6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196 858 1267 0,'0'0'28'0,"0"0"5"0,0 0 2 0,0 8 1 0,0 4-36 0,0-12 0 15,0 0 0-15,0 0 0 0,0 0 109 0,-9 0 15 16,0 4 4-16,0-4 0 0,-5-4-103 0,5 4-25 0,0 0 0 0,0-4 0 16,0 0 56-16,-5-4 7 0,5 4 1 0,0-4 0 15,0-8-52-15,0 0-12 0,-5 3 0 0,5-3 0 16,0 0 0-16,4 0 0 0,-4-4 0 0,0-1 0 16,5-3 0-16,-1 0 0 0,0 4 0 0,5-1 0 15,0 5 0-15,5-4 0 0,-5-16 0 0,5 7 0 16,-5 1 0-16,4 8 0 0,5-1 0 0,0-3 0 15,-4-4 54-15,-1 0 8 0,6-1 2 0,-1 5 0 16,0 8-52-16,0-5-12 0,-5-3 0 0,10 0 0 16,-5 4 0-16,-4 8 0 0,4 3 0 0,0-3 0 15,0 0 0-15,0 0 0 0,0 0 0 0,-4 8 0 16,-1-4-151-16,-4 8-33 0,0 0-6 0,0 0-590 16</inkml:trace>
  <inkml:trace contextRef="#ctx0" brushRef="#br0" timeOffset="369">592 769 806 0,'0'0'36'0,"0"0"7"0,0 0-35 0,0 0-8 0,0 0 0 0,0 0 0 16,0-4 156-16,0-4 28 0,0-4 7 0,0 4 1 16,0-4-103-16,0-1-20 0,0-3-4 0,0 0-1 15,0-4 0-15,0 4-1 0,0 3 0 0,0-3 0 16,0 0-50-16,-4 0-13 0,4-8 0 0,-5-5 0 0,10 5 0 15,-5 0 0-15,0 4 0 0,0-1 0 0,0-3 0 16,0 0 0-16,0-1 0 0,4 1 0 0,-4 4 0 0,0 4 0 16,5 0 0-16,-1 3 0 0,-4 5 0 15,0 0 0-15,5 4 0 0,-5 4 0 16,0 0-148-16,0 0-36 0,0 0-6 0,27 0-2 0</inkml:trace>
  <inkml:trace contextRef="#ctx0" brushRef="#br0" timeOffset="636">893 482 806 0,'0'0'36'0,"0"0"7"0,9 8-35 0,5-4-8 0,-1-8 0 0,-4 0 0 16,0 0 207-16,5 4 39 0,0-4 8 0,-1 4 2 16,6 4-107-16,-6 0-21 0,10-8-4 0,-5 4 0 15,0 4-75-15,1-4-14 0,3 0-3 0,-3 4-1 16,-1-4-31-16,0 4 8 0,-4 0-8 0,-1 0 0 16,1 0-121-16,-5 0-27 0,0-4-6 0</inkml:trace>
  <inkml:trace contextRef="#ctx0" brushRef="#br0" timeOffset="1313">1466 308 1342 0,'0'0'29'0,"0"0"7"0,10 4 0 16,-1 4 3-16,-5 4-31 0,10-4-8 0,-10 8 0 0,6-4 0 0,-6 5 86 0,5-5 16 0,-4 0 3 16,-1 4 1-16,1 0-53 0,-1 9-10 0,1-1-3 15,0 0 0-15,-1-8-27 0,-4 0-5 0,5 5-8 0,-1-9 11 16,-4-12 6-16,5 12 2 0,-5-12 0 0,0 0 0 16,4 8-27-16,1 4-6 0,4-4-1 0,-9-8 0 15,0 0 15-15,9 0 0 0,0-8 0 0,0 4 0 16,0 4 0-16,-4-4 0 0,4-12-11 0,0 0 11 15,-4 4-8-15,8-9 8 0,-8 1 0 0,4 0 0 16,-4 0 10-16,-1 4 9 0,5-5 1 0,-4 5 1 16,4-4-21-16,-5 8 0 0,1 8 0 0,-5 4 0 0,5-8 0 15,-5 8 0-15,0 0 0 0,0 0 0 0,0 0 0 16,0 0 0-16,0 8 0 0,0 8 0 0,0 4 0 16,0 4 0-16,0-7 0 0,0 7 0 0,-5 4 0 0,0 9 0 15,1-1 0-15,-1-4 0 0,1 5 0 0,-1-1 0 16,-4 5 0-16,5 3 0 0,-1-3 0 0,-4-1 0 15,0 9 0-15,0-1 0 0,0-3 56 0,-1-1 6 16,-3 5 2-16,4-5 0 0,0-7-64 0,-1-1-8 16,-3-3-4-16,4-5-1 0,0-4 13 0,-5 1 0 15,5-9 0-15,0 0 0 0,0 0 0 16,0-8 0-16,-1 0 8 0,1 0-8 0,0-8 0 0,5 0-9 16,-5 0 1-16,4-8 0 0,0-4 0 0,1 4 0 15,-1-4 0-15,5-4 0 0,0-5 8 0,5-3 0 16,-1-4 0-16,1 4 0 0,0-1 0 0,4-3 0 15,0 4 0-15,0-1 0 0,5 1 18 0,-1 4 6 0,1 0 0 16,0-1 1-16,-1 1-39 0,1 4-8 0,-1 0-2 16,6 4 0-16,-6 0 24 0,1 3 0 0,4 5 8 15,0 0-8-15,-4-4 8 0,4 4-8 16,1 0 8-16,3 0-8 0,-4 0 8 0,5 4-8 0,0 0 0 0,0 0 8 16,4 0-8-16,-4 0 8 0,0 0-8 0,-1-4 8 15,-3 0-8-15,-1 4 0 0,-5 0 0 0,1-4 0 16,0 4-94-16,-5-4-21 15,0 4-4-15,0 0-1 16</inkml:trace>
  <inkml:trace contextRef="#ctx0" brushRef="#br0" timeOffset="3169">2058 992 403 0,'0'0'36'0,"0"0"-36"0,5-4 0 0,4-4 0 15,0-5 148-15,0 1 22 0,5 0 5 0,-5 0 1 0,0 0-40 0,0 4-7 16,5-4-1-16,-5 3-1 0,5 5 1 0,-1-4 1 15,-8 0 0-15,4-8 0 0,0 0-52 0,0 0-10 16,-4 4-3-16,4-5 0 0,-5 1-51 0,-4 4-13 16,0-4 0-16,-4 8 0 0,4 0 0 0,-9 0 0 15,0-9 0-15,-5 9 0 0,0-4 0 0,-4 4 0 16,0 8 0-16,0 0 0 0,-1 0 0 0,6 0 0 0,-1 0 0 16,0 0 0-1,1 0-48-15,-1-4-13 0,5 4-3 0,0 0 0 16,0 4-153-16,9-4-31 0,0 0-7 0,0 0-1 0</inkml:trace>
  <inkml:trace contextRef="#ctx0" brushRef="#br0" timeOffset="3530">2518 1060 1267 0,'0'0'28'0,"0"0"5"0,0 0 2 0,0 0 1 0,0 0-36 0,5-8 0 16,-1-4 0-16,5 4 0 0,-4 0 109 0,-1-4 15 15,6 4 4-15,-6-8 0 0,5 3-52 0,-4-3-9 16,-1-4-3-16,1 0 0 0,-1 0-20 0,1-1-4 16,4-3 0-16,-4 0-1 0,-5-5-11 0,4 1-3 15,1 0 0-15,-1-5 0 0,-4 5-25 0,5-4-12 0,-5-1 0 0,4 5 1 16,1-4 11-16,-5 7 16 0,0 1-4 0,0 0-1 16,0 8-11-16,0 8 0 15,-9-1 0-15,9 9-647 0,-5 4-131 0</inkml:trace>
  <inkml:trace contextRef="#ctx0" brushRef="#br0" timeOffset="4159">2026 927 172 0,'0'0'16'0,"0"0"-16"0,0 0 0 0,0 0 0 0,5 8 246 0,-5-8 46 16,0 0 10-16,0 0 2 0,0 0-150 0,9 4-30 15,-9-4-5-15,0 0-2 0,9 8-33 0,0-4-8 16,5 0 0-16,-5 0-1 0,0 0-9 0,5 0-2 16,4 0 0-16,-4-4 0 0,4 0 0 0,-4 0 0 15,8-4 0-15,-3 4 0 0,-1 0 0 0,0 0 0 16,-4 0 0-16,-1 0 0 0,-4 0-51 0,5 0-13 16,-5 0 0-16,0 0 0 15,-9 0-48-15,0 0-13 0,0 0-3 0,9-4-682 0,-4 0-137 16</inkml:trace>
  <inkml:trace contextRef="#ctx0" brushRef="#br0" timeOffset="4646">2586 1052 864 0,'0'0'76'0,"0"0"-60"15,0 0-16-15,0 0 0 0,0 0 144 0,0 0 25 16,0 0 6-16,0 0 1 16,5-12-90-16,4 4-18 0,-4-4-3 0,-1 0-1 15,5 4 0-15,-4-8 0 0,9-1 0 0,-5-3 0 0,-5-4 0 0,1 4 0 0,4 3 0 0,0-11 0 31,-5-8-51-31,1 3-13 0,4-3 0 0,-4-1 0 16,-1-3 0-16,-4 0 0 0,0-5 0 0,-4 5 0 16,-1-9 0-16,-4 4 0 0,0-3 0 0,0-1 0 0,-5 5 54 0,1-1 8 0,-1 5 2 0,0-1 0 31,1 5-52-31,3 4-12 0,-3 3 0 0,-1 9 0 16,5 0-48-16,0 8-13 0,0-9-3 0,0 13 0 15,0 8-102-15,4-4-21 0,-4 0-4 0,4 0-1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1 992,'0'0'19305,"0"3"-18889,7-3-175,-1 0-1730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82 911 1267 0,'0'0'28'0,"0"0"5"0,0 0 2 0,0 0 1 0,0 0-36 0,0 0 0 0,0 0 0 0,0 0 0 15,0 0 58-15,0 0 5 0,0 0 1 0,0 0 0 16,-5 8-52-16,5-8-12 0,0 0 0 0,0 0 0 16,-4 4 54-16,4-4 8 0,0 0 2 0,0 0 0 0,0 0-53 15,0 0-11-15,0 0 0 0,0 0 0 0,0 0 0 0,0 0 0 16,-9 8 0-16,9-8 0 0,0 0 55 0,0 0 7 15,0 0 2-15,0 0 0 0,0 0-52 0,0 0-12 16,0 0 0-16,0 0 0 0,0 0 54 0,0 0 8 16,-5-8 2-16,1 0 0 15,4 4 0-15,-5-8 0 0,0 0 0 0,1 0 0 0,-1-5-52 0,5 1-12 16,0-4 0-16,0 0 0 0,-4-9 0 16,4 5 0-16,0 0 0 0,0-4 0 0,4-5 0 0,-8-3 0 15,-5-5 0-15,9 1 0 0,0 3 0 0,0-3 0 16,0-1 0-16,0 1 0 0,0-1 0 0,-5 1 0 15,1 4 0-15,4-1 0 0,-5 9 0 0,5-5 0 16,5 5 0-16,-5 4 0 0,-9 4 0 0,9 3 0 0,4 1 0 16,-4 4 0-16,-4-8 0 0,-1 8 0 0,5 4 0 15,5 0 0 1,-10-1-100-16,5 9-22 0,0 0-5 0,0 0-1 16,14 0-51-16,-14 0-10 0,0 0-3 0,0 0-486 0</inkml:trace>
  <inkml:trace contextRef="#ctx0" brushRef="#br0" timeOffset="487">346 676 1497 0,'0'0'32'0,"0"8"8"0,5 5 0 0,-5-5 4 0,0 4-36 0,0-4-8 16,4 4 0-16,-4-4 0 0,-4 4 53 0,4-4 9 16,0 4 2-16,0 5 0 15,0-5 5-15,-5 0 2 0,5 4 0 0,0-4 0 0,-5 4-63 0,5-3-8 16,-4 3-9-16,-1 0 9 0,5-4 44 0,0-4 16 16,-4 4 3-16,4-4 1 0,-5 1-52 0,5-9-12 15,0 0 0-15,0 0 0 0,0 0 0 0,0 0 0 16,0 0 0-16,0 0 0 0,0 0 0 0,0 0 0 15,0 0 0-15,0 0 0 0,5-13 0 0,-1 1 0 0,-4 0 0 0,5-4 0 16,-1 4 0-16,-4-4 0 0,5-5 0 0,0 5 0 16,4 4 0-16,-5-4 0 15,5 0 0-15,-4-1 0 16,4 5 0-16,0-4 0 0,0 4 0 0,0-4 0 16,0 4 0-16,0 4 0 0,1-5 0 0,3 5 0 15,-4 0 0-15,0 0 0 0,5 4 0 0,-5 0 0 16,-9 4 0-16,9 0 0 0,0 0 0 0,-9 0 0 15,0 0 54-15,0 0 8 0,5 8 2 0,4 8 0 16,-4-4-52-16,-1 1-12 0,-4 3 0 0,-4 0 0 0,4 0 0 16,0 4 0-16,0 1 0 0,-5-1 0 0,5 0 0 15,0 0 0-15,-4 1 0 0,-1-5 0 16,5 0-100-16,0 0-22 0,0 0-5 0,0-4-820 16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7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1141 1069 0,'0'0'23'0,"0"0"5"0,0 0 0 0,0 0 4 0,0 0-32 0,0 0 0 0,-9 0 0 0,9 0 0 16,-9-4 72-16,0 0 8 0,0-4 1 0,0 0 1 15,4-1-36-15,-4-7-7 0,0 0-2 0,0 0 0 16,4 0 11-16,1-5 1 0,-1 1 1 0,1-4 0 16,-6-4-10-16,6-1-1 0,4 1-1 0,0-4 0 15,0-1-20-15,0-3-4 0,-5-1-1 0,5 1 0 16,0-5-13-16,5 5 8 0,-5-4-8 0,0-1 0 0,4 1 25 16,1-1-1-16,-5 5 0 0,5-5 0 0,-5 9-24 15,4 4 0-15,1-1 0 0,-1 5 0 0,1 4 0 0,4 0 0 16,-5-1 0-16,1 5 0 0,4 0 0 0,-4 4 0 15,-1 0 0-15,1 8 0 16,-5 4-46-16,9-4-14 0,-5-5-4 0,6 5-477 16,-1 4-96-16</inkml:trace>
  <inkml:trace contextRef="#ctx0" brushRef="#br0" timeOffset="362">462 947 1098 0,'-18'0'48'0,"18"0"11"0,0 0-47 0,0 0-12 0,-10-4 0 0,6-5 0 16,-5 1 88-16,4 0 15 0,1-4 3 0,-5 0 1 16,-1 0-33-16,1-4-6 0,5-1-2 0,-1-3 0 15,1 0-23-15,-1 0-5 0,1-9-1 0,4 5 0 0,0 0-13 0,0-4-4 16,4 3 0-16,1-3 0 0,-1 4-8 0,-4-1-3 16,5 1 0-16,-1 0 0 0,5 4-9 0,-4-1 0 15,-5 5 0-15,0 4 0 0,9-4 0 0,0 8 0 16,-9 0 0-16,0 0 0 15,0 8-130-15,0 0-28 0,0 0-6 16,0 0-541-16</inkml:trace>
  <inkml:trace contextRef="#ctx0" brushRef="#br0" timeOffset="628">717 724 921 0,'13'4'40'0,"-13"-4"10"0,9 4-40 0,1-4-10 0,-1-8 0 0,4 8 0 15,1 0 176-15,-5 0 34 0,5-4 6 0,-1 4 2 16,1 0-136-16,0 4-27 0,4-4-6 0,-4-4-1 0,-1 8-33 15,-4-4-7-15,0 0-8 0,5 0 11 16,-5 0-111-16,0 4-21 0,0-4-5 0,1 0-1 0</inkml:trace>
  <inkml:trace contextRef="#ctx0" brushRef="#br0" timeOffset="1318">1340 457 964 0,'0'0'43'0,"0"0"9"0,0 0-42 0,-4 8-10 0,4-4 0 0,-5 8 0 16,1-4 48-16,-1 4 7 15,1 5 1-15,4-1 1 0,-9 0-29 0,4 4-7 0,0 0-1 0,1 1 0 16,-1-1 4-16,1 0 1 0,4 0 0 0,0 1 0 16,0-1 4-16,0-4 1 0,4 0 0 0,5 0 0 15,-4-3 18-15,0-1 4 0,-1-4 1 0,5 0 0 16,0-4-16-16,-9-4-3 0,0 0-1 0,0 0 0 16,14-4-23-16,-14 4-10 0,9-4 8 0,0 0-8 0,0-8 12 15,0 4-4-15,-4-1 0 0,0 1 0 0,-1 0-17 0,1-4-4 16,4 4-1-16,-9-4 0 0,4 0 14 0,1 0 0 15,-1-5 0-15,1 5-9 0,-5 0 9 0,4 4-8 16,1-4 8-16,-5 12-8 0,0 0 8 0,0 0 0 16,0 0 0-16,0 0 0 0,0 0 0 0,0 0 8 15,5 12-8-15,-5-4 11 0,4 8-11 0,-4 1 8 16,0 3-8-16,0 0 8 16,-4 4 2-16,4 5 0 0,0-1 0 0,-5 4 0 0,5 1-1 0,-5-1 0 15,1 4 0-15,-1-3 0 0,5 7 19 0,-4-7 3 16,-1 3 1-16,1 1 0 0,-1-1-16 0,1-8-2 15,4 1-1-15,-5-1 0 0,-4-4-5 0,4-4 0 16,1 1-8-16,-5-1 12 0,4-8-12 0,1 0 0 16,-1 0 0-16,1-4 0 0,4-8 0 0,-10 5 0 15,1-5 0-15,0 4 9 0,0-8-17 0,0-1-4 0,4-3-1 0,-4 0 0 16,0 0 13-16,5-4-11 0,-1-4 11 16,1 4-10-16,-6 0 10 0,6-1 0 0,4 1 0 0,0-4-8 15,4 0 8-15,-4 0 0 0,10 4 0 16,-6-1-8-16,5-7 23 0,0 8 5 0,5 0 0 0,0 4 1 15,-1-4-21-15,6 4-8 0,-6 0 0 0,1-1 0 16,4 1 8-16,0 4 0 16,-4 4 10-16,4-4-10 0,0 4 12 0,1-4-4 0,-6 4-8 0,5 0 12 15,1 0-4-15,-6 0-8 0,6 4 11 0,-6-4-11 16,5 4 0-16,-4-4 0 0,4 0-15 0,-4 0 5 16,0 0-202-16,-1 0-40 0,10 0-8 0,-5-4-1 0</inkml:trace>
  <inkml:trace contextRef="#ctx0" brushRef="#br0" timeOffset="1648">1951 1125 576 0,'0'0'51'0,"4"-8"-41"0,-4-5-10 0,0 1 0 15,5 0 119-15,-1 0 21 0,-4-4 5 0,0 0 1 16,0 3-78-16,0-3-16 0,0 4-4 0,0-4 0 15,0 0-18-15,-4 4-4 0,4-5-1 0,0 5 0 16,-5 0-16-16,5 0-9 0,0 0 10 0,-4 0-10 16,4 0 0-16,-5 4-18 0,5-1 2 0</inkml:trace>
  <inkml:trace contextRef="#ctx0" brushRef="#br0" timeOffset="1948">2283 983 288 0,'0'0'25'0,"0"0"-25"16,14-8 0-16,-1-4 0 0,1 0 170 0,4-5 29 15,-4 1 5-15,-1-4 2 0,1-4-129 0,0-1-25 0,-5-3-6 16,4-8-1-16,-3 3-29 0,-10 1-7 0,4-9-1 0,-8 1 0 16,-1-4-8-16,-4-5 0 0,-5-4 0 0,1-3 0 15,-6 3 0-15,-8 0 0 0,4 5-9 0,-4-1 9 16,0-3 0-16,8 11 0 0,-8-3 0 0,9 7 0 16,0 1-43-16,-1 12-5 0</inkml:trace>
  <inkml:trace contextRef="#ctx0" brushRef="#br0" timeOffset="2183">2761 769 1090 0,'0'0'48'0,"0"0"11"0,0 0-47 15,0 0-12-15,0 0 0 0,9-9 0 0,-9 9 39 0,0 0 5 16,0 0 2-16,0 0-577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8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169 676 1101 0,'0'0'48'0,"0"0"12"0,-9-4-48 0,0 0-12 0,0 4 0 0,0 0 0 0,0 0 105 0,0 4 19 16,0 0 4-16,-5 0 1 0,0-8-54 0,5 8-11 15,0 8-3-15,4-3 0 0,-8-1-10 0,8 0-3 16,-4 0 0-16,5-4 0 0,-5 0 13 0,4 0 3 16,5 4 0-16,-5 0 0 0,1-4-14 0,4 8-2 15,0 5-1-15,0 3 0 0,4-4-16 0,1 0-3 16,0-8-1-16,4 4 0 15,-5-4-8-15,1 5-2 0,4-5 0 0,4 4 0 0,-3-12-9 0,-1 4-8 16,4 0 9-16,1 0-9 0,-5 4 0 0,5 0-16 16,-1-8 1-16,6 0 1 15,-6 0-185-15,6 4-37 0,-6 0-7 0</inkml:trace>
  <inkml:trace contextRef="#ctx0" brushRef="#br0" timeOffset="226">424 931 1267 0,'0'0'28'0,"0"0"5"0,0 0 2 0,0 0 1 0,0 0-36 0,0 0 0 0,0 0 0 0,-4-4 0 16,4 0 58-16,-5 0 5 0,5-4 1 0,-4 0 0 15,4-4 33-15,-5 4 7 0,10-4 2 0,-5-1 0 16,-5-7-53-16,1 4-10 0,-1 0-3 0,5 0 0 16,5-1-12-16,-1 1-4 0,5 8 0 0,-4-4 0 15,-5 12-1-15,0-8-1 0,0 8 0 0,9-12 0 0,4 4-22 0,1 0 0 16,-9-1 0-16,8 5 0 0,-4-4 15 0,5 4-2 15,0 0 0-15,-1 0 0 16,-3 0-123-16,3 4-25 0,-4-4-5 0,5 8-712 16</inkml:trace>
  <inkml:trace contextRef="#ctx0" brushRef="#br0" timeOffset="526">829 891 1728 0,'0'0'38'0,"0"0"8"0,0 0 2 0,10-4 0 0,-6 0-39 0,-4 4-9 16,9-4 0-16,-4-4 0 0,-1-1 53 0,1-3 9 0,-5 0 2 0,0 0 0 15,-5 4 0-15,1-4 0 0,-1-8 0 0,1 7 0 16,-5 1-52-16,4 8-12 0,-4-4 0 0,4 4 0 16,-4-4 0-16,0 0 0 0,5 4 0 0,-6 4 0 15,10 0 0-15,-9 0 0 0,0 4 0 0,0 4 0 31,5-4 0-31,-1 4 0 0,1 4 0 0,-1 0 0 0,5 1 0 0,0-1 0 0,0 0 0 0,5 4 0 16,-1 0 0-16,1-4 0 0,-1 0 0 0,5-3 0 16,-4-1 0-16,4 4 0 0,-9-12 0 0,4 8 0 15,6 0 0-15,-10-8 0 0,9 8 0 0,0 0 0 16,0 0-100-16,0 0-22 0,0-4-5 0,0 0-717 16</inkml:trace>
  <inkml:trace contextRef="#ctx0" brushRef="#br0" timeOffset="801">1062 976 1728 0,'0'0'38'0,"0"0"8"0,9 0 2 0,0 0 0 0,5 4-39 16,-5-4-9-16,-9 0 0 0,9-4 0 0,-5 0 53 0,5 0 9 16,-9-9 2-16,5 5 0 0,-10-4 0 0,5 4 0 15,0-4 0-15,0 0 0 0,-4-4-54 0,-1 4-10 16,1 3 0-16,4-3 0 0,-5-4 0 0,1 4 14 15,-1 4-2-15,1-4 0 0,-1 4-12 0,0-4-12 16,1 3 3-16,-1 1 0 0,5 8 24 0,-4-12 5 0,-1 4 0 16,5 8 1-16,0 0-33 0,0 0-8 0,0-12 0 0,0 12-1 15,0 0 21-15,0 0 0 0,0 0 0 0,0 0 0 16,5-8 0-16,4 0 0 0,-9 8-9 0,14-4 9 16,-5 4-41-1,0 0-5-15,4 4-1 0,-3 0 0 0,-1 4-128 0,0 0-25 0,4 4-6 16,1-4-1-16</inkml:trace>
  <inkml:trace contextRef="#ctx0" brushRef="#br0" timeOffset="1036">1267 915 518 0,'0'0'23'0,"0"0"5"16,9 4-28-16,0 4 0 0,-5-4 0 0,-4-4 0 0,9 4 223 0,1 0 39 15,-6 0 8-15,-4-4 2 0,0 0-123 0,0 0-24 16,14 0-5-16,-14 0 0 0,0 0-57 0,0 0-11 16,4-4-3-16,1-4 0 0,-5-4-14 0,-5 4-3 15,5-4-1-15,-4 0 0 0,-1-4-10 0,1 3-1 16,-1-7-1-16,-4 4 0 0,4 0-7 0,1 4 0 15,4-5-1-15,-5 5 0 0,1 4 13 0,4-4 2 16,-5 0 1-16,5 4 0 0,0 8-27 0,0 0-17 16,0-12 2-16,0 0 1 0,5 3 14 0,-5 9 0 15,0 0 0-15,9-4 0 0,0-4-12 0,5 4-7 16,-1 4-1-16,-4 0 0 16,5 4-60-16,-5-4-13 0,5 4-3 0,-1 0 0 15,1-4-128-15,-5 8-25 0,14 1-6 0,-9-1-1 0</inkml:trace>
  <inkml:trace contextRef="#ctx0" brushRef="#br0" timeOffset="1258">1594 786 1728 0,'0'0'38'0,"0"0"8"0,9 4 2 0,5-4 0 0,-5 4-39 0,0-4-9 0,0 0 0 0,5 0 0 0,-5-4 53 16,5 4 9-16,0 0 2 0,-1 0 0 0,1 0 0 0,-1 0 1 15,1 0 0-15,4 0 0 0,-9-4-53 0,5 4-12 16,-5 4 0-16,0-4 0 0,-9 0 0 0,9-4 0 16,1 4 0-16,-10 0 0 0,0 0-8 0,0 0-3 15,9 0 0-15,-5-9 0 16,-4 9-187-16,9-4-38 0,-9 4-7 0,0 0-1 0</inkml:trace>
  <inkml:trace contextRef="#ctx0" brushRef="#br0" timeOffset="1683">2159 737 1116 0,'14'0'49'0,"-14"0"11"0,0 0-48 0,0 0-12 0,4 0 0 0,-4 0 0 16,0 0 91-16,9 0 16 0,-9 0 3 0,9 0 1 15,0 0-35-15,-9 0-8 0,10 0 0 0,-1 0-1 0,-5 0-16 16,5-4-3-16,-9 4-1 0,9-4 0 0,1 0-31 0,-1-4-5 16,0 4-2-16,-5 0 0 0,5 0-9 0,0-5 0 15,-4 1 0-15,4 4 0 0,-4-4 0 0,-1 0 0 16,1 0 0-16,-5 4 0 0,0 4 0 0,0 0 0 16,0 0 0-16,-5-8 0 0,1 0 0 0,4 8 0 15,-14 0 0-15,5 4 0 0,-5 0 0 0,1 0 0 16,-1 4 0-16,5 4 0 0,-5 4 0 0,5 1 0 15,0 3 0-15,0-4 0 0,4 0 33 0,-4-4 5 16,5 5 1-16,4 3 0 0,0 4-11 0,0-4-3 16,4-4 0-16,1 1 0 0,4-5-25 0,-5 0 0 15,6 4 0-15,-1-4 0 0,0-8 0 0,4 4 0 16,-3 5 0-16,-1-5 0 16,4 0 0-16,-4-4 0 0,0-4 0 0,1 0 0 15,-1-4-97-15,0 4-25 0,4 0-5 0,-3 0-717 16</inkml:trace>
  <inkml:trace contextRef="#ctx0" brushRef="#br0" timeOffset="1983">2500 802 1497 0,'0'0'32'0,"0"0"8"0,0 0 0 0,0 0 4 0,0 0-36 0,5 12-8 0,-1 0 0 0,-4 0 0 16,0 4 148-16,-4-4 28 0,4 5 6 0,-9-1 1 16,4-8-155-16,1 4-28 0,4 4-10 0,-5-4 0 0,1 1 34 15,4-13 8-15,0 0 0 0,0 0 1 0,0 8-33 16,0-8-16-16,0 0 2 0,0 0 0 0,0 0 38 0,0 0 8 15,9-4 2-15,-5-5 0 16,5 1-54-16,0 0-12 0,1-4-1 0,-1 4-1 0,0-4 54 0,-5 0 12 16,5 0 1-16,-4 0 1 0,4-1-34 0,0 5 0 15,5 0 0-15,0 4 0 0,-1-4 31 0,-4 4-1 16,5 0 0-16,-5 0 0 0,0 0-44 0,-9 4-9 16,14 0-1-16,-14 0-1 0,9 4 40 0,5 4 8 15,-5 0 1-15,-5 4 1 0,1 0-25 0,-1 1 0 16,5-1 0-16,-9 0 0 15,5 0 0-15,-5 0 0 0,0 0 0 0,5 4 0 16,-1 1-36-16,-4-5-13 0,0-12-3 16,0 0 0-16,0 0-138 0,14 12-28 0,-5 0-6 0</inkml:trace>
  <inkml:trace contextRef="#ctx0" brushRef="#br0" timeOffset="2170">2919 947 288 0,'0'0'12'0,"0"-8"4"0,0-8-16 0,0 0 0 0,0 0 0 0,5 0 0 16,-5-5 184-16,0 1 33 0,0-4 7 0,0 0 2 16,-5-1-144-16,5-3-29 0,-4 4-5 0,4-9-2 15,-5 5 17-15,5 0 3 0,-4-1 1 0,-1-3 0 16,0 8-56-16,5-5-11 16,-4 1 0-16,-1 4 0 0,1-5 0 0,-1 1 0 0,1 8 0 0,-1 0 0 15,5-1-46-15,-4 5-4 0</inkml:trace>
  <inkml:trace contextRef="#ctx0" brushRef="#br0" timeOffset="2359">2664 644 345 0,'0'0'15'0,"14"4"4"0,0-4-19 0,4 4 0 0,-5 0 0 0,6-4 0 0,-6 4 260 0,6 0 48 15,-1-4 9-15,0 4 3 0,-4-4-154 0,4 4-30 16,-5 0-7-16,6-4-1 0,-6 4-102 0,1 4-26 0,0-4 0 0,-1 0 0 15,1 5 0-15,0-5 0 0,-5 4 0 16,4-4 0-16,1 4 0 0,-5 0 0 0,0-4 0 0,0 0-575 16,5 0-120-1</inkml:trace>
  <inkml:trace contextRef="#ctx0" brushRef="#br0" timeOffset="2579">3179 911 1134 0,'0'0'24'0,"0"0"6"0,0 0 1 0,0 0 1 0,0 0-32 0,-5-4 0 0,5-4 0 0,-4-4 0 0,-1 4 36 15,5-5 1-15,0 5 0 0,0 0 0 0,-4-4 22 0,4 0 4 16,-5 0 1-16,5 4 0 0,0-4-52 0,0-1-12 16,0 5 0-16,0 0 0 0,0 0 54 0,0 8 8 15,5-8 2-15,-5 8 0 0,4-8-52 0,5 4-12 16,-4-4 0-16,4 8 0 15,4 0-48-15,1 0-13 0,-5-4-3 0,5 0-640 0</inkml:trace>
  <inkml:trace contextRef="#ctx0" brushRef="#br0" timeOffset="2862">3420 838 882 0,'0'0'39'0,"9"-8"8"0,0 4-38 0,-4-4-9 0,4 0 0 16,-5 4 0-16,-4 4 60 0,10-8 9 0,-6 0 3 15,-4 8 0-15,0 0 21 0,0 0 5 0,0-9 1 0,0 9 0 16,-4-8-28-16,4 8-6 0,0 0-1 0,-10 0 0 16,-8 4-20-16,5-4-5 15,-1 4-1-15,5 1 0 0,-5-1-19 0,1 4-4 0,-6 0-1 0,6 0 0 16,-1 0-14-16,5 0 0 0,4-4 0 0,5-4 0 16,0 0 10-16,0 0 2 0,-4 12 1 0,4-12 0 15,13 8-61-15,-3-4-13 16,3 0-3-16,1-4 0 0,-5 4 48 0,9-4 16 0,-4 5-9 0,4-1 9 15,-4-8-28-15,-1-1-1 0,1 5 0 0,-5 0 0 32,5 0-53-32,-1 0-10 0</inkml:trace>
  <inkml:trace contextRef="#ctx0" brushRef="#br0" timeOffset="3176">3620 875 518 0,'5'12'46'16,"-5"4"-37"-16,4 8-9 0,-4-4 0 0,-4 1 174 0,4-1 33 15,0 4 6-15,-5 0 2 0,5-3-102 0,-4 3-20 16,-1-4-4-16,1 0-1 15,-1-3-27-15,1-1-5 16,-1-4-2-16,5 0 0 0,-5-4 6 0,5-8 0 16,-4 8 1-16,4-8 0 0,0 0-48 0,0 0-13 15,0 0 0-15,0 0 0 0,0 0 9 0,0 0-9 16,-9-8 10-16,0 4-10 0,9-4 10 0,-5-4-10 16,5-4 10-16,-4 0-10 0,4-5 11 0,0-3-11 0,0 4 12 15,4-5-12-15,-4 1 10 0,5-4-10 0,-1 0 8 16,5-5-8-16,-4 1 8 0,4-1-8 0,5 9 0 15,-1 0 8-15,1-4-8 0,0 7 0 0,-1 5 9 16,6 0-9-16,-10 0 8 0,4 8-8 0,1-5 8 0,-5 9-8 16,-9 4 0-16,9-4 0 0,-9 4 0 0,0 0 8 15,0 0-8-15,0 0 0 0,-4 8 0 0,4 5 0 16,-9-1 12-16,4 0 2 0,-9 0 0 0,5 0 0 16,0 4-28-16,0-3-6 0,0 3 0 0,0 0-1 15,4-4-18 1,5 4-3-16,-4-4-1 0,4-4 0 0,4 5-189 0,1-1-39 0,8 8-7 0,-13-20-2 15</inkml:trace>
  <inkml:trace contextRef="#ctx0" brushRef="#br0" timeOffset="3663">3866 810 460 0,'14'16'20'0,"-10"-4"5"0,1 4-25 0,-5 1 0 16,0 3 0-16,5 0 0 0,-5-4 153 0,0-4 26 0,-5 4 5 0,0-3 0 15,5-13-99-15,0 0-20 0,0 8-4 0,0-8-1 16,0 0-24-16,0 0-6 0,0 0-1 0,0 0 0 16,0 0 0-16,0 0 0 0,10 4 0 0,-10-4 0 15,9-12-9-15,0 4-1 0,0-5-1 0,0 1 0 16,0-4-41-16,0 0-8 15,5 0-1-15,-10 0-1 0,-8-1 53 0,4 1 10 0,9 4 2 0,0-4 1 16,-4 4-33-16,4 0 0 0,-9 12 0 0,0 0 0 16,0 0 32-16,0 0-1 0,4 12 0 0,5 0 0 15,-4 4-31-15,4 8 0 0,-9 9 0 0,0-5 0 0,0 0-14 16,0 5-9-16,0-1-1 0,-5 0-1 0,-4 1 25 16,9-5 0-16,0 5 0 0,-9-5 8 0,0 0-8 15,0 1 11-15,9-5-11 0,-5 0 12 0,-8 0-12 16,4-3 0-16,0-9 0 0,4 4 8 0,-4 0-8 15,-5-8 0-15,1 0 0 0,4-4 0 0,9-4 0 16,0 0 0-16,-10 0 0 0,10 0 0 0,-4-12 0 0,4 12 0 16,0-12 0-16,4 0 0 0,-4 0 0 0,10-4 8 15,-1 3-8-15,-5 1 8 0,5-4-8 0,-4 4 0 16,9-4 0-16,-1 4 0 0,-13 0 8 0,5-1-8 16,8-3 8-16,-4 8-8 0,-4-4-12 0,4 4-7 15,0-4-1-15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5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1157 914 0,'0'0'40'0,"0"0"9"0,0 0-39 0,0 0-10 16,4 12 0-16,-4-12 0 0,0 0 88 0,0 0 16 15,0 0 4-15,0 0 0 0,-9 0 8 0,0-4 1 16,0 0 1-16,0-4 0 0,0 4-43 0,-5-4-9 0,5 0-2 0,0-4 0 15,-9-5-39-15,4 1-8 0,0 0-1 0,1-4-1 16,-6-8 13-16,6-1 4 0,-1 1 0 0,0 0 0 16,5-5-12-16,0-3-3 0,-4-1 0 0,8 1 0 15,0-1-1-15,1 5-1 0,4-4 0 0,-5-5 0 16,5 1-24-16,5-1-5 0,-5 1-1 16,9 7 0-16,-4-3 31 15,-1-4 7-15,5 3 1 0,0 1 0 0,0 3-24 0,5 1 9 0,0 4-9 0,-5 3 0 16,0 5-15-1,5-4-9-15,-5 0-3 0,4-1 0 0,-3 5 27 16,3 0 0-16,1 0 0 0,-1-1 0 0,1 5 0 0,-5 4 0 0,5 4 0 16,-5 0 0-16,-4 0-134 0,4 4-22 15</inkml:trace>
  <inkml:trace contextRef="#ctx0" brushRef="#br0" timeOffset="534">498 48 1267 0,'0'0'56'0,"4"8"12"0,1 4-55 0,-1 1-13 16,1-1 0-16,-5 8 0 0,4-4 156 0,6 8 29 0,-6 5 6 15,-4-1 1 1,9 0-77-16,-9 9-15 0,5-1-4 0,-1 5 0 0,1-1-32 0,-1-3-8 0,-4 3 0 0,5 9-1 16,-1-1-27-16,-4-11-4 0,0-9-2 0,0 0 0 15,0 1-2-15,0-5-1 0,0 0 0 0,0-4 0 16,-4 1-19-16,4 3-14 0,-5-8 2 0,5 0 1 16,-4-4 11-16,4-12-10 0,0 13 10 0,0-13-10 15,0 0 10-15,0 0-8 0,0 0 8 0,0 0-8 16,0 0 8-16,0 0-12 0,0 0 12 0,0 0-12 15,-9-9 31-15,4 5 5 16,1-4 2-16,4 0 0 0,-5-4-26 0,10 0 0 0,-1 0 0 0,1 0 0 16,4-4-23-16,0-1-9 0,0-3-3 0,5 4 0 0,-1 4 35 0,1 4 0 15,0-9 0-15,4 9 0 0,-4 0 0 0,-1-4 0 16,1 4 0-16,4 0 0 0,-4 4 28 0,4 4 4 16,-4-4 0-1,4 8 0-15,0 4-32 0,-4 0 0 0,-1 0 0 0,-4 0 0 0,5 4 0 0,-9 1 0 16,-5 3 0-16,0 0 0 0,0 0 0 0,-9 4 0 15,-5-3 0-15,0-1 0 0,1 0 0 0,-6 0 0 16,-8 0 0-16,9 0 0 0,-5-3 0 0,0 7 0 16,-4-8 0-16,4 0 0 0,0-4 0 0,5 0 0 0,5-4 0 15,13-4 0 17,0 0-45-32,0 0-15 0,0 0-4 0,0 0 0 15,0 0-117-15,0 0-24 0,9 0-5 0</inkml:trace>
  <inkml:trace contextRef="#ctx0" brushRef="#br0" timeOffset="769">1103 951 1267 0,'0'0'28'16,"0"0"5"-16,0 0 2 0,-4-8 1 0,-5-1-36 0,4-3 0 0,5 0 0 0,0-4 0 0,-9 4 58 0,9-4 5 15,-5-1 1-15,5 5 0 16,0 0 0-16,0 0 0 0,0 0 0 0,5 0 0 0,-5 4-52 0,4-4-12 16,-4 3 0-16,5 1-765 0</inkml:trace>
  <inkml:trace contextRef="#ctx0" brushRef="#br0" timeOffset="1115">1226 829 1497 0,'5'12'32'0,"-5"-4"8"0,0-8 0 0,4 17 4 0,-4-1-36 0,0-4-8 0,0-4 0 16,0 0 0-16,0 4 104 0,0-12 20 0,0 0 3 15,0 0 1-15,0 0-103 0,0 0-25 0,0 0 0 0,0 0 0 16,0 0 0-16,0 0 0 0,0 0 0 0,0 0 0 15,5-8 0-15,-1-4 0 0,1 0 0 0,-1 4 0 16,1 0 56-16,0 0 7 0,-1-4 1 0,1 3 0 16,4 1-103-16,-5 0-20 15,1 0-4-15,4 0-1 0,-5 4 52 0,6-4 12 0,-1 8 0 0,0-4 0 16,0 0 0-16,0 4 0 0,-9 0 0 0,0 0 0 0,9-4 48 16,0 4 13-16,5 0 3 0,-14 0 0 0,0 0-52 0,9 12-12 15,5 0 0-15,-5 0 0 0,-5 4 0 16,1-3 0-16,4 3 0 0,-9 0 0 0,0 0 0 0,0-4 0 15,5 4 0-15,-10 5 0 0,0-9 0 0,1 0 0 16,-1-4 0-16,1 0 0 16,4-8-48-16,0 0-13 0,-14 8-3 0,10-8 0 15,-6-4-153-15,1-4-31 0,0-4-7 0,0 0-1 0</inkml:trace>
  <inkml:trace contextRef="#ctx0" brushRef="#br0" timeOffset="1664">1704 898 230 0,'0'0'20'0,"0"0"-20"0,0 0 0 0,9-4 0 0,-9 4 265 15,5-8 49-15,-1-4 10 0,-4 4 1 0,0 0-188 0,0-1-37 16,0 1-8-16,-4 0-2 0,-1-4-21 0,-4 0-4 16,5 4-1-16,-6 0 0 0,1 0 0 0,0 4 0 15,0 0 0-15,5 4 0 0,-5 0-51 0,-1 4-13 16,-3 0 0-16,4 0 0 0,4 0 0 0,-4 0 0 15,-5 4 0-15,10 4 0 0,-1 0 0 0,1 0 0 16,4-4 0-16,0 5 0 0,4 3 0 0,1-4 0 16,-1-4 0-16,1 0 0 0,-5-8 0 0,0 0 0 15,14 4 0-15,-5 0 0 16,4-8-48-16,-4 4-13 0,-9 0-3 0,10-4 0 0,3 0 52 0,-4-8 12 16,-4 4 0-16,4 0 0 0,0 0 0 0,-9 8 0 15,0 0 0-15,9-8 0 0,0-5 16 0,0 9 7 0,-9 4 1 16,5-8 0-16,4 4-24 0,-9 4 8 15,0 0-8-15,9-4 0 0,0 8 8 0,0-4-8 16,0 4 10-16,1 4-10 0,-1 0 10 0,0 1-10 0,0 3 10 16,0 4-10-16,5-4 0 0,-10 0 0 15,5 0 0-15,0-4 0 0,0 1-23 16,1-1-10-16,-1 4-3 0,0-4 0 0,-5 4-22 16,5-4-5-16,-9-8-1 0,5 4-477 0,4 0-96 0</inkml:trace>
  <inkml:trace contextRef="#ctx0" brushRef="#br0" timeOffset="1807">1955 894 1267 0,'0'0'28'0,"0"0"5"0,0-8 2 0,0 4 1 0,4-4-36 0,-4 0 0 15,5-4 0-15,-1 3 0 0,1 1 96 0,4 0 12 16,-5 0 2-16,1-4 1 0,4 4-24 0,0 0-5 16,0 0-1-16,0 0 0 0,0 4-72 0,1 0-9 15,-1 0-12-15,4-1 2 0,-4 5 10 0,1-4 12 16,-10 4-2-16,13 0-586 15,-13 0-116-15</inkml:trace>
  <inkml:trace contextRef="#ctx0" brushRef="#br0" timeOffset="2277">2241 906 1141 0,'0'0'50'0,"9"8"11"0,1 4-49 0,-1 1-12 0,0-5 0 0,-5 0 0 16,-4-8 107-16,9 4 18 15,1 0 4-15,-1-4 1 0,-9 0-26 0,9 0-6 0,0-4-1 16,-5 4 0-16,6-8-77 0,-6 0-20 0,5 4 0 0,0-5 0 15,-4 5 0-15,4 0 0 0,0-8 0 0,-4 4 0 16,4-4 0-16,-5 4 0 0,1-4 0 0,-1 4 0 16,1 0 12-16,-1-1 0 0,1 1-1 0,-5 8 0 15,0 0-11-15,0 0-16 0,0 0 4 0,0 0 1 16,0 0 11-16,0 12 0 0,5 5 0 0,-5-1 0 0,4 0 0 16,-4 8 0-16,5 1 0 0,-1 3 0 0,-4 0 0 15,0 1 0-15,0 3 0 0,0 4 0 0,0-3 0 0,0-1 0 16,-4 1 8-16,-1-1-8 0,1-4 8 0,-1 5-8 15,0-5 8-15,1 0-8 0,-5-3 13 16,0-1-1-16,0-4-1 0,0 0 0 0,-1-4-11 0,-3 1 0 16,4-5 0-1,0 0 0-15,-10-8-8 0,6 0-4 0,-1 0-1 0,0-8 0 0,1 4-5 0,-1-8-1 16,0 0 0-16,5-4 0 0,0 0 19 16,5-9 17-16,-1 5-3 0,-4 0-1 0,4-4-13 0,1 4-18 15,8-1 4-15,-4-3 1 0,0 0 13 0,5 4 0 16,4-5 0-16,5 5 0 0,-1 0 0 0,6 0 16 15,-1 4-3-15,0-4-1 0,5 3-12 0,-5 5 0 16,0 0 0-16,5 4 0 0,-5-4 0 0,0 4 0 16,1 0 0-16,-1 0 0 0,0 0 0 0,-4 4 0 15,4 0 0-15,0 0 0 16,0-4-96-16,1 4-26 0,-1 0-5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7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0 311 1998 0,'0'0'44'0,"0"0"8"0,0 0 3 0,0 0 1 0,0 0-44 0,0 0-12 0,0 0 0 0,9-8 0 15,0 0 84-15,-4 0 14 16,0 0 3-16,-1-4 1 0,1 0-70 0,-5 0-13 0,0 0-3 16,0-1-1-16,0-3-15 0,0-4 0 0,4 0 8 0,-4 0-8 15,-4-1 52-15,-1 1 8 0,1 0 2 0,-1 4 0 16,0 3-82-16,1 1-17 0,4 4-3 0,-5 0-1 15,1 0-104-15,4 8-21 0,0 0-4 0,4-4-469 16,1-8-93-16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8.0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13 437 1728 0,'0'0'38'0,"0"0"8"0,0 0 2 0,0 0 0 0,0 0-39 15,5 8-9-15,-5-8 0 0,5 8 0 0,-5-8 104 0,9 8 20 16,-9-8 3-16,0 12 1 0,4 0-52 0,1-4-9 15,-1 8-3-15,-4-7 0 0,0-1-40 0,0 0-9 16,0 12-2-16,0-4 0 0,0 0 7 0,-4 1 2 16,-5-5 0-16,4-4 0 0,1 8 6 0,-1-4 0 15,5 0 1-15,0 0 0 0,-5 5-29 0,5-9-15 16,0 0 2-16,0 0 0 0,0-8 13 0,0 12 16 16,0-4-3-16,0-8-1 0,0 0-12 0,0 0 0 15,0 0 0-15,0 0 0 0,-4 4 0 0,4-4 0 16,0 0 0-16,0 0 0 0,0 0 0 0,0 0 0 0,0 0 0 0,0 0 0 15,0 0 0-15,0 0 0 0,0 0 0 16,0 0 0-16,-5-4 0 0,5 4 0 0,0 0 0 0,-4-4 0 16,4 4 0-16,0-12 0 0,0 0 0 0,0 0 0 15,4-1 0-15,-4 5 0 0,5-4 0 0,-1 4 0 16,1-8 0-16,0 0 0 0,-1 4 0 0,5 0 0 16,-4-1 0-16,4 1 0 15,0 4 0-15,0-4 0 0,0 0 0 0,0 4 0 0,-4 0 0 0,4 8 0 16,0 0 0-16,-9 0 0 0,0 0 0 0,0 0 0 15,5 8 0-15,-5-8 0 0,0 8 0 0,4 4 0 16,-4 0 0-16,0-4 0 0,0 8 0 0,-4-3 0 16,4 7 0-16,-5 0 0 0,5 0 0 0,0 5 0 0,0-5 0 15,5 0 0-15,-5 0 0 0,4-4 0 16,1 5 24-16,-1-5 0 0,1-4-1 0,-1 0 0 0,1 0-23 0,-1 0 0 16,6 1 0-16,-6-5 0 0,-4-8-19 0,0 0-1 15,5 8-1-15,-5-8-774 16,9-4-154-16</inkml:trace>
  <inkml:trace contextRef="#ctx0" brushRef="#br0" timeOffset="377">464 635 748 0,'18'-8'33'0,"-18"8"7"0,0 0-32 0,9 0-8 16,5 0 0-16,0 4 0 0,-1-4 220 0,-3 0 41 0,-6-8 9 0,1 8 2 15,4-4-116-15,0 0-22 16,0 0-5-16,5 4-1 0,-14 0-51 0,9-4-10 0,0 0-3 0,-9 4 0 16,9-9-51-16,-9 9-13 0,0 0 0 0,0 0 0 15,9-8 0-15,-9 8 0 0,-9-8 0 0,0 4 0 16,-5-4 0-16,1 4 0 0,3-4 0 0,-8 8 0 16,5 0 0-16,-6 0 0 0,6 4 0 0,-1 4 0 15,5 4 0-15,-5 4 0 0,10 5 0 0,-5-9 0 16,0 4 17-16,4-4 1 0,5 8 0 0,0-3 0 15,-5-1-1-15,5 0 0 0,10-4 0 16,-6 4 0-16,1-4 10 0,4 1 1 0,4-1 1 0,6 0 0 0,-6-4-29 16,1 0 0-16,0 0 0 0,-5-4 0 15,4 0 57-15,-4 0 6 0,5 0 1 0,-5 0 0 0,-9-4-52 16,14-4-12-16,0 4 0 0,-5-4 0 16,-9 4-100-16,13-4-22 0,1 4-5 0,-5-8-649 15,0-4-131-15</inkml:trace>
  <inkml:trace contextRef="#ctx0" brushRef="#br0" timeOffset="786">965 655 806 0,'0'0'72'0,"9"-8"-58"16,-9 8-14-16,9-4 0 0,5-4 208 0,-14 8 38 16,0 0 8-16,0 0 2 0,0 0-132 0,0-8-27 0,4 4-5 15,-4-4 0-15,0 8-43 0,-4-8-8 0,-5 4-1 0,0 0-1 16,0 4-39-16,-1-5 0 0,1 1 0 0,-4 0 0 15,4 4 52-15,-1 0 10 0,6 4 2 0,-5 0 0 16,9-4-52-16,-9 9-12 0,0 3 0 0,4 0 0 16,0 0 0-16,1-4 0 0,4-8-12 0,-5 12 12 15,5 0 0-15,5 0 0 0,-5 1 0 0,0-13 0 16,0 0 0-16,9 4 0 0,-4 4 9 0,-5-8-9 16,9 8-12-16,0-4-8 0,4 0-2 0,-3 4 0 15,-10-8 22-15,9-4-9 0,4 0 9 0,1 4 0 0,-5 0 0 16,0 4 0-16,0-8 0 0,-9 4 0 0,0 0 0 15,9 4 0 1,-9-4 0-16,14 12 0 0,-9 4 0 0,-1 1 0 0,-4 3 0 0,-4 0 9 16,-1 4-9-16,1 9 10 0,-6-1-10 0,1 0 10 0,-4-3-10 0,-1-1 0 15,0 0 9-15,-4 5-9 0,4-9 0 16,1 4 0-16,-5-7 0 0,4-1 0 0,0 0 0 16,1-8 0-16,-1 0-9 0,0-4 9 15,1 1-8-15,4-5 8 0,-5 0-10 0,5-4 10 0,0 0-8 0,0-8 8 16,4-1 0-16,-4-3-9 15,4 0-23-15,1 4-4 0,4-8 0 0,0 4-632 16,4 0-127-16</inkml:trace>
  <inkml:trace contextRef="#ctx0" brushRef="#br0" timeOffset="1262">1275 692 864 0,'0'0'76'16,"4"-9"-60"0,-4 9-16-16,14-8 0 0,-5-4 195 0,-5 4 36 0,6-4 7 0,-6 4 2 0,1-4-141 15,-5 4-28-15,0-4-6 0,0 3-1 16,-5 1-51-16,1 4-13 0,-6 0 0 0,6 4 0 0,-5-4 54 0,4 8 8 16,-4-4 2-16,5 8 0 0,-10-4-52 0,0 9-12 15,1-1 0-15,3-4 0 0,1 4 0 0,5 0 0 16,-5 4 0-16,4-4 0 0,1 5 0 0,4-5 0 15,0 0 0-15,0 0 0 0,0 0-18 0,0-12 3 16,0 0 1-16,9 8 0 16,-9-8-26-16,13 4-6 0,-4-4-1 0,5 0 0 0,0 0 38 0,-5-4 9 15,0 0 0-15,0-4 0 0,0 4 0 0,-4-4 0 16,4 0 0-16,0 0 0 0,-9 8 0 0,5-4 0 16,4-8 0-16,0 3 0 0,-5 5 0 0,-4 4 0 15,9-8 0-15,-4 0 0 0,-5 8 0 0,5-4 0 0,-5 4 0 16,0 0 0-16,4-4 0 0,-4 4 0 15,0 0 0-15,9 0 0 16,0 8 49-16,-4-4 12 0,-5-4 3 0,4 8 0 0,6 0-52 0,-6 5-12 0,5-5 0 16,-4 8 0-16,-1-4 0 0,1 0 0 0,-1 4 0 15,1-3 0-15,4 3 0 0,-4 0 0 0,-1-4 0 16,5 4 0-16,-9-8 0 0,9 4 0 0,-4 1 0 0,4-5-646 16,0 0-132-16</inkml:trace>
  <inkml:trace contextRef="#ctx0" brushRef="#br0" timeOffset="1446">1611 688 1036 0,'0'-13'46'0,"0"13"10"16,-4-8-45-16,4-4-11 0,-5-4 0 0,5-4 0 0,-4 0 104 0,-1-1 20 16,1-3 3-16,-1-4 1 0,5-5-52 0,0 1-9 15,-4 0-3-15,-1-1 0 0,1-3-13 0,4 3-3 16,-5-7-1-16,5 3 0 0,-5 1-30 0,5 8-5 15,-4-13-2-15,4 13 0 0,-5 0-2 0,1 3-8 16,4 9 12-16,-5 0-4 16,1 4-108-16,-1 4-23 0,-4 0-4 0,4 4-1 0</inkml:trace>
  <inkml:trace contextRef="#ctx0" brushRef="#br0" timeOffset="1655">1407 364 2127 0,'22'0'47'0,"-13"4"9"0,5 0 3 0,0 0 1 0,4-4-48 0,0 4-12 0,0 0 0 0,1 0 0 16,-6-4 118-16,10 4 22 0,-5 0 4 0,0 4 0 16,5-8-115-16,-5 8-29 0,5 4 0 0,-5-7 0 15,-4-1 0-15,4 0 0 0,-4 12 0 0,0-8 0 16,-5-8-158-16,-5 4-38 0,5 4-7 0,-9-8-1 0</inkml:trace>
  <inkml:trace contextRef="#ctx0" brushRef="#br0" timeOffset="1870">1862 704 864 0,'9'0'38'0,"-4"0"8"0,4 0-37 0,-5 0-9 0,-4 0 0 15,9 0 0-15,0-4 222 0,-9 4 42 0,0 0 9 0,0 0 2 16,0 0-197-16,0-8-39 0,5-5-8 0,-5 1-2 16,0 4-11-16,0 0-2 15,0 0-1-15,0-4 0 0,0 4-127 16,0 0-24-16,0-4-6 0</inkml:trace>
  <inkml:trace contextRef="#ctx0" brushRef="#br0" timeOffset="2137">1962 582 460 0,'14'8'41'0,"-14"-8"-33"0,9 13-8 0,0-1 0 16,-5 0 181-16,6 4 35 0,-6-4 6 0,5 4 2 0,-9 1-77 0,5-1-15 16,-1-4-4-16,-4 4 0 0,0-4-39 0,5 0-8 15,-5 5-1-15,0-5-1 0,0-12-31 0,0 0-5 16,4 8-2-16,6 0 0 0,-1-4-9 0,-9-4-3 15,0 0 0-15,9-4 0 0,0 0-10 0,0 0-3 16,-4-8 0-16,4 4 0 0,0-9-8 0,0 5-8 16,0-4 9-16,-4 4-9 0,4-8 24 0,-5 3-2 15,5 1 0-15,-4 0 0 0,-1 0-22 0,1 4-20 16,-1 0 4-16,1 4 1 0,0-5 15 0,-1 5 0 16,1-4 0-16,-5 4 0 0,4-4 0 0,1 0 0 15,-1 4 0-15,1 0 0 0,-5 4 0 0,0 4 0 16,0 0 0-16,0 0 0 15,0 0-148-15,0 0-31 0,0 0-5 0</inkml:trace>
  <inkml:trace contextRef="#ctx0" brushRef="#br0" timeOffset="2294">1912 356 172 0,'0'0'16'0,"0"0"-16"0,0 0 0 0,0 0 0 15,0 0 297-15,0 0 57 0,0 0 11 0,0 0 3 16,0 0-295-16,14 4-58 0,-14-4-15 0,0 0-441 16,0 0-91-16</inkml:trace>
  <inkml:trace contextRef="#ctx0" brushRef="#br0" timeOffset="2624">2340 607 1227 0,'9'-4'54'0,"0"4"12"0,0 0-53 0,0-4-13 15,0-1 0-15,1 1 0 0,-6 0 117 0,1 0 21 16,-1-4 4-16,5 0 1 0,-13 0-69 0,4 8-14 16,0 0-2-16,-5-4-1 0,-4 0-36 0,0 0-7 15,0 4-2-15,0-4 0 0,0 4-2 0,-5 0-1 16,5 0 0-16,-5 4 0 0,1 4-21 0,4 0-5 0,-1 0-1 0,1 4 0 15,0 0 46-15,5 1 10 0,-1 3 2 0,10 0 0 16,-5 0-25-16,9 0-5 0,-5-4-1 0,5 1 0 16,1-1 8-16,3 0 2 0,1 0 0 15,4 0 0-15,-4 0 27 0,8-4 6 0,1 1 0 0,9-1 1 16,0 4-20-16,-5-8-4 0,5 0-1 0,-5 0 0 16,-4-4-39-16,-9 0-8 0,4 0-1 0,-9-4-707 15,5 0-141-15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1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160 158 1728 0,'0'0'76'0,"5"0"16"0,4 0-73 0,-5 0-19 0,-4-4 0 16,0 4 0-16,0 0 109 0,0 0 19 0,9 0 3 0,-9-4 1 16,5-5-59-16,-5 1-11 0,0 0-2 0,-5-4-1 15,5 0-47-15,-9 4-12 0,5-4 0 0,-5 8 0 16,9 4 0-16,-9-4 0 0,-5-4 0 0,0 3 0 15,1 5 56-15,-1 0 7 0,5 13 1 0,0-9 0 16,0 0-64-16,0 8-23 0,-5-4 1 0,9 8 0 0,-4-4 22 16,0 9 8-16,0-1 0 0,0 0 0 0,0 0 5 0,9-4 1 15,0 1 0-15,0-5 0 0,0 4-14 16,4-4 0-16,-4-12 0 0,0 0 0 0,5 8 0 0,-5-8 0 16,9 0-9-16,5 4 9 15,-14-4 0-15,4 0 0 0,5-4 0 0,0 4 0 0,5 0 0 0,-5-8-9 16,-4 0 9-16,4-4-12 0,-5 4 12 0,5-4 0 15,1 4 0-15,-6-5 0 0,1 1 0 0,4-4 12 16,-5 4-2-16,5 0-1 0,1 0-9 0,-6 4 0 16,-4 8 0-16,0 0 0 0,5-9 0 0,-5 9-16 15,0 0 4-15,0 0 1 0,0 0 11 0,0 0 0 16,9 4 8-16,-5 1-8 0,1-1 10 0,-1 0-2 16,1 4-8-16,0-4 12 0,-1 4-12 15,5 0 0-15,0 4 0 0,-4 0 0 0,-1 0 38 0,6 1 5 0,-6-1 1 0,5 0 0 16,-4-4-44-16,-1 4 0 0,1 0 0 15,-1-4 0 1,6 0-150-16,-6-4-29 0,-4-4-5 0</inkml:trace>
  <inkml:trace contextRef="#ctx0" brushRef="#br0" timeOffset="581">415 93 1497 0,'0'0'66'15,"5"8"14"-15,-5 0-64 0,0 4-16 0,4 0 0 0,1-4 0 16,-1 1 157-16,1 3 28 0,-1-4 6 0,1 12 1 0,4-8-52 0,5 4-9 16,-10-4-3-16,5 5 0 0,-4-5-51 0,4 0-10 15,-4-4-3-15,-1 4 0 0,-4-12-51 0,9 8-13 16,-4-4 0-16,8 0 0 0,-8-4 0 0,4-4 0 16,-4 0 0-16,4 0 0 0,-5 0 0 0,5-4 0 15,-4 4 0-15,0-4 0 0,4 0 0 0,-5 0 0 16,1 0 0-16,4 0 0 0,-5-5 0 0,1-3 0 15,0 4 0-15,-1-4 0 0,-4 0 0 0,5 0 0 16,-1-5 0-16,-4 5 0 0,5 0 0 0,-1 0 0 16,1 4 0-16,-1-5 0 0,-4 5 0 0,5 4 0 0,-5 0 0 15,4 4 0 1,-4-8-48-16,0 4-13 0,0 8-3 0,0 0 0 16,0 0-51-16,0 0-10 0,0 0-3 0,5 8 0 15,0 0 0-15,4 4 0 0,-5-4 0 0,5 4 0 16,0 0 0-16,1 1 0 0,-6-1 0 0,5-4 0 0,0 4 103 0,0-4 25 0,1-4 0 0,-1 4 0 15,0-4 97-15,0-4 25 0,5 4 5 0,-1 0 1 16,-8 0-52-16,4 0-9 0,5-8-3 16,-5 4 0-16,0-4 0 0,0 0 0 15,0 0 0-15,-5 0 0 0,6 0 0 0,-6 0 0 0,5-8 0 0,-4 0 0 16,-5 0-51-16,0 4-13 16,0 0 0-16,0 8 0 0,0 0 54 0,0 0 8 0,-9-5 2 0,4-3 0 15,-4 8-52-15,9 0-12 0,0 0 0 0,0 0 0 0,-14 0 0 16,1 4 0-16,4 0 0 0,0 5 0 0,9-9 0 15,-14 12 0-15,9 0 0 0,1 0 0 0,-1 0 0 16,5 0 0-16,0 0 0 0,0 1 0 0,5-5 0 16,-1 0 0-1,5 4 0-15,-4 0 0 0,4 0 0 0,0 0 0 0,5-4 0 0,4 5 0 0,-9-5 0 0,5 0 0 16,4 0 0-16,-4 0 0 0,-1-4 0 0,1 0 0 16,0 4 0-16,4-4 0 15,-4-4-113-15,-5 0-26 0,0 0-5 0,4 0-888 0</inkml:trace>
  <inkml:trace contextRef="#ctx0" brushRef="#br0" timeOffset="1132">1139 255 518 0,'0'0'23'0,"0"0"5"0,0 0-28 0,0 0 0 0,-9 0 0 0,9 0 0 16,-5-4 252-16,1 4 46 16,-5-4 9-16,4 0 1 0,1 0-173 0,4 0-35 0,-5-1-8 0,0 1 0 15,5-4-23-15,0 0-4 0,10-4-1 0,-10 0 0 16,4 4 0-16,1 0 0 0,4 0 0 0,-5-4 0 31,1 3-51-31,4 1-13 0,0 0 0 0,-4 4 0 0,4-4 0 0,0 4 0 0,0 0 0 0,-4 0 0 16,8-4-69-16,1-4-17 0,-5 8-3 0,0 0-1 15,5 4-10-15,-1 0-1 0,1 4-1 0,0 0 0 16,-1 0-54-16,-4 8-10 16,5 4-2-16,-5-8-1 15,-9-8 89-15,9 8 19 0,0 4 3 0,1-3 1 0,-10-9 73 0,9 12 14 0,-9-12 3 0,9 8 1 0,-9-8 59 0,9 8 12 16,-9-8 3-16,0 0 0 0,0 0 0 15,13 4 1-15,-13-4 0 0,10-4 0 0,-1-4-40 16,-5 0-8-16,-4 4-1 0,0 4-1 0,0 0-16 0,-4-8-3 16,-1-5-1-16,-4 5 0 0,4 0-11 15,-4 0-1-15,5-4-1 0,-5 0 0 0,0 4-4 16,0 4-1-16,-1 4 0 0,1 0 0 0,5-4-8 0,-5 4-1 16,-5 0-1-16,9 4 0 0,1 0-3 0,4-4 0 31,-9 8 0-31,9-8 0 0,0 12 0 0,4 0 0 0,-4 4 0 0,5-4 0 0,4 9-8 0,-4-9 0 15,-5-12-10-15,9 8 10 0,4-4 0 0,-4 0 18 0,1 4-2 16,-10-8-1-16,9 0-15 0,4-4 0 0,-4 4 0 16,0 0 0-1,-9 0 0-15,5 0 0 0,-5 0 0 0,9 0 0 0,-9 0 0 0,5 0 0 0,-5 0 0 16,0 0 0-16,0 0-8 0,9 0 8 0,-9 0 0 16,0 0 0-16,0 0 0 0,0 0 0 0,9 0 0 0,-9 0 0 15,9 0-15-15,-9 0 4 0,0 0 1 0,14 4 0 16,-5 0 10-1,-5-4 0-15,-4 0 0 0,9 8 0 16,1-8-119-16,-6 4-28 16,-4-4-5-16,0 0-772 0</inkml:trace>
  <inkml:trace contextRef="#ctx0" brushRef="#br0" timeOffset="1321">1567 178 691 0,'18'-8'61'0,"-13"8"-49"15,4-4-12-15,4 4 0 0,-3 4 182 0,-1-4 34 16,4 4 6-16,-4-4 2 0,5-4-54 0,-5 0-10 15,5 4-3-15,-5-4 0 0,0 4-97 0,-9 0-20 16,0 0-4-16,0 0-1 0,0 0-17 0,0 0-3 16,0 0-1-16,0 0 0 0,0 0-14 0,0 0-13 15,0 0 2-15,0 0 1 16,-9 4-47-16,0 0-10 0,0 4-1 0,4-4-1 16,-4-4-43-16,9 0-8 0,0 0-1 0,0 0-1 15,0 0-14-15,0 0-2 0,0 0-1 0,0 0-396 0</inkml:trace>
  <inkml:trace contextRef="#ctx0" brushRef="#br0" timeOffset="2216">1758 162 1497 0,'0'0'32'16,"0"0"8"-16,9-8 0 0,-9 8 4 0,9-4-36 0,-9 4-8 0,9-9 0 0,-9 9 0 0,5-4 104 0,-5 4 20 15,5-8 3-15,-5 8 1 0,0-8-64 0,-5 0-12 16,5-4-2-16,-5 4-1 0,-4-4-29 0,0 4-5 0,0 0-2 16,-4 3 0-16,-1 5-5 0,0 0-8 0,1-8 11 15,-1 4-11-15,0 0 11 0,1 4-11 0,-1 8 10 0,0 0-10 16,5-8 10-16,0 5-10 0,-5 3 10 0,10 0-10 16,-5-4 10-16,4 4-10 0,1 0 10 0,-1 4-10 15,5-12 8-15,5 8-8 0,-5 8 0 0,4-8 9 16,-4-8-9-16,0 0 0 0,0 0 0 0,14 5 8 15,-5-1-8-15,0 0 0 0,0-4 0 16,0-4 0-16,5 0 0 0,-5-1 0 0,0 5 0 0,0-4 0 16,0 0 0-16,5 0 0 0,-5 4 0 0,-4 0 0 15,4 0 0-15,0 4 0 0,0 0 0 0,-4 0 0 16,4 5 0-16,-5 3 0 0,1 0 0 0,-1 4 8 16,1 4-8-16,-5 5 0 0,4-1 9 0,-8 4-9 15,-1 0 0-15,1 5 9 0,-1 3-9 0,-4 1 0 16,0-1 13-16,-5 1-4 0,1-5-1 0,-6 4 0 0,6-7 4 15,-1-5 1-15,0-4 0 0,-4 0 0 0,9-3-13 16,-5-5 0-16,1-8 8 0,4 4-8 0,-5-8 0 16,14 0 0-16,-4-4 0 0,-6 0 0 0,6-4 0 15,-1 0 0-15,1-5 0 0,-1 1 0 0,5-8 0 0,5 0 0 16,-1-4 0-16,1 3 0 0,-5-7 0 0,9 4 0 16,0-1 0-16,5-3 0 0,-5 8-14 0,4-4-6 15,1 3 0-15,4 5-1 16,1-4-9-16,-1 8-2 0,5 0 0 0,-1 0 0 0,6-1 32 0,-6 1-9 15,-3 4 9-15,-1-4 0 0,-5 4-12 0,1 4 2 0,0-4 1 16,4 0 0-16,-4 8 9 0,-1-8 11 16,1 4-3-16,4 0 0 0,-4-1-8 0,-5-7 0 0,5 4 0 15,-1-4 0-15,1 0 0 0,-5 4 0 0,0-4 0 0,0 4 0 16,0 0 36-16,-4-1 3 0,-1-7 0 0,1 4 0 16,-5 0-31-16,5 0-8 0,-5 4 0 15,-5 0 0-15,0 4 0 0,1-5 0 0,-1 9 0 0,-4 0 0 16,-4 5 0-16,-1 3 8 0,0 0-8 0,1 8 8 15,-1-4 0-15,-4 4 0 0,9 0 0 0,-5 1 0 16,9 3 4-16,-4 0 0 0,5-4 1 0,8 5 0 16,-4-5 41-16,9 0 8 0,1 0 2 0,3-4 0 15,1 0-52-15,-1 0-12 0,1 1 0 0,4-5 0 0,1 0 27 16,-6-4 2-16,5 0 1 0,1 0 0 16,-6-4 3-16,6 0 1 0,-6 0 0 0,5 0 0 15,-8 0-78-15,3 0-16 0,1-4-4 0,-1 4 0 16,-3-4-68-16,-1 4-13 0,4-8-3 15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56 566 1587 0,'0'0'35'0,"0"0"7"16,0 0 2-16,0 0 0 0,0 0-35 0,0 0-9 16,0 0 0-16,0 0 0 0,0 0 124 0,0 0 24 15,0 0 4-15,0 0 0 0,0 0-57 0,0 0-12 0,0 0-3 0,0 0 0 16,0 0-25-16,-5-8-6 0,-4-4-1 0,5 0 0 16,-1-4-12-16,1 4-4 0,-1-4 0 0,0 7 0 0,5 1-7 0,-4-4-1 15,-1-4-1-15,5-12 0 0,-4 3-13 0,4-7-2 16,-5 0-8-16,5-13 12 0,0 1-12 0,0 3 0 15,0 5 8-15,0 3-8 0,0 1 0 0,0 8 0 16,0 3 0-16,0 5 0 16,5 4-35-16,-5 4-13 0,0 0-2 0,0 0-1 15,0 8-182-15,0 0-37 0,0 0-7 0,0 0-2 0</inkml:trace>
  <inkml:trace contextRef="#ctx0" brushRef="#br0" timeOffset="314">343 510 806 0,'0'0'72'0,"0"0"-58"0,13 0-14 0,-4-4 0 16,1 4 208-16,-6-8 38 0,1 0 8 0,-1 4 2 16,1-5-120-16,-1 5-23 0,-4-8-5 0,5 0 0 15,-5-4-70-15,-5 0-14 0,1 4-2 0,-5-5-1 16,4-7 26-16,-4 0 5 0,0 0 0 0,-5 11 1 15,10 5-31-15,-10 4-6 0,5-4-2 0,-5 0 0 0,5 8-3 0,-5 0-1 16,5 4 0-16,0 0 0 0,-4 4 0 0,4 0 0 16,-1 4 0-16,1 5 0 0,5-1-10 0,4 4 12 15,9-4-12-15,-9 0 12 0,0-3-12 0,0-5 0 32,9 8 9-32,-4-4-9 0,-5-12 0 0,4 8 0 0,-4-8 0 0,5 12 0 15,4-4-21-15,0-4-9 0,-9-4-2 16,9 9 0-16,5-5-76 0,-5 0-16 0,-9-4-4 0,13 4-819 0</inkml:trace>
  <inkml:trace contextRef="#ctx0" brushRef="#br0" timeOffset="857">730 506 1094 0,'0'0'97'0,"0"0"-77"0,0 0-20 0,0 0 0 31,13-8 144-31,1 0 26 0,-5-1 5 0,0 1 1 15,-9-4-39-15,0 0-7 0,0 0-2 0,-4 0 0 16,-5 0-102-16,4 4-26 16,-9-1 0-16,5 5 0 0,-4 0 56 0,-1 4 7 0,0 0 1 0,1 0 0 15,-1 0-51-15,-9 4-13 0,5 0 0 0,4 5 0 16,1-1 12-16,-1 0-2 0,0 0-1 0,5 0 0 0,-4 4-9 0,8-4 10 16,-4 0-10-16,4 4 10 0,1-3-10 0,4-9 0 15,0 0 0-15,0 0 0 0,0 0 0 0,13 8 0 16,-3 0 0-16,-10-8 0 0,13 8 0 0,1-4 0 15,4 0 0-15,-4-4 0 0,-5-8-9 0,0 4 9 16,0-4 0-16,5 4 0 0,-5 0 0 0,0 0-8 16,9-5 8-16,-4 5 0 0,-1 4-11 0,-13 0 2 15,0 0 0-15,10 4 0 0,3 5 9 0,-4-1 0 16,-4 4 0-16,4 8 0 0,-9-4 0 0,0 8 0 16,0 1 0-16,-5-1 0 0,1 8 0 0,-1-3 0 15,1 3 0-15,-1 0 0 0,-4 1 12 0,-5-1 5 16,1 1 1-16,-5-5 0 0,-5 4-18 0,5-3 0 15,-1-9 0-15,-3 4 0 0,-1-4-8 0,5-3 8 0,-5 3 0 16,5-8-9-16,4 0 9 16,5 0-10-16,-5-4 10 0,5-4-10 0,0 0 10 0,9-4-12 0,-9-4 12 15,9 4-12-15,-5-8 12 0,-4-4-8 0,9-4 8 0,0-4-8 16,0-1 8-16,5-3 0 0,4-4 0 0,0 0 8 16,0-1-8-16,5 1 0 0,4 4 0 0,-4-1-8 15,4 1 8-15,-4 12 0 0,4 0 8 0,0 4-8 16,0-4 0-16,5-1 9 0,0 5-9 0,-1 0 0 15,-3 0 0-15,3 0 0 0,-3 4 0 0,-1 0 0 16,0 0 0-16,0 4 0 0,-4 0 0 0,0 0-723 16,-1 0-138-16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6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36 709 288 0,'0'0'25'0,"0"0"-25"0,0 0 0 0,0 0 0 16,0 0 223-16,0 0 39 0,-13-8 8 0,8 4 2 16,10-5-67-16,-5 1-13 15,4 0-2-15,-4-4-1 0,-4 0-46 0,4-4-10 0,0 0-1 0,0-5-1 16,-5-3-54-16,5-4-10 0,5-1-3 0,-10-3 0 0,5 0-51 15,-4-9-13-15,4 5 0 0,-5-5 0 0,5 1 0 0,-5 3 0 16,5 1 0-16,0 4 0 0,0-5 0 16,0 9 0-16,-4 0 0 0,4 7 0 0,4 5 0 0,-4 0 0 15,0 4 0-15,0 4 0 0,0-4 0 0,0 8 0 16,-4-1 0-16,4 5 0 0,0 0 0 0,0 0 0 16,0 0 0-16,0 13 0 15,0 3-253-15,0-4-54 0,0 4-10 0,4 0-3 0</inkml:trace>
  <inkml:trace contextRef="#ctx0" brushRef="#br0" timeOffset="313">191 684 1958 0,'0'0'43'0,"0"0"9"0,0 0 1 0,0 0 3 0,14 0-45 0,-14 0-11 0,9-4 0 16,-9 4 0-16,9 0 61 0,-9 0 11 0,0 0 1 16,0 0 1-16,0 0-42 0,0 0-8 15,0 0-1-15,0 0-1 0,0 0-22 0,0 0 8 0,5-8-8 0,-1 4 0 16,-4-4 0-16,0 0 0 0,0 0 0 0,0 0 0 16,0-4-30-16,5 0-1 15,-5-1 0-15,0 1 0 0,-5 0 69 0,5 0 14 0,0 0 2 16,0 4 1-16,0 0 8 0,5 0 1 0,-5-9 1 0,4 5 0 0,1 4-27 0,-5-8-6 15,0 4 0-15,4 4-1 0,-4-4-20 0,0 3-11 16,0 5 12-16,0 4-12 16,0 0-96-16,0-8-25 0,0 8-6 0,-9 0-969 15</inkml:trace>
  <inkml:trace contextRef="#ctx0" brushRef="#br0" timeOffset="738">209 187 1234 0,'0'0'55'0,"0"0"11"0,0 0-53 15,0 0-13-15,0 0 0 0,0 0 0 0,9 4 149 0,-9-4 27 16,0 0 6-16,0 0 1 16,0 0-81-16,0 0-16 0,0 0-3 0,0 0-1 0,0 0-23 0,0 0-5 15,5-4-1-15,-5 4 0 0,0 0-33 0,0 0-8 16,5-8 0-16,-5 8-1 0,0-5-11 0,0 5 0 16,0 0 0-16,0 0 0 15,0 0-152-15,0 0-32 0</inkml:trace>
  <inkml:trace contextRef="#ctx0" brushRef="#br0" timeOffset="1854">492 170 957 0,'0'0'20'0,"4"-4"5"16,-4 4 1-16,5-4 2 0,-1 0-28 0,1 4 0 0,-5 0 0 0,0 0 0 16,0 0 68-16,0 0 7 0,0 0 1 0,0 0 1 0,0 0 4 0,0 0 1 15,4 0 0-15,-4 0 0 0,0 0-20 0,0 0-4 16,9 8-1-16,-4 5 0 0,-5-13 4 0,0 12 1 16,0 4 0-16,0-4 0 0,0 8-30 0,-5 5-7 15,5-5-1-15,0 4 0 0,-4-4 11 0,4 9 1 16,0 3 1-16,0 0 0 0,-5 5-1 0,5-5-1 15,0-4 0-15,-4 1 0 16,4-1-7-16,-5-4-2 0,1 1 0 0,4-1 0 0,0-8-13 0,-5 4-2 0,5-3-1 0,0-5 0 16,0-4-10-16,0 4 0 0,0-12 0 0,0 0 0 15,0 0 0-15,0 0 0 0,0 0 0 0,0 0 0 16,0 0-111 0,0 0-14-16,0 0-3 0,0 0-512 0,0 0-103 0</inkml:trace>
  <inkml:trace contextRef="#ctx0" brushRef="#br0" timeOffset="2183">483 498 172 0,'0'0'16'0,"4"-8"-16"0,1 4 0 0,-1-4 0 0,1 4 195 0,-5 4 36 16,0 0 7-16,0 0 2 0,4-4-90 0,-4 4-18 15,5-8-3-15,4 4-1 0,-5-4-34 0,6 0-7 16,-6 4-2-16,5-5 0 0,-4 1-31 0,-1 0-6 16,5 4-2-16,1-4 0 0,-6 0-46 0,5 4 0 15,5-4 0-15,0 4 0 0,-1-4 66 0,1 4 14 16,0 0 2-16,-1 0 1 0,1-4-34 0,-1 3-6 16,-3 1-2-16,3 0 0 0,1-4 22 0,0 4 4 0,-14 4 1 15,13-8 0 1,1 4-84-16,-10 0-17 0,6-4-3 0,-1 0-1 0,0 4 59 0,-9 4 12 0,9-8 2 15,-9 8 1 1,4-8-81-16,1 0-16 0,-5-1-3 0,0 9-1 16,0 0 24-16,0-8 4 0,0 8 0 0,0 0 1 15,0-8-200-15,-9 8-40 0,4-4-8 0,-4 8-1 0</inkml:trace>
  <inkml:trace contextRef="#ctx0" brushRef="#br0" timeOffset="2404">601 458 1659 0,'4'8'36'0,"-4"-4"8"0,5 4 2 0,0 4 1 0,-1 0-38 0,1-4-9 0,-1 5 0 0,5 3 0 0,0-4 113 0,1 0 21 15,-1 4 4-15,0-4 1 0,0-4-54 0,4 1-10 16,-3 3-3-16,3 0 0 0,5 0-6 0,-4 0-2 16,0 0 0-16,4 0 0 0,-4-4-39 0,-1 5-8 15,1-1-1-15,0 0-1 0,-1-4-24 0,-4 4-5 16,0-4-1-16,-9-8 0 15,0 0-91-15,0 0-18 0,10 8-4 0,-10-8-921 0</inkml:trace>
  <inkml:trace contextRef="#ctx0" brushRef="#br0" timeOffset="3298">1102 725 824 0,'0'0'18'0,"0"0"4"0,0 0 1 16,0 0 0-16,0 0-23 0,0 0 0 0,0 0 0 0,0 0 0 0,0 0 37 0,0 0 3 15,0 0 1-15,0 0 0 0,0 0 33 0,0 0 6 16,0 0 2-16,0 0 0 0,0 0-47 0,0 0-10 16,0 0-1-16,0 0-1 0,0 0 14 0,0 0 3 15,0 0 1-15,0 0 0 0,0 0 17 0,0 0 3 16,0 0 1-16,0 0 0 15,0 0-48-15,0 0-14 0,0 0 0 0,0 0 8 0,0 0 20 0,0 0 4 0,0 0 0 0,0 0 1 16,0 0-25-16,0 0-8 0,0 0 0 0,0 0 0 31,0 0-21-31,0 0-11 0,0 0-3 0,0 0 0 0,0 0 62 0,0 0 12 0,0 0 2 0,0 0 1 16,0 0-16-16,0 0-3 0,0 0-1 0,0 0 0 16,0 0-22-16,0 0 0 0,0 0 0 0,0 0 0 15,0 0 0-15,0 0-8 0,0 0 8 0,0 0 0 16,0 0 0-16,0 0 0 0,0 0 0 0,0 0 0 15,0 0 0-15,0 0 0 0,0 0 0 16,0 0 0-16,0 0-104 0,0 0-15 0,0 0-3 0,0 0-1 16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23.7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32 636 806 0,'0'0'36'0,"0"0"7"0,0 0-35 0,0 0-8 0,0 4 0 0,0 4 0 16,0-8 43-16,0 4 6 0,0 0 2 0,-5 0 0 15,5-4-31-15,0 0-5 0,0 8-2 0,-4-4 0 16,4-4 20-16,0 8 4 0,0-8 1 0,-5 0 0 15,5 0-26 1,0 0-4-16,0 0-8 0,-4 0 11 0,-1 0 7 0,5 0 2 0,0 0 0 0,0 0 0 16,-9-8 11-16,9 8 2 0,0 0 1 0,0-8 0 15,0 0 30-15,4 0 5 0,-4-4 2 0,5 0 0 16,-5-1 1-16,5-3 1 0,-1 4 0 0,5-4 0 0,-4-4-22 16,-5 4-5-1,4-5-1-15,-4-3 0 0,5-4-9 0,-5 3-3 0,0 1 0 0,0 0 0 0,0 0-33 16,-5-5-20-16,5 5 2 0,-4-4 1 0,-1-1 17 15,5 5 0-15,0-4 0 0,-4 3 0 0,4 1 0 16,-5 4 0-16,5 0 0 0,0 3 0 0,0 1 11 16,5 4-11-16,-5 4 12 0,4 0-12 0,-4-4 9 0,0 12-9 15,0 0 0-15,0 0 9 0,0 0-9 16,0 0 10-16,0 0-10 0,0 0 10 0,0 0-18 0,0 0-4 16,0 0-1-16,0 0 0 15,0 0-136-15,5 12-27 0,-1-4-6 0</inkml:trace>
  <inkml:trace contextRef="#ctx0" brushRef="#br0" timeOffset="267">232 692 633 0,'0'0'56'0,"0"0"-44"0,0 0-12 0,0 0 0 16,9-8 143-16,0 0 26 0,0 4 6 0,1-4 1 0,-6 0-31 0,1 0-5 15,-1 0-2-15,-4 8 0 0,5-8-78 0,-1 0-15 16,1-5-3-16,-5 5-1 0,-5 4-22 0,5 4-5 16,0-8-1-16,-4 0 0 15,-1-4-161-15,1 8-32 0,4 4-6 0,-14-12-2 0</inkml:trace>
  <inkml:trace contextRef="#ctx0" brushRef="#br0" timeOffset="392">278 304 1267 0,'0'0'28'0,"0"0"5"0,0 0 2 0,0 0 1 0,0 0-36 0,0 0 0 15,13-4 0-15,-13 4 0 0,0 0 58 0,14-8 5 0,-10-4 1 16,-4 12 0-16,0 0-52 0,0 0-12 0,5-8 0 0,4-5-663 15</inkml:trace>
  <inkml:trace contextRef="#ctx0" brushRef="#br0" timeOffset="879">560 0 633 0,'0'0'28'0,"0"0"6"0,0 0-34 16,0 0 0-16,4 13 0 0,-4-1 0 0,0 0 148 0,0 4 22 15,0 0 5-15,-4 4 1 0,4 5-72 0,0-1-13 16,-5 8-3-16,1 1-1 0,-1-5-37 0,1 4-7 16,4 5-2-16,-5-1 0 0,-4 1 1 0,9-5 0 15,-5 0 0-15,5-3 0 0,0-1-14 0,0 0-2 16,0-3-1-16,0-5 0 0,0 0-25 0,0-4 0 15,0 1 0-15,0-5 0 0,0-4 25 0,0-8 10 16,0 0 1-16,0 0 1 0,0 0-8 0,0 0-1 16,0 0-1-16,0 0 0 0,0 0-27 0,0 0 0 15,0 0 0-15,10-8 0 16,-6 0-17-16,1 0-9 0,-1-1-2 0,5 1 0 0,-9-4 28 0,5 0 0 0,-1 0 0 0,1 0 0 16,0 4 20-16,-1-4 5 0,1 3 2 0,-1-3 0 15,1 4-42-15,4 0-8 0,-9 8-1 0,0 0-1 16,4-8 25-16,-4 8 0 0,0 0 12 0,0 0-4 15,0 0-8-15,0 0 0 0,10 8 0 0,-10-8 0 16,4 8 18-16,5 0-1 0,0 4 0 0,-4 1 0 16,-1-1-17-16,1 0 0 0,-5 0 0 0,9 0 0 15,-4 0 0-15,-5 0 0 0,4-3 0 0,-4 3 0 16,0 0 0-16,0-4 0 0,5 4 0 0,-1 0 0 16,-4-4-99-16,0-8-23 15,0 0-5-15,0 0-717 0</inkml:trace>
  <inkml:trace contextRef="#ctx0" brushRef="#br0" timeOffset="1444">910 700 806 0,'14'-4'36'16,"-14"4"7"-16,0 0-35 0,0 0-8 0,9 4 0 0,0-4 0 0,-4-4 53 0,4 0 9 16,5 0 2-16,-10-4 0 0,-4 8 18 0,0-4 4 15,14-4 1-15,-5-4 0 0,0 4-37 0,-4-4-7 16,4 4-2-16,-5-4 0 15,5-1-16-15,-4 5-3 0,-10-4-1 0,1 4 0 0,-1-4-10 0,1 0-3 16,-1 0 0-16,-4-5 0 16,0 5-29-16,0 4-7 0,-5 0 0 0,1 0-1 0,-6 4 53 0,6 4 10 15,-6 0 2-15,6 0 1 0,-5 4-23 0,8 0-5 16,1 0-1-16,0 4 0 0,5 0 9 0,-1 4 2 16,5-3 0-16,0 3 0 0,0-12-19 0,9 16 0 15,-4-4 0-15,4 0 0 0,0 0 0 0,0 0 0 16,5 1-11-16,-1-1 11 0,1-4 0 0,0 4 0 15,-1 0 8-15,-3-4-8 0,3 0 0 0,-4-4 0 16,0 0-8-16,1 0 8 16,3 0-53-16,1 0-4 0,-5 1-1 0,-5 3-642 0</inkml:trace>
  <inkml:trace contextRef="#ctx0" brushRef="#br0" timeOffset="1711">1220 684 1036 0,'0'0'23'0,"0"0"5"0,0 0 0 0,0 0 1 0,14-4-29 0,-1-4 0 0,-4 0 0 0,1-4 0 0,-6 4 57 16,1 0 6-16,-5 0 1 0,4 0 0 0,1-5-40 16,-5 5-7-16,0 8-1 0,0-8-1 15,0 0 14-15,0 4 3 0,-9-4 1 0,4 4 0 0,5 4-11 0,-9 0-2 16,-5 0-1-16,1 0 0 0,4 0-19 0,0 0 0 16,-5 4 0-16,5 4 0 0,9-8 0 0,-9 4 0 15,-5 4 0-15,5-4 0 0,9-4 0 0,0 0 0 16,-5 8 0-16,5-8 0 0,0 8 24 0,0-8 10 15,-4 13 2-15,4-13 1 0,0 0-8 0,4 12-1 16,5 0-1-16,1-4 0 0,-1 0-35 0,0 0-8 16,-9-8 0-16,9 8-1 15,0-4-24-15,0 4-5 0,0-4-1 0</inkml:trace>
  <inkml:trace contextRef="#ctx0" brushRef="#br0" timeOffset="2213">1489 733 856 0,'4'0'38'0,"1"0"8"0,-1 0-37 16,-4 0-9-16,5 0 0 0,-5 0 0 0,0 0 42 0,0 0 6 0,0 0 2 0,0 0 0 15,9-8-1-15,-9 8 0 0,0 0 0 0,0 0 0 16,9-16-27-16,0-1-6 0,-4 1 0 0,-1 0-1 16,-4 4 11-16,0 0 2 0,0 0 1 0,-4-1 0 15,-5 5-16-15,4 0-3 0,1 0-1 0,-6 4 0 0,1 0-9 16,5 0 0-16,-1 4 0 15,-4 4 0-15,0 0 12 0,4 4 0 0,-4-4 0 0,0 4 0 0,5 0-4 16,-1 5 0-16,-4-5 0 0,4 8 0 16,1-4-8-16,4 0 12 0,0 0-12 0,0 4 12 0,4-3-3 15,-4-5 0-15,5 4 0 0,0-4 0 0,4-4-1 16,0 4 0-16,0-8 0 0,0 4 0 0,5-4-8 16,-1 0 12-16,1-4-12 0,0 0 12 0,4-4-12 15,-4-4 0-15,4 0 0 0,-5-5 8 0,6 1-26 0,-1 0-6 16,-5-8 0-16,10-4-1 0,-5-5 38 0,1 1 8 15,-10-1 2-15,9 1 0 0,0 0-37 0,-4-1-7 16,-10-3-2-16,1 3 0 0,9-7 37 0,-10 8 7 16,-4-5 2-16,5 5 0 0,-1-1-23 15,-4 9 8-15,0 0-8 0,0 8 0 0,0 4-16 0,0 3-7 16,0 9-1-16,0 0-1 0,0 0 49 0,-4 9 11 0,-5 3 1 16,4 8 1-16,-4 0-8 0,4 4-1 0,1 5-1 15,4 3 0-15,-5 1-27 0,1-1 0 16,4-4 0-16,0 9 0 0,0-1 28 0,-5 0 1 0,5-3 0 0,0-1 0 15,5-7 5-15,4 7 1 0,-9-4 0 0,4-3 0 16,6-5-35-16,-1-4 0 0,-5 4 0 0,5-8 0 16,0 0 26-16,-9-12-2 0,0 0 0 0,0 0 0 15,0 0-140-15,5 13-29 0,-5-13-6 16,0 0-1-16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7780,'0'0'8262,"22"-2"-7267,76-8 13,263-24 2357,49 26-2234,-24 0-387,-347 7-1009,-13 0-880,-1 0 0,50-9 0,-66 6-2201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3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13 518 0,'0'0'23'0,"0"-4"5"0,0 4-28 0,0 0 0 0,4-8 0 0,-4 8 0 15,0 0 122-15,0 0 19 16,0 0 4-16,0 0 1 0,0 0-79 0,0 0-16 0,0 0-3 0,0 0-1 15,0 0-11-15,0 0-1 0,0 0-1 0,0 12 0 0,0-12 9 0,0 0 1 16,0 0 1-16,0 0 0 0,0 0 2 0,0 0 0 16,0 0 0-16,5 9 0 0,-5-9 5 0,0 0 2 15,0 0 0-15,9 8 0 0,0-4-10 0,-4 4-1 16,4-8-1-16,-5 4 0 0,-4-4-11 0,9-4-3 16,1 8 0-16,-1-4 0 0,0-4-6 0,0 4-2 15,-5-4 0-15,6 0 0 0,-10 4-6 0,9 0-2 16,-5 0 0-16,-4 0 0 0,5-4-12 0,-5 4-15 15,4-4 3-15,-4 4 1 0,0 0 19 0,0 0 3 16,0 0 1-16,-4-4 0 0,-1-1-12 0,1 1 0 0,-1 0 0 16,1 0 0-16,-10 0 0 0,5 4 0 15,0 0 0-15,0 0 0 0,-1 0 0 0,1 0 0 16,0 4 0-16,9-4 0 0,0 0-9 0,-9 12 9 16,5-3 0-16,4-9 0 0,-5 12 0 0,5 0 0 0,0 0 0 15,5 0 0-15,-1 0 0 0,5-4 9 0,-4 0-9 0,4 5 12 16,-5-5 14-16,6 0 3 0,-1 4 1 0,-5-4 0 15,5 0-2-15,-4-4 0 0,-5-4 0 0,9 8 0 16,0 0-28-16,0-4-8 0,-4-4-1 16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6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1255 806 0,'32'4'36'0,"-23"0"7"0,-9-4-35 0,0 0-8 0,9-4 0 0,-5 0 0 16,6-4 207-16,-10-4 39 0,4 0 8 0,1-5 2 16,4-3-154-16,-5-8-30 0,-8-1-7 0,-1-11-1 15,5 0 0-15,5-13 0 0,4-4 0 16,0-7 0-16,5-1 0 0,-10-4 0 0,-4-4 0 0,0-4 0 16,5-4-51-16,-5 21-13 15,0-5 0-15,-5 0 0 0,1 4 0 0,-6 5 0 0,6 7 0 0,-5 5 0 16,0 3-151-16,-5 1-33 15,0 11-6-15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2.2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1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2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3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6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2.2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1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2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3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4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  <inkml:trace contextRef="#ctx0" brushRef="#br0" timeOffset="5">3590 1263 1450 0,'0'0'32'0,"9"0"6"0,4-9 2 0,-4-3 1 0,5 0-33 0,-5 0-8 15,9-4 0-15,-4-4 0 0,0-1 52 0,-1-3 9 0,6 0 2 16,-6-4 0-16,-4-1-7 0,5-3-2 0,0-1 0 16,-1-3 0-16,-8 0-9 0,-1-1-1 0,1-7-1 0,0-5 0 15,-5 5-43-15,0-5-22 0,-5-8 2 0,-4-3 1 16,-5-1 55-16,5 4 10 0,-9 1 2 0,0 3 1 15,-1 0-38-15,-3 1-11 0,3 3 0 0,1 1 0 16,-5-1 0-16,5 9-12 0,5 7 2 0,-1 5-930 16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2.2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355 92 1036 0,'0'0'46'0,"0"0"10"0,0 0-45 0,0 0-11 16,0 0 0-16,0 0 0 0,0 0 104 0,0 0 20 15,0 0 3-15,0 0 1 0,0 0-103 0,0 0-25 0,0 0 0 16,0 0 0-16,0 0 0 0,0 0 0 15,0 0 0-15,0 0 0 0,0 0 56 0,4 0 7 16,1 0 1-16,-1-4 0 0,-8 0-52 16,4 4-12-16,0 0 0 0,0 0 0 0,0 0 54 0,4 0 8 0,-4 0 2 0,0 0 0 15,0 0 0-15,0 0 0 0,0 0 0 0,0 0 0 32,0 0-52-32,0 12-12 0,-4 0 0 0,-1 0 0 0,1 0 54 0,-1 0 8 0,5 17 2 0,-4-1 0 15,-1-4-52-15,0 9-12 16,1-1 0-16,-5 5 0 0,9-1 0 0,-5 8 0 0,5 1 0 0,-4-5 0 31,4 1 0-31,-5 7 0 0,5 1 0 0,0-8 0 16,0-1 54-16,0 0 8 0,0-3 2 0,0-5 0 0,0-7-52 15,0-1-12-15,-4-4 0 0,4 0 0 16,-5-4-48-16,0 1-13 0,1-5-3 0,4-12-682 16,-9 12-137-16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7011,'0'0'9463,"13"34"-7977,-5-21-1331,0-1 0,2 0-1,-1 0 1,1-1 0,1 0-1,0-1 1,1 0 0,0 0-1,0-2 1,1 1 0,0-2 0,1 0-1,20 8 1,-4-3 128,0-3 1,1 0-1,0-2 0,0-1 1,46 2-1,-49-6-182,56-4 1,-82 1-103,0 0-1,0 0 1,0 0 0,0-1 0,0 1 0,0 0 0,0-1 0,-1 1-1,1-1 1,0 0 0,-1 0 0,0 0 0,1 1 0,-1-1 0,0 0-1,0-1 1,0 1 0,0 0 0,0 0 0,-1 0 0,1 0 0,-1-1-1,1 1 1,-1 0 0,0-1 0,0-2 0,4-72-14,-4 71 13,1-77-53,1 9-703,-10-82-1,5 119 297,4-54-1,0 34 161,-1 54 305,0 1-1,0-1 1,1 1-1,-1-1 1,1 0-1,-1 1 1,1-1-1,0 1 1,0-1-1,0 1 1,1 0-1,-1-1 1,0 1-1,1 0 1,-1 0-1,1 0 1,0 0 0,2-2-1,1 0 6,-1 1-1,1 0 1,0 0 0,0 1-1,-1-1 1,2 1 0,-1 0-1,7-1 1,8-1 76,-1 1-1,1 0 1,35 2-1,117 1 1320,-168-1-1392,-1 1-1,0 0 0,1 0 1,-1 1-1,0-1 0,0 1 1,1-1-1,-1 1 1,0 0-1,0 0 0,0 1 1,0-1-1,0 1 0,0-1 1,0 1-1,-1 0 1,1 0-1,-1 0 0,1 0 1,-1 1-1,0-1 0,1 1 1,-1-1-1,-1 1 0,4 5 1,-2 1-688,0 0 0,-1-1 0,0 1 0,0 0 0,-1 0 0,0 0 0,-1 18 0,-4-19-2295,-18-4-1430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55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557 50 1497 0,'0'0'32'0,"0"0"8"0,-9-9 0 0,0 5 4 0,0-4-36 0,-1 4-8 16,6 0 0-16,-10-4 0 0,1 8 52 0,3-4 8 0,-12 0 1 0,8 4 1 16,-9-4-10-16,0 4-3 0,-4 4 0 0,4 4 0 15,-4 0-25-15,4 4-6 0,-4 5-1 0,4 3 0 16,-4 4-17-16,0 4 0 0,-5 13 0 0,9-1 0 16,-4 9 0-16,4-1 0 0,-4 5 0 0,8-12 0 15,6-9 24-15,4 4 2 0,-1 5 0 0,6-1 0 0,-1-3-15 16,5-1-3-16,5 1-8 0,9 7 12 0,-5-4 16 15,9-3 2-15,5-1 1 16,4-7 0-16,5-5 26 0,-5 0 6 0,5 1 1 0,4-9 0 0,1-4 0 0,4-4 0 16,4-4 0-16,5 0 0 0,1-8 0 0,-6 0 0 15,1-4 0-15,-5-4 0 0,0-4-64 0,-5 3-12 16,-4 5-2-16,4-4-1 0,-4 4 24 0,0 0 5 16,-14 0 1-16,5 4 0 15,4-4-166-15,-8 0-33 0,-6 4-6 0,1 0-2 0</inkml:trace>
  <inkml:trace contextRef="#ctx0" brushRef="#br0" timeOffset="880">1577 879 1958 0,'0'0'43'0,"0"0"9"0,0 0 1 0,4 12 3 0,-4-4-45 0,5 5-11 15,-5-1 0-15,0-4 0 0,0 4 53 0,0-12 9 16,-9 8 2-16,4 0 0 0,5-8-14 0,-9 4-2 0,0 4-1 16,0-8 0-16,-5 0-24 0,5 0-5 0,-5-8-1 0,5 4 0 15,0-4-17-15,0-4 0 0,0-8 0 0,-9-1 0 16,0-3 0-16,-1 0 0 0,1-5 0 0,9 5 0 15,4-4 0-15,-4 0 0 0,0-5 0 0,5 1 0 16,-1-5 0-16,5-3 0 0,0-5-11 0,0-11 11 16,5 3 0-16,4 5 0 0,-5-1 8 0,10 4-8 15,0 5 23-15,-5 0-2 16,4 7 0-16,1 1 0 0,-5-1-10 0,5 13-3 0,-5 4 0 0,0 0 0 16,0 4 22-16,0 0 4 0,0-1 1 0,0 9 0 15,1-4-160-15,-6 4-32 0,5 0-7 0,-9 4-848 16</inkml:trace>
  <inkml:trace contextRef="#ctx0" brushRef="#br0" timeOffset="1594">1964 325 403 0,'0'0'36'0,"0"0"-36"0,0 0 0 15,0 0 0-15,0 0 96 0,0 0 13 0,0 0 3 16,0 0 0-16,0 0-90 0,0 0-22 0,4 12 0 16,-4-12 0-16,0 0 0 0,-4 16 0 0,-1-4 0 0,5 4 0 15,0 1 34-15,5 3 2 16,8-4 1-16,-4 8 0 0,-9-4 48 0,5 1 10 0,0-5 1 0,4 0 1 15,-9-4 17-15,4 0 3 0,5 5 1 0,-4-9 0 16,-5 4-40-16,4 0-8 16,5 4-2-16,1-4 0 0,-1-4-3 0,-9-8-1 0,0 0 0 0,9 4 0 15,0 5 0-15,5-5 0 0,-14-4 0 0,0 0 0 16,4 4-64-16,5-4-14 0,0 4-2 0,0-4-1 16,-9 0 27-16,10-4 6 0,-1 0 0 0,4 0 1 15,-4-9-17-15,1 5 0 0,-1-4 0 0,4 0 0 0,-8-4 0 0,4 0 0 16,-4-1 0-16,-1 1 0 15,1 0-48-15,-1 0-12 0,5 4-4 0,-4-4 0 0,-1 3 52 0,-4 1 12 16,5-4 0-16,-1 4 0 0,1 4 0 16,-5 8 0-16,0 0 0 0,5-4 0 0,-5-4 0 15,0 8 0-15,0 0 0 0,9 8 0 16,0 4 0-16,0 4 0 0,-5 0 0 0,6 0 0 16,-1 9 48-16,-5-5 13 0,1 8 3 0,-5 9 0 15,4-5-52-15,-4 9-12 0,0-1 0 0,0 1 0 16,0-1 0-16,-4 9 0 0,4-1 0 0,-5 1 0 0,1-5 0 0,-5-3 0 15,-1 3 0-15,6 1 0 0,-5-9 0 0,0 1 0 16,-5-5 0-16,5-4 0 0,0-3 18 0,0-5 1 16,4-4 0-16,-4-4 0 0,0-4-19 0,0-4 0 0,0 0 0 15,0 0 0 1,0-4-22-16,9 0-8 0,-5-8-2 0,-4 0 0 0,4-4 32 0,1 0 15 0,-5 0-2 16,9-4 0-16,0-5-27 0,0 1-6 0,-5-4 0 15,5 0-1-15,5-1 7 0,-5 1 2 0,0-4 0 16,0 3 0-16,9 5-16 0,0 0-2 0,0 0-1 15,-4 3 0 1,4-3 31-16,4 8 0 0,-4 0 0 0,1 0 0 0,3 4 0 0,-4 0 0 0,5 4 0 0,0 0 0 16,-1 4 0-16,1 0 0 0,4 0 0 0,-4 4 0 15,-1 0 0-15,6-4 0 0,-6 4 0 0,1 0-655 32,0 0-125-32</inkml:trace>
  <inkml:trace contextRef="#ctx0" brushRef="#br0" timeOffset="2532">2756 1061 806 0,'0'0'36'0,"0"0"7"0,0 0-35 0,0 0-8 0,0 0 0 0,0 0 0 16,0 0 200-16,0-4 37 0,-9-4 8 0,4 0 2 15,-4 0-139-15,5 0-28 0,4-8-6 0,-5 3-1 16,0-3-58-16,5 0-15 0,-4 4 0 0,-1-4 0 16,5 0 54-16,0 3 8 0,0-3 2 0,0 0 0 15,9 0-64-15,-4 0 0 16,0 4 0-16,-1 3-13 0,-4-3-71 0,-4 4-15 0,4 0-2 0,-5 0-1 15</inkml:trace>
  <inkml:trace contextRef="#ctx0" brushRef="#br0" timeOffset="2799">3188 932 921 0,'-4'12'82'0,"-1"4"-66"0,1 0-16 0,-1 0 0 15,-4 5 183-15,4-5 33 0,1-4 6 0,-1 4 2 16,1-4-128-16,-1 0-26 0,1 1-5 0,-1-5-1 15,5-8-51-15,0 0-13 0,0 12 0 0,0-12-577 16,0 0-119-16</inkml:trace>
  <inkml:trace contextRef="#ctx0" brushRef="#br0" timeOffset="3411">3521 313 1594 0,'0'0'35'0,"-5"16"7"0,5-4 2 0,-4 4 1 0,4 0-36 0,0 9-9 16,-5-5 0-16,5 4 0 0,0 4 83 0,5-3 14 15,-5-1 3-15,4-4 1 0,1 0-43 0,-1 1-9 16,5-1-1-16,0-4-1 0,-4 0-24 0,4-8-5 16,0 0-1-16,0-3 0 0,5 3-17 0,-5-8 0 15,5-8 0-15,-5 3 0 0,5-3 0 0,-5 0 0 0,0-4 0 16,4 0 0-16,-3-4 0 0,-1 4 0 0,4-9 0 0,-4 5 0 16,0 0 0-16,1 0 0 0,-1-4 0 0,0 3 0 15,-5 5 0-15,5-4 0 0,-9 0 0 16,5 0 0-16,0 8 0 0,-1 0 0 0,1 4 0 15,-5 4 0-15,0 0-48 0,0 0-12 16,4-5-4-16,-4 5 0 0,0 0 103 0,5 13 20 0,-1 3 4 0,1 4 1 16,-1 0-52-16,1 5-12 0,-5 11 0 15,0-4 0-15,0 1 0 0,0-1 0 0,0 5 0 0,-5-1 0 16,1-4 0-16,4 9 0 0,-5-1 0 0,1 5 0 16,-1 3 0-16,-4-3 0 15,5-5 0-15,-6 5 0 0,1-5 18 0,0 1 1 0,0-5 0 0,5-7 0 0,-10-1-19 16,5-8 0-16,0-4 0 0,-5 0 0 15,0-3-27-15,5-1-2 0,0-8-1 0,0 4 0 0,0-12 30 16,0 0 0-16,4 0 0 0,1 0 0 0,-1-8 0 0,5 3 0 16,0-3-12-16,0-4 3 0,5 0 9 15,-1-4 0-15,-4-5 0 0,5 5 0 0,4-8-8 0,0 4 0 16,5-1 0-16,-1-3 0 0,1 4 8 0,0-1 11 16,-1 1-3-16,6 0 0 0,-6 8 8 0,5-1 0 15,1 1 1-15,-1 4 0 0,0 4-17 0,5 0-11 16,-9 4 2-16,4 4 0 15,0 0-124-15,0 0-25 0,9 12-5 0,1-4-631 0</inkml:trace>
  <inkml:trace contextRef="#ctx0" brushRef="#br0" timeOffset="3741">4404 940 1213 0,'0'0'53'0,"-5"4"12"0,5 4-52 0,-9 0-13 16,-4 0 0-16,-10 0 0 0,-4-4 65 0,-1 0 11 0,-4 4 1 0,5-4 1 16,-5 1-10-16,5-1-3 0,0 0 0 0,-1 0 0 0,5 4-52 15,1-8-13-15,8 0 0 0,0 0 0 0,1 0 0 16,8-4 0-16,5 4 0 0,0 0 0 0,0 0 54 0,5-8 8 16,8 0 2-16,1-1 0 0,0-3-52 0,-5-8-12 15,9 8 0-15,-4-4 0 0,-1-4 54 0,1-1 8 16,4 5 2-16,-4 0 0 0,0 0-35 0,-1-5-6 15,-4 5-2-15,5 0 0 0,-5-4-33 0,-4 4-8 16,4-1 0-16,-5 1-1 0,-4 0 68 0,0 4 13 16,-4 0 4-16,4 4 0 0,-9 4-52 0,0-4-12 15,-5 8 0-15,0-4 0 0,1 4-15 0,-1 0-5 16,0 8-2-16,1 0 0 16,-1-4-118-1,0 4-24-15,5 0-5 0,0 4-1 0</inkml:trace>
  <inkml:trace contextRef="#ctx0" brushRef="#br0" timeOffset="4007">4613 1090 1188 0,'10'4'52'0,"-6"-4"12"0,5-4-52 0,-4 0-12 0,-1-1 0 0,5 1 0 15,0-4 123-15,5 0 21 0,-5-4 5 0,0 0 1 0,0-8-92 16,5-1-18-16,-9-3-4 0,4-8-1 0,-5 4-6 16,1-9-1-16,-5 1 0 0,-5-5 0 0,1-3-28 0,-5-1 8 15,0 1-8-15,-5-1 0 0,0-3 0 0,1-5 0 16,-6 4 0-16,1 1 0 0,0-1 17 0,4 5 1 16,1 7 0-16,-6-3 0 0,1-1-18 0,5 9 0 15,-1 4 8-15,0-1-607 16,-4 5-121-16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0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5 403 0,'-5'0'36'0,"0"0"-36"0,-4-4 0 0,5 4 0 15,-5 0 112-15,4 0 15 0,-4 0 3 0,0 0 1 16,4 4-69-16,1 4-14 0,-1-4-2 0,1 0-1 15,-5-4 67-15,4-4 12 16,5 4 4-16,-4 9 0 0,4-5-53 0,0-4-11 0,0 0-1 0,0 0-1 16,0 0 24-16,0 0 5 0,0 0 1 0,9 4 0 0,-5 4-8 15,5-4 0-15,0 4-1 0,5-4 0 0,0-4 0 16,-1 0 0-16,10 4 0 0,0 0 0 0,0 0-67 0,4-4-16 16,5 4 0-16,-5-4 0 0,5 0 55 15,-5-4 7-15,-4-4 2 0,0 4 0 16,-5 4-74-16,5 0-14 0,-5 0-4 0,0 0 0 15,-9 0 17-15,5-4 11 0,-5-4-13 0,0 4 5 16,0 4-17-16,-4-4-3 0,-5 4-1 0,0 0 0 16,0 0-180-16,0 0-36 0,0 0-7 0</inkml:trace>
  <inkml:trace contextRef="#ctx0" brushRef="#br0" timeOffset="190">145 252 460 0,'0'0'41'0,"0"0"-33"0,0 0-8 16,18 0 0-16,1 0 310 0,-6 0 60 0,1 0 12 0,-5-4 2 16,5 0-180-16,8 0-36 0,6 4-7 0,-5 0-1 15,-5 0-113-15,0-4-23 0,-4 0-4 0,-1 4 0 16,1-4-11-16,-5 0-1 0,0 4-8 0,5 0 12 16,-10 4-124-16,6-4-24 15,-6 0-6-15,-4 0-1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0 336 806 0,'0'0'72'0,"0"0"-58"0,0 0-14 0,0 0 0 16,0 0 168-16,0 0 32 0,0 0 5 15,0 0 2-15,0 0-127 0,0 0-24 0,0 8-6 0,0-8-1 0,0 0 12 0,0 0 3 16,0 0 0-16,0 0 0 0,0 0-33 0,0 0-7 16,0 0 0-16,0 0-1 0,0 0 18 0,0 0 4 15,0 0 1-15,0 0 0 0,0 0 3 0,0 0 1 16,0 0 0-16,0 0 0 0,0 0 7 0,9 4 2 15,1 0 0-15,8 0 0 16,-5-4-11-16,6 4-3 0,3 0 0 0,1-4 0 0,4 0-16 0,-13-4-3 16,-5 0-1-16,0 4 0 15,5-4-13-15,4 0-4 0,10 0 0 0,-10 4 0 16,5 0 2-16,-5 4 0 0,5 0 0 0,-10-4 0 0,1 0-10 0,-1-4 0 16,1 4 0-16,-5 0 0 15,-9 0-60-15,0 0-10 0,0 0-2 0,0 0-748 16,0 0-148-16</inkml:trace>
  <inkml:trace contextRef="#ctx0" brushRef="#br0" timeOffset="957">925 8 460 0,'-5'-4'41'0,"1"0"-33"0,-5 4-8 0,9 0 0 16,0 0 181-16,0 0 35 0,0 0 6 0,0 8 2 15,-5-8-128-15,5 12-26 0,0 4-5 0,0 1-1 16,0-1 49-16,-4 4 10 0,-1 4 1 0,5 1 1 15,-4-5-49-15,-1 4-9 16,5 0-3-16,-4 5 0 0,-1 7-31 0,5-12-6 0,5 1-2 0,-5-1 0 16,4-4-37-16,-4-4-8 0,5 5-2 0,-1-5 0 15,5 0 51-15,0 0 11 0,-4 0 1 0,4-4 1 16,0-3-16-16,5-5-3 0,-5-4-1 0,0 0 0 16,5 0-22-16,-5-4 0 0,4-5 0 0,-3 5 0 15,3-4 0-15,1-4 0 0,-5 4 0 0,0 0 0 16,0-4 0-16,0 0 0 0,0 0 0 0,-4-1 0 0,4 1 0 15,0 0 0-15,0 0 0 0,0-8 0 0,0 4 0 0,-4-5 0 16,9 5 0-16,-5 0 0 16,-5 0-47-16,1 0-13 0,4-1-4 15,-4 5 0-15,4-4 52 0,-5 4 12 0,1 4 0 0,-5 0 0 16,4 0 0-16,1 0 0 0,-5-5 0 0,4 1 0 0,-4 4 0 0,0 8 0 16,5-4 0-16,-5 4 0 0,0 0 0 0,0 0 0 15,0 0 0-15,0 0 0 0,0 0 0 0,0 0 0 16,0 0 0-16,0 0 0 0,-5 16 0 0,5 1 0 15,0-17 0-15,-4 20 0 0,-1 8 0 0,1 0 0 16,-1 1 0-16,1-1 0 0,-5-4 0 0,-1 5 0 16,1 3 0-16,0 0 0 15,0 5 48-15,0 3 13 16,-5 5 3-16,5-1 0 0,-4-3-52 0,-1 3-12 0,-4-7 0 0,4 7 0 0,-4 1 0 0,0-1 0 0,-1 1 0 16,1-5 0-16,0-11 0 0,0-1 0 0,4-4 0 15,0 1 0-15,10-5-15 0,-5-4-5 0,-5 0-2 16,1-4 0-16,-1-8 14 0,0 0 8 0,14-4-10 15,-13 0 10-15,-1 0-11 0,14 0 11 0,-9-4-12 0,0 0 12 16,-5-4-12-16,5 0 4 0,0-4 8 16,0 0-13-16,4 0 13 0,5 0 0 0,5-1-10 0,-5-3 10 15,4 0-21-15,5-4 0 0,0 0 0 0,5-1 0 16,4-3 21-16,1 4 0 0,-1 0 0 0,0 3 0 0,0-3 17 16,5 4 8-16,9-4 2 0,-5 3 0 15,5 1 8-15,0 4 1 0,0 0 1 16,-10 0 0-16,1 0-29 0,-5 0-8 0,1 4 0 0,3-1 0 15,-3 5 52-15,-6 0 10 16,1 4 2-16,0-4 0 0,-1 4-52 0,-4 0-12 0,5 4 0 0,-5 0 0 0,-9-4 0 0,9 8 0 16,0-3 0-16,0-1 0 31,1 0-253-31,-1 8-54 0,4 8-10 0,-13-20-3 0</inkml:trace>
  <inkml:trace contextRef="#ctx0" brushRef="#br0" timeOffset="1334">1781 842 806 0,'-10'0'72'0,"6"4"-58"0,-5 0-14 0,-5-4 0 31,-9 0 105-31,1 0 19 0,-1 4 3 0,-5-4 1 0,1 8 0 0,0-4 0 0,-5 0 0 0,5 0 0 16,-1 0-103-16,6 0-25 0,-1 0 0 0,5-4 0 15,4 0 46-15,0 0 4 0,14 0 1 0,0 0 0 32,0 0-15-32,0 0-4 0,0 0 0 0,0 0 0 0,5-12 11 0,-1 4 1 0,6-4 1 0,-1 0 0 0,4-5-36 0,1 5-9 31,0-4 0-31,-1 4 0 0,-4-4 0 0,5 0 0 16,4-1 0-16,-4-3 0 0,0 4 53 15,-1-4 9-15,-8 0 2 0,4 3 0 0,-9-3-52 0,4 4-12 16,1 0 0-16,-5 0 0 0,-5 3 0 0,1 1 0 15,-5 4 0-15,0 0 0 0,-5 4 0 0,-4 0 0 16,-5 4 0-16,5-4 0 0,4 4 0 0,-4 4 0 16,4-4 0-16,1 0 0 0,4 8 0 0,-1-8 0 15,6 0 0-15,4 0 0 16,0 0-151-16,0 0-33 0,0 0-6 0,0 0-693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5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0 981 680 0,'0'0'30'0,"0"0"6"0,0 0-28 0,0 0-8 0,0 0 0 16,0 0 0-16,0 0 76 0,0 0 13 0,0 0 3 0,0 0 1 16,0 0-18-16,0 0-4 0,0 0-1 0,0 0 0 15,0 0-5-15,0 0-1 0,0 0 0 0,0 0 0 16,0 0 10-16,0 0 2 0,0 0 0 0,0 0 0 16,0 0-24-16,0 0-4 0,0 0 0 0,0 0-1 15,5-4 2-15,0-8 1 0,-1 0 0 0,1 0 0 16,-5 4 5-16,9-9 1 0,-5 1 0 0,1-4 0 15,-5-4-24-15,4-5-4 0,-4-3 0 0,10 0-1 16,-6-1 29-16,1-3 7 0,-1-1 1 0,5-7 0 16,-9-1-52-16,5 1-12 0,-1 3 0 0,1-3 0 0,0 3 0 15,-5 1 0-15,4-1 0 0,5 13 0 0,-4 4 0 16,-1-1 0-16,-4-11 0 0,5 4 0 0,-1 3 0 16,1 1 0-16,-1 4 0 0,-4 4 0 15,0 3-43-15,5 1-11 0,-10 4-2 0,5 0-1 16,0 0-11-1,0 8-3-15,0 0 0 0,0 4 0 0,0 0-148 0,0 0-29 0,0 0-7 0,0 8-1 0</inkml:trace>
  <inkml:trace contextRef="#ctx0" brushRef="#br0" timeOffset="471">328 637 1267 0,'9'37'28'0,"-9"-37"5"0,0 0 2 0,0 16 1 0,0 4-36 0,0 0 0 0,-4 0 0 0,4 1 0 16,-5-1 109-16,5 4 15 16,-4 0 4-16,4-3 0 0,-5-1-52 0,5 0-9 0,-4 0-3 0,4 5 0 15,-5-5-51-15,5 4-13 0,0 0 0 0,0-3 0 16,0-9 54-16,-5 0 8 0,5 0 2 0,0-12 0 0,0 0-52 15,0 0-12-15,0 0 0 0,0 0 0 0,0 0 0 0,0 0 0 16,0 0 0-16,0 0 0 0,0 0 0 0,5-12 0 16,0 4 0-16,-1-4 0 0,-4 0 0 0,5 3 0 15,-5-3 0-15,4 0 0 0,-4 0 0 0,5-4 0 16,-1 4 0-16,1 0 0 0,4-5 0 0,-4 1 0 16,4 0 0-16,-5 0 0 0,1 0 0 0,4-1 0 15,5 5 0-15,-5 0 0 0,0 0 0 0,0 0 0 16,0 4 0-16,5 0 0 0,-1 0 0 0,-4 0 0 15,1 3 0-15,-6-3 0 0,5 0 0 0,-4 0 0 16,-5 8 0-16,9 0 0 16,-5 4 0-16,5 0 0 0,-4 4 0 0,-5 9 0 0,0-1 54 0,0 0 8 15,0 0 2-15,0 8 0 0,-9 5-52 0,4-5-12 0,1-8 0 16,-1 4 0-16,1 1 0 0,-1-5 0 0,5 4 0 16,-4-4 0-1,4 5-48-15,0-9-13 0,0 0-3 0,0 0-614 0,4-4-123 16</inkml:trace>
  <inkml:trace contextRef="#ctx0" brushRef="#br0" timeOffset="878">1079 1135 1036 0,'0'0'46'0,"0"0"10"0,0 0-45 0,0 0-11 15,0 0 0-15,0 0 0 0,-4 4 72 0,4-4 12 0,0 0 2 0,-9 4 1 0,0-4-30 0,4 0-5 16,5 0-2-16,-13-4 0 0,-1 0-24 0,0-8-5 15,5 0-1-15,-5-5 0 0,1 1-6 0,-1-4-2 16,0 0 0-16,5-5 0 0,0 1 9 0,-4-4 2 16,3 0 0-16,6-5 0 0,4-3-23 0,0-1 0 15,-5 1 0-15,5 3 0 0,14 5 0 0,-9-4 0 0,4-5 0 16,-5-3 0-16,5-1 0 0,0 5 0 0,5 0 0 0,-5-1 0 16,0 13 34-16,-4 0 2 0,9-1 1 0,-1 9 0 15,-4-4-8-15,0 8-1 0,1 0-1 0,-1 8 0 16,0-5-27-16,0 5 0 0,-5-4 0 0,10 0-575 15,-9 8-120-15</inkml:trace>
  <inkml:trace contextRef="#ctx0" brushRef="#br0" timeOffset="1287">1202 758 864 0,'-4'21'38'0,"4"-9"8"0,4 4-37 0,1 0-9 0,-5 4 0 0,5-3 0 0,4 3 172 0,-5-8 33 16,1 0 7-16,4 0 0 0,-5 0-96 0,1 1-20 16,4-5-4-16,-4 0-1 0,4-4-73 0,0 0-18 15,0-4 0-15,0 0 0 0,0 0 0 0,0-4 0 16,0 4 0-16,0-8 0 0,1 0 0 0,-6 4 0 16,5-4 0-16,0-5 0 0,-4 1 0 0,-1 0-11 15,6-4 2-15,-6 4 0 0,5-13 9 0,-4 9-8 31,-1 0 8-31,1 8-8 0,4-8-1 0,-5 0 0 0,1-1 0 0,0 5 0 0,4 8 0 0,-9-4 0 0,0 8 0 16,0 0 0-16,0 0 9 0,4 16 0 0,-4 1 0 16,5-1 0-16,-5 8 0 0,0-4 9 0,0 5-1 15,0-1-8 1,0 0 17-16,0 4-3 0,-5 5-1 0,5 3 0 16,-4 1-1-16,-1 3-1 0,-4 1 0 0,0-1 0 15,0 1-11-15,-5-1 0 0,1-12 0 0,-1 9 0 16,0-5 32-16,1 0 5 0,-6-7 1 0,6-5 0 15,-1 0-30-15,0-8-8 0,1-4 0 0,4 1 0 16,9-9 0-16,0 0 0 0,-10 4 0 0,10-4-8 0,-9-4 8 16,0-5-8-16,5 1 8 0,-1-4-8 0,1-4 8 15,4 0-8-15,4-4 8 0,1 3-8 16,4 1-161-16,0-4-32 0</inkml:trace>
  <inkml:trace contextRef="#ctx0" brushRef="#br0" timeOffset="1555">1667 1224 1180 0,'0'0'52'0,"0"0"12"0,-5-4-52 0,1 0-12 0,-1 0 0 0,-4-4 0 16,4 0 84-16,5-5 13 0,-4 1 3 0,4 0 1 15,-5 0-43-15,5 0-9 0,-4 0-1 0,4-9-1 16,0 5-20-16,4 0-4 0,-4 0-1 0,0 4 0 16,0 4-12-16,0-4-2 0,5 3-8 0,-5-3 12 15,4 4-29-15,1 0-7 0,0 0 0 0,-1 0-1 16,1 0 8-16,-5 4 1 0,9-4 1 0</inkml:trace>
  <inkml:trace contextRef="#ctx0" brushRef="#br0" timeOffset="1790">1926 1240 1497 0,'0'0'32'0,"9"-4"8"0,5 0 0 0,-5-4 4 0,0 0-36 0,5 0-8 15,0-8 0-15,-1-1 0 0,-4 1 53 0,0-4 9 16,5 0 2-16,-5-5 0 0,0-7-22 0,-4 0-4 15,4-1-1-15,-4-3 0 0,-5-1-27 0,0-3-10 16,-5-9 0-16,-4-3 9 0,0 3-9 0,0 1 0 16,-5-1 0-16,-4 1 0 0,4-5 0 0,-4 8 0 0,4 1 0 15,-4 3 0 1,4 5-119-16,1 8-25 0,-1 7-6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2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73 900 0,'-4'-25'20'0,"-1"17"4"0,5 8 0 16,0 0 1-16,0 0-25 0,0 0 0 0,0 0 0 0,0 0 0 0,0 0 87 0,0 0 12 16,0 0 2-16,9-4 1 0,-9 4-18 0,0 0-4 15,0 0-1-15,5 4 0 0,4 12-1 0,0-12 0 16,-5-8 0-16,6 0 0 0,-1 4 17 0,0 0 3 15,0 0 1-15,5-4 0 0,-5-8-28 0,0 8-6 16,4 0-1-16,6 4 0 0,-1-8-51 0,0 4-13 0,5 0 0 16,0 8 0-16,4 4 40 0,0-4 6 15,-4-12 1-15,9 12 0 0,-5 0-33 0,1-4-6 0,-6-8-8 0,1 0 11 16,-5 0 0-16,0 4 0 0,-4 4 0 16,4 0 0-1,-9 0-60-15,5 4-12 0,-5-4-3 0,-4 8-682 0,-1-4-137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6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196 858 1267 0,'0'0'28'0,"0"0"5"0,0 0 2 0,0 8 1 0,0 4-36 0,0-12 0 15,0 0 0-15,0 0 0 0,0 0 109 0,-9 0 15 16,0 4 4-16,0-4 0 0,-5-4-103 0,5 4-25 0,0 0 0 0,0-4 0 16,0 0 56-16,-5-4 7 0,5 4 1 0,0-4 0 15,0-8-52-15,0 0-12 0,-5 3 0 0,5-3 0 16,0 0 0-16,4 0 0 0,-4-4 0 0,0-1 0 16,5-3 0-16,-1 0 0 0,0 4 0 0,5-1 0 15,0 5 0-15,5-4 0 0,-5-16 0 0,5 7 0 16,-5 1 0-16,4 8 0 0,5-1 0 0,0-3 0 15,-4-4 54-15,-1 0 8 0,6-1 2 0,-1 5 0 16,0 8-52-16,0-5-12 0,-5-3 0 0,10 0 0 16,-5 4 0-16,-4 8 0 0,4 3 0 0,0-3 0 15,0 0 0-15,0 0 0 0,0 0 0 0,-4 8 0 16,-1-4-151-16,-4 8-33 0,0 0-6 0,0 0-590 16</inkml:trace>
  <inkml:trace contextRef="#ctx0" brushRef="#br0" timeOffset="369">592 769 806 0,'0'0'36'0,"0"0"7"0,0 0-35 0,0 0-8 0,0 0 0 0,0 0 0 16,0-4 156-16,0-4 28 0,0-4 7 0,0 4 1 16,0-4-103-16,0-1-20 0,0-3-4 0,0 0-1 15,0-4 0-15,0 4-1 0,0 3 0 0,0-3 0 16,0 0-50-16,-4 0-13 0,4-8 0 0,-5-5 0 0,10 5 0 15,-5 0 0-15,0 4 0 0,0-1 0 0,0-3 0 16,0 0 0-16,0-1 0 0,4 1 0 0,-4 4 0 0,0 4 0 16,5 0 0-16,-1 3 0 0,-4 5 0 15,0 0 0-15,5 4 0 0,-5 4 0 16,0 0-148-16,0 0-36 0,0 0-6 0,27 0-2 0</inkml:trace>
  <inkml:trace contextRef="#ctx0" brushRef="#br0" timeOffset="636">893 482 806 0,'0'0'36'0,"0"0"7"0,9 8-35 0,5-4-8 0,-1-8 0 0,-4 0 0 16,0 0 207-16,5 4 39 0,0-4 8 0,-1 4 2 16,6 4-107-16,-6 0-21 0,10-8-4 0,-5 4 0 15,0 4-75-15,1-4-14 0,3 0-3 0,-3 4-1 16,-1-4-31-16,0 4 8 0,-4 0-8 0,-1 0 0 16,1 0-121-16,-5 0-27 0,0-4-6 0</inkml:trace>
  <inkml:trace contextRef="#ctx0" brushRef="#br0" timeOffset="1313">1466 308 1342 0,'0'0'29'0,"0"0"7"0,10 4 0 16,-1 4 3-16,-5 4-31 0,10-4-8 0,-10 8 0 0,6-4 0 0,-6 5 86 0,5-5 16 0,-4 0 3 16,-1 4 1-16,1 0-53 0,-1 9-10 0,1-1-3 15,0 0 0-15,-1-8-27 0,-4 0-5 0,5 5-8 0,-1-9 11 16,-4-12 6-16,5 12 2 0,-5-12 0 0,0 0 0 16,4 8-27-16,1 4-6 0,4-4-1 0,-9-8 0 15,0 0 15-15,9 0 0 0,0-8 0 0,0 4 0 16,0 4 0-16,-4-4 0 0,4-12-11 0,0 0 11 15,-4 4-8-15,8-9 8 0,-8 1 0 0,4 0 0 16,-4 0 10-16,-1 4 9 0,5-5 1 0,-4 5 1 16,4-4-21-16,-5 8 0 0,1 8 0 0,-5 4 0 0,5-8 0 15,-5 8 0-15,0 0 0 0,0 0 0 0,0 0 0 16,0 0 0-16,0 8 0 0,0 8 0 0,0 4 0 16,0 4 0-16,0-7 0 0,0 7 0 0,-5 4 0 0,0 9 0 15,1-1 0-15,-1-4 0 0,1 5 0 0,-1-1 0 16,-4 5 0-16,5 3 0 0,-1-3 0 0,-4-1 0 15,0 9 0-15,0-1 0 0,0-3 56 0,-1-1 6 16,-3 5 2-16,4-5 0 0,0-7-64 0,-1-1-8 16,-3-3-4-16,4-5-1 0,0-4 13 0,-5 1 0 15,5-9 0-15,0 0 0 0,0 0 0 16,0-8 0-16,-1 0 8 0,1 0-8 0,0-8 0 0,5 0-9 16,-5 0 1-16,4-8 0 0,0-4 0 0,1 4 0 15,-1-4 0-15,5-4 0 0,0-5 8 0,5-3 0 16,-1-4 0-16,1 4 0 0,0-1 0 0,4-3 0 15,0 4 0-15,0-1 0 0,5 1 18 0,-1 4 6 0,1 0 0 16,0-1 1-16,-1 1-39 0,1 4-8 0,-1 0-2 16,6 4 0-16,-6 0 24 0,1 3 0 0,4 5 8 15,0 0-8-15,-4-4 8 0,4 4-8 16,1 0 8-16,3 0-8 0,-4 0 8 0,5 4-8 0,0 0 0 0,0 0 8 16,4 0-8-16,-4 0 8 0,0 0-8 0,-1-4 8 15,-3 0-8-15,-1 4 0 0,-5 0 0 0,1-4 0 16,0 4-94-16,-5-4-21 15,0 4-4-15,0 0-1 16</inkml:trace>
  <inkml:trace contextRef="#ctx0" brushRef="#br0" timeOffset="3169">2058 992 403 0,'0'0'36'0,"0"0"-36"0,5-4 0 0,4-4 0 15,0-5 148-15,0 1 22 0,5 0 5 0,-5 0 1 0,0 0-40 0,0 4-7 16,5-4-1-16,-5 3-1 0,5 5 1 0,-1-4 1 15,-8 0 0-15,4-8 0 0,0 0-52 0,0 0-10 16,-4 4-3-16,4-5 0 0,-5 1-51 0,-4 4-13 16,0-4 0-16,-4 8 0 0,4 0 0 0,-9 0 0 15,0-9 0-15,-5 9 0 0,0-4 0 0,-4 4 0 16,0 8 0-16,0 0 0 0,-1 0 0 0,6 0 0 0,-1 0 0 16,0 0 0-1,1 0-48-15,-1-4-13 0,5 4-3 0,0 0 0 16,0 4-153-16,9-4-31 0,0 0-7 0,0 0-1 0</inkml:trace>
  <inkml:trace contextRef="#ctx0" brushRef="#br0" timeOffset="3530">2518 1060 1267 0,'0'0'28'0,"0"0"5"0,0 0 2 0,0 0 1 0,0 0-36 0,5-8 0 16,-1-4 0-16,5 4 0 0,-4 0 109 0,-1-4 15 15,6 4 4-15,-6-8 0 0,5 3-52 0,-4-3-9 16,-1-4-3-16,1 0 0 0,-1 0-20 0,1-1-4 16,4-3 0-16,-4 0-1 0,-5-5-11 0,4 1-3 15,1 0 0-15,-1-5 0 0,-4 5-25 0,5-4-12 0,-5-1 0 0,4 5 1 16,1-4 11-16,-5 7 16 0,0 1-4 0,0 0-1 16,0 8-11-16,0 8 0 15,-9-1 0-15,9 9-647 0,-5 4-131 0</inkml:trace>
  <inkml:trace contextRef="#ctx0" brushRef="#br0" timeOffset="4159">2026 927 172 0,'0'0'16'0,"0"0"-16"0,0 0 0 0,0 0 0 0,5 8 246 0,-5-8 46 16,0 0 10-16,0 0 2 0,0 0-150 0,9 4-30 15,-9-4-5-15,0 0-2 0,9 8-33 0,0-4-8 16,5 0 0-16,-5 0-1 0,0 0-9 0,5 0-2 16,4 0 0-16,-4-4 0 0,4 0 0 0,-4 0 0 15,8-4 0-15,-3 4 0 0,-1 0 0 0,0 0 0 16,-4 0 0-16,-1 0 0 0,-4 0-51 0,5 0-13 16,-5 0 0-16,0 0 0 15,-9 0-48-15,0 0-13 0,0 0-3 0,9-4-682 0,-4 0-137 16</inkml:trace>
  <inkml:trace contextRef="#ctx0" brushRef="#br0" timeOffset="4646">2586 1052 864 0,'0'0'76'0,"0"0"-60"15,0 0-16-15,0 0 0 0,0 0 144 0,0 0 25 16,0 0 6-16,0 0 1 16,5-12-90-16,4 4-18 0,-4-4-3 0,-1 0-1 15,5 4 0-15,-4-8 0 0,9-1 0 0,-5-3 0 0,-5-4 0 0,1 4 0 0,4 3 0 0,0-11 0 31,-5-8-51-31,1 3-13 0,4-3 0 0,-4-1 0 16,-1-3 0-16,-4 0 0 0,0-5 0 0,-4 5 0 16,-1-9 0-16,-4 4 0 0,0-3 0 0,0-1 0 0,-5 5 54 0,1-1 8 0,-1 5 2 0,0-1 0 31,1 5-52-31,3 4-12 0,-3 3 0 0,-1 9 0 16,5 0-48-16,0 8-13 0,0-9-3 0,0 13 0 15,0 8-102-15,4-4-21 0,-4 0-4 0,4 0-1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82 911 1267 0,'0'0'28'0,"0"0"5"0,0 0 2 0,0 0 1 0,0 0-36 0,0 0 0 0,0 0 0 0,0 0 0 15,0 0 58-15,0 0 5 0,0 0 1 0,0 0 0 16,-5 8-52-16,5-8-12 0,0 0 0 0,0 0 0 16,-4 4 54-16,4-4 8 0,0 0 2 0,0 0 0 0,0 0-53 15,0 0-11-15,0 0 0 0,0 0 0 0,0 0 0 0,0 0 0 16,-9 8 0-16,9-8 0 0,0 0 55 0,0 0 7 15,0 0 2-15,0 0 0 0,0 0-52 0,0 0-12 16,0 0 0-16,0 0 0 0,0 0 54 0,0 0 8 16,-5-8 2-16,1 0 0 15,4 4 0-15,-5-8 0 0,0 0 0 0,1 0 0 0,-1-5-52 0,5 1-12 16,0-4 0-16,0 0 0 0,-4-9 0 16,4 5 0-16,0 0 0 0,0-4 0 0,4-5 0 0,-8-3 0 15,-5-5 0-15,9 1 0 0,0 3 0 0,0-3 0 16,0-1 0-16,0 1 0 0,0-1 0 0,-5 1 0 15,1 4 0-15,4-1 0 0,-5 9 0 0,5-5 0 16,5 5 0-16,-5 4 0 0,-9 4 0 0,9 3 0 0,4 1 0 16,-4 4 0-16,-4-8 0 0,-1 8 0 0,5 4 0 15,5 0 0 1,-10-1-100-16,5 9-22 0,0 0-5 0,0 0-1 16,14 0-51-16,-14 0-10 0,0 0-3 0,0 0-486 0</inkml:trace>
  <inkml:trace contextRef="#ctx0" brushRef="#br0" timeOffset="487">346 676 1497 0,'0'0'32'0,"0"8"8"0,5 5 0 0,-5-5 4 0,0 4-36 0,0-4-8 16,4 4 0-16,-4-4 0 0,-4 4 53 0,4-4 9 16,0 4 2-16,0 5 0 15,0-5 5-15,-5 0 2 0,5 4 0 0,0-4 0 0,-5 4-63 0,5-3-8 16,-4 3-9-16,-1 0 9 0,5-4 44 0,0-4 16 16,-4 4 3-16,4-4 1 0,-5 1-52 0,5-9-12 15,0 0 0-15,0 0 0 0,0 0 0 0,0 0 0 16,0 0 0-16,0 0 0 0,0 0 0 0,0 0 0 15,0 0 0-15,0 0 0 0,5-13 0 0,-1 1 0 0,-4 0 0 0,5-4 0 16,-1 4 0-16,-4-4 0 0,5-5 0 0,0 5 0 16,4 4 0-16,-5-4 0 15,5 0 0-15,-4-1 0 16,4 5 0-16,0-4 0 0,0 4 0 0,0-4 0 16,0 4 0-16,0 4 0 0,1-5 0 0,3 5 0 15,-4 0 0-15,0 0 0 0,5 4 0 0,-5 0 0 16,-9 4 0-16,9 0 0 0,0 0 0 0,-9 0 0 15,0 0 54-15,0 0 8 0,5 8 2 0,4 8 0 16,-4-4-52-16,-1 1-12 0,-4 3 0 0,-4 0 0 0,4 0 0 16,0 4 0-16,0 1 0 0,-5-1 0 0,5 0 0 15,0 0 0-15,-4 1 0 0,-1-5 0 16,5 0-100-16,0 0-22 0,0 0-5 0,0-4-820 16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7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1141 1069 0,'0'0'23'0,"0"0"5"0,0 0 0 0,0 0 4 0,0 0-32 0,0 0 0 0,-9 0 0 0,9 0 0 16,-9-4 72-16,0 0 8 0,0-4 1 0,0 0 1 15,4-1-36-15,-4-7-7 0,0 0-2 0,0 0 0 16,4 0 11-16,1-5 1 0,-1 1 1 0,1-4 0 16,-6-4-10-16,6-1-1 0,4 1-1 0,0-4 0 15,0-1-20-15,0-3-4 0,-5-1-1 0,5 1 0 16,0-5-13-16,5 5 8 0,-5-4-8 0,0-1 0 0,4 1 25 16,1-1-1-16,-5 5 0 0,5-5 0 0,-5 9-24 15,4 4 0-15,1-1 0 0,-1 5 0 0,1 4 0 0,4 0 0 16,-5-1 0-16,1 5 0 0,4 0 0 0,-4 4 0 15,-1 0 0-15,1 8 0 16,-5 4-46-16,9-4-14 0,-5-5-4 0,6 5-477 16,-1 4-96-16</inkml:trace>
  <inkml:trace contextRef="#ctx0" brushRef="#br0" timeOffset="362">462 947 1098 0,'-18'0'48'0,"18"0"11"0,0 0-47 0,0 0-12 0,-10-4 0 0,6-5 0 16,-5 1 88-16,4 0 15 0,1-4 3 0,-5 0 1 16,-1 0-33-16,1-4-6 0,5-1-2 0,-1-3 0 15,1 0-23-15,-1 0-5 0,1-9-1 0,4 5 0 0,0 0-13 0,0-4-4 16,4 3 0-16,1-3 0 0,-1 4-8 0,-4-1-3 16,5 1 0-16,-1 0 0 0,5 4-9 0,-4-1 0 15,-5 5 0-15,0 4 0 0,9-4 0 0,0 8 0 16,-9 0 0-16,0 0 0 15,0 8-130-15,0 0-28 0,0 0-6 16,0 0-541-16</inkml:trace>
  <inkml:trace contextRef="#ctx0" brushRef="#br0" timeOffset="628">717 724 921 0,'13'4'40'0,"-13"-4"10"0,9 4-40 0,1-4-10 0,-1-8 0 0,4 8 0 15,1 0 176-15,-5 0 34 0,5-4 6 0,-1 4 2 16,1 0-136-16,0 4-27 0,4-4-6 0,-4-4-1 0,-1 8-33 15,-4-4-7-15,0 0-8 0,5 0 11 16,-5 0-111-16,0 4-21 0,0-4-5 0,1 0-1 0</inkml:trace>
  <inkml:trace contextRef="#ctx0" brushRef="#br0" timeOffset="1318">1340 457 964 0,'0'0'43'0,"0"0"9"0,0 0-42 0,-4 8-10 0,4-4 0 0,-5 8 0 16,1-4 48-16,-1 4 7 15,1 5 1-15,4-1 1 0,-9 0-29 0,4 4-7 0,0 0-1 0,1 1 0 16,-1-1 4-16,1 0 1 0,4 0 0 0,0 1 0 16,0-1 4-16,0-4 1 0,4 0 0 0,5 0 0 15,-4-3 18-15,0-1 4 0,-1-4 1 0,5 0 0 16,0-4-16-16,-9-4-3 0,0 0-1 0,0 0 0 16,14-4-23-16,-14 4-10 0,9-4 8 0,0 0-8 0,0-8 12 15,0 4-4-15,-4-1 0 0,0 1 0 0,-1 0-17 0,1-4-4 16,4 4-1-16,-9-4 0 0,4 0 14 0,1 0 0 15,-1-5 0-15,1 5-9 0,-5 0 9 0,4 4-8 16,1-4 8-16,-5 12-8 0,0 0 8 0,0 0 0 16,0 0 0-16,0 0 0 0,0 0 0 0,0 0 8 15,5 12-8-15,-5-4 11 0,4 8-11 0,-4 1 8 16,0 3-8-16,0 0 8 16,-4 4 2-16,4 5 0 0,0-1 0 0,-5 4 0 0,5 1-1 0,-5-1 0 15,1 4 0-15,-1-3 0 0,5 7 19 0,-4-7 3 16,-1 3 1-16,1 1 0 0,-1-1-16 0,1-8-2 15,4 1-1-15,-5-1 0 0,-4-4-5 0,4-4 0 16,1 1-8-16,-5-1 12 0,4-8-12 0,1 0 0 16,-1 0 0-16,1-4 0 0,4-8 0 0,-10 5 0 15,1-5 0-15,0 4 9 0,0-8-17 0,0-1-4 0,4-3-1 0,-4 0 0 16,0 0 13-16,5-4-11 0,-1-4 11 16,1 4-10-16,-6 0 10 0,6-1 0 0,4 1 0 0,0-4-8 15,4 0 8-15,-4 0 0 0,10 4 0 16,-6-1-8-16,5-7 23 0,0 8 5 0,5 0 0 0,0 4 1 15,-1-4-21-15,6 4-8 0,-6 0 0 0,1-1 0 16,4 1 8-16,0 4 0 16,-4 4 10-16,4-4-10 0,0 4 12 0,1-4-4 0,-6 4-8 0,5 0 12 15,1 0-4-15,-6 0-8 0,6 4 11 0,-6-4-11 16,5 4 0-16,-4-4 0 0,4 0-15 0,-4 0 5 16,0 0-202-16,-1 0-40 0,10 0-8 0,-5-4-1 0</inkml:trace>
  <inkml:trace contextRef="#ctx0" brushRef="#br0" timeOffset="1648">1951 1125 576 0,'0'0'51'0,"4"-8"-41"0,-4-5-10 0,0 1 0 15,5 0 119-15,-1 0 21 0,-4-4 5 0,0 0 1 16,0 3-78-16,0-3-16 0,0 4-4 0,0-4 0 15,0 0-18-15,-4 4-4 0,4-5-1 0,0 5 0 16,-5 0-16-16,5 0-9 0,0 0 10 0,-4 0-10 16,4 0 0-16,-5 4-18 0,5-1 2 0</inkml:trace>
  <inkml:trace contextRef="#ctx0" brushRef="#br0" timeOffset="1948">2283 983 288 0,'0'0'25'0,"0"0"-25"16,14-8 0-16,-1-4 0 0,1 0 170 0,4-5 29 15,-4 1 5-15,-1-4 2 0,1-4-129 0,0-1-25 0,-5-3-6 16,4-8-1-16,-3 3-29 0,-10 1-7 0,4-9-1 0,-8 1 0 16,-1-4-8-16,-4-5 0 0,-5-4 0 0,1-3 0 15,-6 3 0-15,-8 0 0 0,4 5-9 0,-4-1 9 16,0-3 0-16,8 11 0 0,-8-3 0 0,9 7 0 16,0 1-43-16,-1 12-5 0</inkml:trace>
  <inkml:trace contextRef="#ctx0" brushRef="#br0" timeOffset="2183">2761 769 1090 0,'0'0'48'0,"0"0"11"0,0 0-47 15,0 0-12-15,0 0 0 0,9-9 0 0,-9 9 39 0,0 0 5 16,0 0 2-16,0 0-577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9252,'0'0'8460,"17"2"-7665,347 4 2515,-3-1-3336,-336-5-3491,-17 0-2746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8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169 676 1101 0,'0'0'48'0,"0"0"12"0,-9-4-48 0,0 0-12 0,0 4 0 0,0 0 0 0,0 0 105 0,0 4 19 16,0 0 4-16,-5 0 1 0,0-8-54 0,5 8-11 15,0 8-3-15,4-3 0 0,-8-1-10 0,8 0-3 16,-4 0 0-16,5-4 0 0,-5 0 13 0,4 0 3 16,5 4 0-16,-5 0 0 0,1-4-14 0,4 8-2 15,0 5-1-15,0 3 0 0,4-4-16 0,1 0-3 16,0-8-1-16,4 4 0 15,-5-4-8-15,1 5-2 0,4-5 0 0,4 4 0 0,-3-12-9 0,-1 4-8 16,4 0 9-16,1 0-9 0,-5 4 0 0,5 0-16 16,-1-8 1-16,6 0 1 15,-6 0-185-15,6 4-37 0,-6 0-7 0</inkml:trace>
  <inkml:trace contextRef="#ctx0" brushRef="#br0" timeOffset="226">424 931 1267 0,'0'0'28'0,"0"0"5"0,0 0 2 0,0 0 1 0,0 0-36 0,0 0 0 0,0 0 0 0,-4-4 0 16,4 0 58-16,-5 0 5 0,5-4 1 0,-4 0 0 15,4-4 33-15,-5 4 7 0,10-4 2 0,-5-1 0 16,-5-7-53-16,1 4-10 0,-1 0-3 0,5 0 0 16,5-1-12-16,-1 1-4 0,5 8 0 0,-4-4 0 15,-5 12-1-15,0-8-1 0,0 8 0 0,9-12 0 0,4 4-22 0,1 0 0 16,-9-1 0-16,8 5 0 0,-4-4 15 0,5 4-2 15,0 0 0-15,-1 0 0 16,-3 0-123-16,3 4-25 0,-4-4-5 0,5 8-712 16</inkml:trace>
  <inkml:trace contextRef="#ctx0" brushRef="#br0" timeOffset="526">829 891 1728 0,'0'0'38'0,"0"0"8"0,0 0 2 0,10-4 0 0,-6 0-39 0,-4 4-9 16,9-4 0-16,-4-4 0 0,-1-1 53 0,1-3 9 0,-5 0 2 0,0 0 0 15,-5 4 0-15,1-4 0 0,-1-8 0 0,1 7 0 16,-5 1-52-16,4 8-12 0,-4-4 0 0,4 4 0 16,-4-4 0-16,0 0 0 0,5 4 0 0,-6 4 0 15,10 0 0-15,-9 0 0 0,0 4 0 0,0 4 0 31,5-4 0-31,-1 4 0 0,1 4 0 0,-1 0 0 0,5 1 0 0,0-1 0 0,0 0 0 0,5 4 0 16,-1 0 0-16,1-4 0 0,-1 0 0 0,5-3 0 16,-4-1 0-16,4 4 0 0,-9-12 0 0,4 8 0 15,6 0 0-15,-10-8 0 0,9 8 0 0,0 0 0 16,0 0-100-16,0 0-22 0,0-4-5 0,0 0-717 16</inkml:trace>
  <inkml:trace contextRef="#ctx0" brushRef="#br0" timeOffset="801">1062 976 1728 0,'0'0'38'0,"0"0"8"0,9 0 2 0,0 0 0 0,5 4-39 16,-5-4-9-16,-9 0 0 0,9-4 0 0,-5 0 53 0,5 0 9 16,-9-9 2-16,5 5 0 0,-10-4 0 0,5 4 0 15,0-4 0-15,0 0 0 0,-4-4-54 0,-1 4-10 16,1 3 0-16,4-3 0 0,-5-4 0 0,1 4 14 15,-1 4-2-15,1-4 0 0,-1 4-12 0,0-4-12 16,1 3 3-16,-1 1 0 0,5 8 24 0,-4-12 5 0,-1 4 0 16,5 8 1-16,0 0-33 0,0 0-8 0,0-12 0 0,0 12-1 15,0 0 21-15,0 0 0 0,0 0 0 0,0 0 0 16,5-8 0-16,4 0 0 0,-9 8-9 0,14-4 9 16,-5 4-41-1,0 0-5-15,4 4-1 0,-3 0 0 0,-1 4-128 0,0 0-25 0,4 4-6 16,1-4-1-16</inkml:trace>
  <inkml:trace contextRef="#ctx0" brushRef="#br0" timeOffset="1036">1267 915 518 0,'0'0'23'0,"0"0"5"16,9 4-28-16,0 4 0 0,-5-4 0 0,-4-4 0 0,9 4 223 0,1 0 39 15,-6 0 8-15,-4-4 2 0,0 0-123 0,0 0-24 16,14 0-5-16,-14 0 0 0,0 0-57 0,0 0-11 16,4-4-3-16,1-4 0 0,-5-4-14 0,-5 4-3 15,5-4-1-15,-4 0 0 0,-1-4-10 0,1 3-1 16,-1-7-1-16,-4 4 0 0,4 0-7 0,1 4 0 15,4-5-1-15,-5 5 0 0,1 4 13 0,4-4 2 16,-5 0 1-16,5 4 0 0,0 8-27 0,0 0-17 16,0-12 2-16,0 0 1 0,5 3 14 0,-5 9 0 15,0 0 0-15,9-4 0 0,0-4-12 0,5 4-7 16,-1 4-1-16,-4 0 0 16,5 4-60-16,-5-4-13 0,5 4-3 0,-1 0 0 15,1-4-128-15,-5 8-25 0,14 1-6 0,-9-1-1 0</inkml:trace>
  <inkml:trace contextRef="#ctx0" brushRef="#br0" timeOffset="1258">1594 786 1728 0,'0'0'38'0,"0"0"8"0,9 4 2 0,5-4 0 0,-5 4-39 0,0-4-9 0,0 0 0 0,5 0 0 0,-5-4 53 16,5 4 9-16,0 0 2 0,-1 0 0 0,1 0 0 0,-1 0 1 15,1 0 0-15,4 0 0 0,-9-4-53 0,5 4-12 16,-5 4 0-16,0-4 0 0,-9 0 0 0,9-4 0 16,1 4 0-16,-10 0 0 0,0 0-8 0,0 0-3 15,9 0 0-15,-5-9 0 16,-4 9-187-16,9-4-38 0,-9 4-7 0,0 0-1 0</inkml:trace>
  <inkml:trace contextRef="#ctx0" brushRef="#br0" timeOffset="1683">2159 737 1116 0,'14'0'49'0,"-14"0"11"0,0 0-48 0,0 0-12 0,4 0 0 0,-4 0 0 16,0 0 91-16,9 0 16 0,-9 0 3 0,9 0 1 15,0 0-35-15,-9 0-8 0,10 0 0 0,-1 0-1 0,-5 0-16 16,5-4-3-16,-9 4-1 0,9-4 0 0,1 0-31 0,-1-4-5 16,0 4-2-16,-5 0 0 0,5 0-9 0,0-5 0 15,-4 1 0-15,4 4 0 0,-4-4 0 0,-1 0 0 16,1 0 0-16,-5 4 0 0,0 4 0 0,0 0 0 16,0 0 0-16,-5-8 0 0,1 0 0 0,4 8 0 15,-14 0 0-15,5 4 0 0,-5 0 0 0,1 0 0 16,-1 4 0-16,5 4 0 0,-5 4 0 0,5 1 0 15,0 3 0-15,0-4 0 0,4 0 33 0,-4-4 5 16,5 5 1-16,4 3 0 0,0 4-11 0,0-4-3 16,4-4 0-16,1 1 0 0,4-5-25 0,-5 0 0 15,6 4 0-15,-1-4 0 0,0-8 0 0,4 4 0 16,-3 5 0-16,-1-5 0 16,4 0 0-16,-4-4 0 0,0-4 0 0,1 0 0 15,-1-4-97-15,0 4-25 0,4 0-5 0,-3 0-717 16</inkml:trace>
  <inkml:trace contextRef="#ctx0" brushRef="#br0" timeOffset="1983">2500 802 1497 0,'0'0'32'0,"0"0"8"0,0 0 0 0,0 0 4 0,0 0-36 0,5 12-8 0,-1 0 0 0,-4 0 0 16,0 4 148-16,-4-4 28 0,4 5 6 0,-9-1 1 16,4-8-155-16,1 4-28 0,4 4-10 0,-5-4 0 0,1 1 34 15,4-13 8-15,0 0 0 0,0 0 1 0,0 8-33 16,0-8-16-16,0 0 2 0,0 0 0 0,0 0 38 0,0 0 8 15,9-4 2-15,-5-5 0 16,5 1-54-16,0 0-12 0,1-4-1 0,-1 4-1 0,0-4 54 0,-5 0 12 16,5 0 1-16,-4 0 1 0,4-1-34 0,0 5 0 15,5 0 0-15,0 4 0 0,-1-4 31 0,-4 4-1 16,5 0 0-16,-5 0 0 0,0 0-44 0,-9 4-9 16,14 0-1-16,-14 0-1 0,9 4 40 0,5 4 8 15,-5 0 1-15,-5 4 1 0,1 0-25 0,-1 1 0 16,5-1 0-16,-9 0 0 15,5 0 0-15,-5 0 0 0,0 0 0 0,5 4 0 16,-1 1-36-16,-4-5-13 0,0-12-3 16,0 0 0-16,0 0-138 0,14 12-28 0,-5 0-6 0</inkml:trace>
  <inkml:trace contextRef="#ctx0" brushRef="#br0" timeOffset="2170">2919 947 288 0,'0'0'12'0,"0"-8"4"0,0-8-16 0,0 0 0 0,0 0 0 0,5 0 0 16,-5-5 184-16,0 1 33 0,0-4 7 0,0 0 2 16,-5-1-144-16,5-3-29 0,-4 4-5 0,4-9-2 15,-5 5 17-15,5 0 3 0,-4-1 1 0,-1-3 0 16,0 8-56-16,5-5-11 16,-4 1 0-16,-1 4 0 0,1-5 0 0,-1 1 0 0,1 8 0 0,-1 0 0 15,5-1-46-15,-4 5-4 0</inkml:trace>
  <inkml:trace contextRef="#ctx0" brushRef="#br0" timeOffset="2359">2664 644 345 0,'0'0'15'0,"14"4"4"0,0-4-19 0,4 4 0 0,-5 0 0 0,6-4 0 0,-6 4 260 0,6 0 48 15,-1-4 9-15,0 4 3 0,-4-4-154 0,4 4-30 16,-5 0-7-16,6-4-1 0,-6 4-102 0,1 4-26 0,0-4 0 0,-1 0 0 15,1 5 0-15,0-5 0 0,-5 4 0 16,4-4 0-16,1 4 0 0,-5 0 0 0,0-4 0 0,0 0-575 16,5 0-120-1</inkml:trace>
  <inkml:trace contextRef="#ctx0" brushRef="#br0" timeOffset="2579">3179 911 1134 0,'0'0'24'0,"0"0"6"0,0 0 1 0,0 0 1 0,0 0-32 0,-5-4 0 0,5-4 0 0,-4-4 0 0,-1 4 36 15,5-5 1-15,0 5 0 0,0 0 0 0,-4-4 22 0,4 0 4 16,-5 0 1-16,5 4 0 0,0-4-52 0,0-1-12 16,0 5 0-16,0 0 0 0,0 0 54 0,0 8 8 15,5-8 2-15,-5 8 0 0,4-8-52 0,5 4-12 16,-4-4 0-16,4 8 0 15,4 0-48-15,1 0-13 0,-5-4-3 0,5 0-640 0</inkml:trace>
  <inkml:trace contextRef="#ctx0" brushRef="#br0" timeOffset="2862">3420 838 882 0,'0'0'39'0,"9"-8"8"0,0 4-38 0,-4-4-9 0,4 0 0 16,-5 4 0-16,-4 4 60 0,10-8 9 0,-6 0 3 15,-4 8 0-15,0 0 21 0,0 0 5 0,0-9 1 0,0 9 0 16,-4-8-28-16,4 8-6 0,0 0-1 0,-10 0 0 16,-8 4-20-16,5-4-5 15,-1 4-1-15,5 1 0 0,-5-1-19 0,1 4-4 0,-6 0-1 0,6 0 0 16,-1 0-14-16,5 0 0 0,4-4 0 0,5-4 0 16,0 0 10-16,0 0 2 0,-4 12 1 0,4-12 0 15,13 8-61-15,-3-4-13 16,3 0-3-16,1-4 0 0,-5 4 48 0,9-4 16 0,-4 5-9 0,4-1 9 15,-4-8-28-15,-1-1-1 0,1 5 0 0,-5 0 0 32,5 0-53-32,-1 0-10 0</inkml:trace>
  <inkml:trace contextRef="#ctx0" brushRef="#br0" timeOffset="3176">3620 875 518 0,'5'12'46'16,"-5"4"-37"-16,4 8-9 0,-4-4 0 0,-4 1 174 0,4-1 33 15,0 4 6-15,-5 0 2 0,5-3-102 0,-4 3-20 16,-1-4-4-16,1 0-1 15,-1-3-27-15,1-1-5 16,-1-4-2-16,5 0 0 0,-5-4 6 0,5-8 0 16,-4 8 1-16,4-8 0 0,0 0-48 0,0 0-13 15,0 0 0-15,0 0 0 0,0 0 9 0,0 0-9 16,-9-8 10-16,0 4-10 0,9-4 10 0,-5-4-10 16,5-4 10-16,-4 0-10 0,4-5 11 0,0-3-11 0,0 4 12 15,4-5-12-15,-4 1 10 0,5-4-10 0,-1 0 8 16,5-5-8-16,-4 1 8 0,4-1-8 0,5 9 0 15,-1 0 8-15,1-4-8 0,0 7 0 0,-1 5 9 16,6 0-9-16,-10 0 8 0,4 8-8 0,1-5 8 0,-5 9-8 16,-9 4 0-16,9-4 0 0,-9 4 0 0,0 0 8 15,0 0-8-15,0 0 0 0,-4 8 0 0,4 5 0 16,-9-1 12-16,4 0 2 0,-9 0 0 0,5 0 0 16,0 4-28-16,0-3-6 0,0 3 0 0,0 0-1 15,4-4-18 1,5 4-3-16,-4-4-1 0,4-4 0 0,4 5-189 0,1-1-39 0,8 8-7 0,-13-20-2 15</inkml:trace>
  <inkml:trace contextRef="#ctx0" brushRef="#br0" timeOffset="3663">3866 810 460 0,'14'16'20'0,"-10"-4"5"0,1 4-25 0,-5 1 0 16,0 3 0-16,5 0 0 0,-5-4 153 0,0-4 26 0,-5 4 5 0,0-3 0 15,5-13-99-15,0 0-20 0,0 8-4 0,0-8-1 16,0 0-24-16,0 0-6 0,0 0-1 0,0 0 0 16,0 0 0-16,0 0 0 0,10 4 0 0,-10-4 0 15,9-12-9-15,0 4-1 0,0-5-1 0,0 1 0 16,0-4-41-16,0 0-8 15,5 0-1-15,-10 0-1 0,-8-1 53 0,4 1 10 0,9 4 2 0,0-4 1 16,-4 4-33-16,4 0 0 0,-9 12 0 0,0 0 0 16,0 0 32-16,0 0-1 0,4 12 0 0,5 0 0 15,-4 4-31-15,4 8 0 0,-9 9 0 0,0-5 0 0,0 0-14 16,0 5-9-16,0-1-1 0,-5 0-1 0,-4 1 25 16,9-5 0-16,0 5 0 0,-9-5 8 0,0 0-8 15,0 1 11-15,9-5-11 0,-5 0 12 0,-8 0-12 16,4-3 0-16,0-9 0 0,4 4 8 0,-4 0-8 15,-5-8 0-15,1 0 0 0,4-4 0 0,9-4 0 16,0 0 0-16,-10 0 0 0,10 0 0 0,-4-12 0 0,4 12 0 16,0-12 0-16,4 0 0 0,-4 0 0 0,10-4 8 15,-1 3-8-15,-5 1 8 0,5-4-8 0,-4 4 0 16,9-4 0-16,-1 4 0 0,-13 0 8 0,5-1-8 16,8-3 8-16,-4 8-8 0,-4-4-12 0,4 4-7 15,0-4-1-15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5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1157 914 0,'0'0'40'0,"0"0"9"0,0 0-39 0,0 0-10 16,4 12 0-16,-4-12 0 0,0 0 88 0,0 0 16 15,0 0 4-15,0 0 0 0,-9 0 8 0,0-4 1 16,0 0 1-16,0-4 0 0,0 4-43 0,-5-4-9 0,5 0-2 0,0-4 0 15,-9-5-39-15,4 1-8 0,0 0-1 0,1-4-1 16,-6-8 13-16,6-1 4 0,-1 1 0 0,0 0 0 16,5-5-12-16,0-3-3 0,-4-1 0 0,8 1 0 15,0-1-1-15,1 5-1 0,4-4 0 0,-5-5 0 16,5 1-24-16,5-1-5 0,-5 1-1 16,9 7 0-16,-4-3 31 15,-1-4 7-15,5 3 1 0,0 1 0 0,0 3-24 0,5 1 9 0,0 4-9 0,-5 3 0 16,0 5-15-1,5-4-9-15,-5 0-3 0,4-1 0 0,-3 5 27 16,3 0 0-16,1 0 0 0,-1-1 0 0,1 5 0 0,-5 4 0 0,5 4 0 16,-5 0 0-16,-4 0-134 0,4 4-22 15</inkml:trace>
  <inkml:trace contextRef="#ctx0" brushRef="#br0" timeOffset="534">498 48 1267 0,'0'0'56'0,"4"8"12"0,1 4-55 0,-1 1-13 16,1-1 0-16,-5 8 0 0,4-4 156 0,6 8 29 0,-6 5 6 15,-4-1 1 1,9 0-77-16,-9 9-15 0,5-1-4 0,-1 5 0 0,1-1-32 0,-1-3-8 0,-4 3 0 0,5 9-1 16,-1-1-27-16,-4-11-4 0,0-9-2 0,0 0 0 15,0 1-2-15,0-5-1 0,0 0 0 0,0-4 0 16,-4 1-19-16,4 3-14 0,-5-8 2 0,5 0 1 16,-4-4 11-16,4-12-10 0,0 13 10 0,0-13-10 15,0 0 10-15,0 0-8 0,0 0 8 0,0 0-8 16,0 0 8-16,0 0-12 0,0 0 12 0,0 0-12 15,-9-9 31-15,4 5 5 16,1-4 2-16,4 0 0 0,-5-4-26 0,10 0 0 0,-1 0 0 0,1 0 0 16,4-4-23-16,0-1-9 0,0-3-3 0,5 4 0 0,-1 4 35 0,1 4 0 15,0-9 0-15,4 9 0 0,-4 0 0 0,-1-4 0 16,1 4 0-16,4 0 0 0,-4 4 28 0,4 4 4 16,-4-4 0-1,4 8 0-15,0 4-32 0,-4 0 0 0,-1 0 0 0,-4 0 0 0,5 4 0 0,-9 1 0 16,-5 3 0-16,0 0 0 0,0 0 0 0,-9 4 0 15,-5-3 0-15,0-1 0 0,1 0 0 0,-6 0 0 16,-8 0 0-16,9 0 0 0,-5-3 0 0,0 7 0 16,-4-8 0-16,4 0 0 0,0-4 0 0,5 0 0 0,5-4 0 15,13-4 0 17,0 0-45-32,0 0-15 0,0 0-4 0,0 0 0 15,0 0-117-15,0 0-24 0,9 0-5 0</inkml:trace>
  <inkml:trace contextRef="#ctx0" brushRef="#br0" timeOffset="769">1103 951 1267 0,'0'0'28'16,"0"0"5"-16,0 0 2 0,-4-8 1 0,-5-1-36 0,4-3 0 0,5 0 0 0,0-4 0 0,-9 4 58 0,9-4 5 15,-5-1 1-15,5 5 0 16,0 0 0-16,0 0 0 0,0 0 0 0,5 0 0 0,-5 4-52 0,4-4-12 16,-4 3 0-16,5 1-765 0</inkml:trace>
  <inkml:trace contextRef="#ctx0" brushRef="#br0" timeOffset="1115">1226 829 1497 0,'5'12'32'0,"-5"-4"8"0,0-8 0 0,4 17 4 0,-4-1-36 0,0-4-8 0,0-4 0 16,0 0 0-16,0 4 104 0,0-12 20 0,0 0 3 15,0 0 1-15,0 0-103 0,0 0-25 0,0 0 0 0,0 0 0 16,0 0 0-16,0 0 0 0,0 0 0 0,0 0 0 15,5-8 0-15,-1-4 0 0,1 0 0 0,-1 4 0 16,1 0 56-16,0 0 7 0,-1-4 1 0,1 3 0 16,4 1-103-16,-5 0-20 15,1 0-4-15,4 0-1 0,-5 4 52 0,6-4 12 0,-1 8 0 0,0-4 0 16,0 0 0-16,0 4 0 0,-9 0 0 0,0 0 0 0,9-4 48 16,0 4 13-16,5 0 3 0,-14 0 0 0,0 0-52 0,9 12-12 15,5 0 0-15,-5 0 0 0,-5 4 0 16,1-3 0-16,4 3 0 0,-9 0 0 0,0 0 0 0,0-4 0 15,5 4 0-15,-10 5 0 0,0-9 0 0,1 0 0 16,-1-4 0-16,1 0 0 16,4-8-48-16,0 0-13 0,-14 8-3 0,10-8 0 15,-6-4-153-15,1-4-31 0,0-4-7 0,0 0-1 0</inkml:trace>
  <inkml:trace contextRef="#ctx0" brushRef="#br0" timeOffset="1664">1704 898 230 0,'0'0'20'0,"0"0"-20"0,0 0 0 0,9-4 0 0,-9 4 265 15,5-8 49-15,-1-4 10 0,-4 4 1 0,0 0-188 0,0-1-37 16,0 1-8-16,-4 0-2 0,-1-4-21 0,-4 0-4 16,5 4-1-16,-6 0 0 0,1 0 0 0,0 4 0 15,0 0 0-15,5 4 0 0,-5 0-51 0,-1 4-13 16,-3 0 0-16,4 0 0 0,4 0 0 0,-4 0 0 15,-5 4 0-15,10 4 0 0,-1 0 0 0,1 0 0 16,4-4 0-16,0 5 0 0,4 3 0 0,1-4 0 16,-1-4 0-16,1 0 0 0,-5-8 0 0,0 0 0 15,14 4 0-15,-5 0 0 16,4-8-48-16,-4 4-13 0,-9 0-3 0,10-4 0 0,3 0 52 0,-4-8 12 16,-4 4 0-16,4 0 0 0,0 0 0 0,-9 8 0 15,0 0 0-15,9-8 0 0,0-5 16 0,0 9 7 0,-9 4 1 16,5-8 0-16,4 4-24 0,-9 4 8 15,0 0-8-15,9-4 0 0,0 8 8 0,0-4-8 16,0 4 10-16,1 4-10 0,-1 0 10 0,0 1-10 0,0 3 10 16,0 4-10-16,5-4 0 0,-10 0 0 15,5 0 0-15,0-4 0 0,0 1-23 16,1-1-10-16,-1 4-3 0,0-4 0 0,-5 4-22 16,5-4-5-16,-9-8-1 0,5 4-477 0,4 0-96 0</inkml:trace>
  <inkml:trace contextRef="#ctx0" brushRef="#br0" timeOffset="1807">1955 894 1267 0,'0'0'28'0,"0"0"5"0,0-8 2 0,0 4 1 0,4-4-36 0,-4 0 0 15,5-4 0-15,-1 3 0 0,1 1 96 0,4 0 12 16,-5 0 2-16,1-4 1 0,4 4-24 0,0 0-5 16,0 0-1-16,0 0 0 0,0 4-72 0,1 0-9 15,-1 0-12-15,4-1 2 0,-4 5 10 0,1-4 12 16,-10 4-2-16,13 0-586 15,-13 0-116-15</inkml:trace>
  <inkml:trace contextRef="#ctx0" brushRef="#br0" timeOffset="2277">2241 906 1141 0,'0'0'50'0,"9"8"11"0,1 4-49 0,-1 1-12 0,0-5 0 0,-5 0 0 16,-4-8 107-16,9 4 18 15,1 0 4-15,-1-4 1 0,-9 0-26 0,9 0-6 0,0-4-1 16,-5 4 0-16,6-8-77 0,-6 0-20 0,5 4 0 0,0-5 0 15,-4 5 0-15,4 0 0 0,0-8 0 0,-4 4 0 16,4-4 0-16,-5 4 0 0,1-4 0 0,-1 4 0 16,1 0 12-16,-1-1 0 0,1 1-1 0,-5 8 0 15,0 0-11-15,0 0-16 0,0 0 4 0,0 0 1 16,0 0 11-16,0 12 0 0,5 5 0 0,-5-1 0 0,4 0 0 16,-4 8 0-16,5 1 0 0,-1 3 0 0,-4 0 0 15,0 1 0-15,0 3 0 0,0 4 0 0,0-3 0 0,0-1 0 16,-4 1 8-16,-1-1-8 0,1-4 8 0,-1 5-8 15,0-5 8-15,1 0-8 0,-5-3 13 16,0-1-1-16,0-4-1 0,0 0 0 0,-1-4-11 0,-3 1 0 16,4-5 0-1,0 0 0-15,-10-8-8 0,6 0-4 0,-1 0-1 0,0-8 0 0,1 4-5 0,-1-8-1 16,0 0 0-16,5-4 0 0,0 0 19 16,5-9 17-16,-1 5-3 0,-4 0-1 0,4-4-13 0,1 4-18 15,8-1 4-15,-4-3 1 0,0 0 13 0,5 4 0 16,4-5 0-16,5 5 0 0,-1 0 0 0,6 0 16 15,-1 4-3-15,0-4-1 0,5 3-12 0,-5 5 0 16,0 0 0-16,5 4 0 0,-5-4 0 0,0 4 0 16,1 0 0-16,-1 0 0 0,0 0 0 0,-4 4 0 15,4 0 0-15,0 0 0 16,0-4-96-16,1 4-26 0,-1 0-5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7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0 311 1998 0,'0'0'44'0,"0"0"8"0,0 0 3 0,0 0 1 0,0 0-44 0,0 0-12 0,0 0 0 0,9-8 0 15,0 0 84-15,-4 0 14 16,0 0 3-16,-1-4 1 0,1 0-70 0,-5 0-13 0,0 0-3 16,0-1-1-16,0-3-15 0,0-4 0 0,4 0 8 0,-4 0-8 15,-4-1 52-15,-1 1 8 0,1 0 2 0,-1 4 0 16,0 3-82-16,1 1-17 0,4 4-3 0,-5 0-1 15,1 0-104-15,4 8-21 0,0 0-4 0,4-4-469 16,1-8-93-16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8.0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13 437 1728 0,'0'0'38'0,"0"0"8"0,0 0 2 0,0 0 0 0,0 0-39 15,5 8-9-15,-5-8 0 0,5 8 0 0,-5-8 104 0,9 8 20 16,-9-8 3-16,0 12 1 0,4 0-52 0,1-4-9 15,-1 8-3-15,-4-7 0 0,0-1-40 0,0 0-9 16,0 12-2-16,0-4 0 0,0 0 7 0,-4 1 2 16,-5-5 0-16,4-4 0 0,1 8 6 0,-1-4 0 15,5 0 1-15,0 0 0 0,-5 5-29 0,5-9-15 16,0 0 2-16,0 0 0 0,0-8 13 0,0 12 16 16,0-4-3-16,0-8-1 0,0 0-12 0,0 0 0 15,0 0 0-15,0 0 0 0,-4 4 0 0,4-4 0 16,0 0 0-16,0 0 0 0,0 0 0 0,0 0 0 0,0 0 0 0,0 0 0 15,0 0 0-15,0 0 0 0,0 0 0 16,0 0 0-16,-5-4 0 0,5 4 0 0,0 0 0 0,-4-4 0 16,4 4 0-16,0-12 0 0,0 0 0 0,0 0 0 15,4-1 0-15,-4 5 0 0,5-4 0 0,-1 4 0 16,1-8 0-16,0 0 0 0,-1 4 0 0,5 0 0 16,-4-1 0-16,4 1 0 15,0 4 0-15,0-4 0 0,0 0 0 0,0 4 0 0,-4 0 0 0,4 8 0 16,0 0 0-16,-9 0 0 0,0 0 0 0,0 0 0 15,5 8 0-15,-5-8 0 0,0 8 0 0,4 4 0 16,-4 0 0-16,0-4 0 0,0 8 0 0,-4-3 0 16,4 7 0-16,-5 0 0 0,5 0 0 0,0 5 0 0,0-5 0 15,5 0 0-15,-5 0 0 0,4-4 0 16,1 5 24-16,-1-5 0 0,1-4-1 0,-1 0 0 0,1 0-23 0,-1 0 0 16,6 1 0-16,-6-5 0 0,-4-8-19 0,0 0-1 15,5 8-1-15,-5-8-774 16,9-4-154-16</inkml:trace>
  <inkml:trace contextRef="#ctx0" brushRef="#br0" timeOffset="377">464 635 748 0,'18'-8'33'0,"-18"8"7"0,0 0-32 0,9 0-8 16,5 0 0-16,0 4 0 0,-1-4 220 0,-3 0 41 0,-6-8 9 0,1 8 2 15,4-4-116-15,0 0-22 16,0 0-5-16,5 4-1 0,-14 0-51 0,9-4-10 0,0 0-3 0,-9 4 0 16,9-9-51-16,-9 9-13 0,0 0 0 0,0 0 0 15,9-8 0-15,-9 8 0 0,-9-8 0 0,0 4 0 16,-5-4 0-16,1 4 0 0,3-4 0 0,-8 8 0 16,5 0 0-16,-6 0 0 0,6 4 0 0,-1 4 0 15,5 4 0-15,-5 4 0 0,10 5 0 0,-5-9 0 16,0 4 17-16,4-4 1 0,5 8 0 0,0-3 0 15,-5-1-1-15,5 0 0 0,10-4 0 16,-6 4 0-16,1-4 10 0,4 1 1 0,4-1 1 0,6 0 0 0,-6-4-29 16,1 0 0-16,0 0 0 0,-5-4 0 15,4 0 57-15,-4 0 6 0,5 0 1 0,-5 0 0 0,-9-4-52 16,14-4-12-16,0 4 0 0,-5-4 0 16,-9 4-100-16,13-4-22 0,1 4-5 0,-5-8-649 15,0-4-131-15</inkml:trace>
  <inkml:trace contextRef="#ctx0" brushRef="#br0" timeOffset="786">965 655 806 0,'0'0'72'0,"9"-8"-58"16,-9 8-14-16,9-4 0 0,5-4 208 0,-14 8 38 16,0 0 8-16,0 0 2 0,0 0-132 0,0-8-27 0,4 4-5 15,-4-4 0-15,0 8-43 0,-4-8-8 0,-5 4-1 0,0 0-1 16,0 4-39-16,-1-5 0 0,1 1 0 0,-4 0 0 15,4 4 52-15,-1 0 10 0,6 4 2 0,-5 0 0 16,9-4-52-16,-9 9-12 0,0 3 0 0,4 0 0 16,0 0 0-16,1-4 0 0,4-8-12 0,-5 12 12 15,5 0 0-15,5 0 0 0,-5 1 0 0,0-13 0 16,0 0 0-16,9 4 0 0,-4 4 9 0,-5-8-9 16,9 8-12-16,0-4-8 0,4 0-2 0,-3 4 0 15,-10-8 22-15,9-4-9 0,4 0 9 0,1 4 0 0,-5 0 0 16,0 4 0-16,0-8 0 0,-9 4 0 0,0 0 0 15,9 4 0 1,-9-4 0-16,14 12 0 0,-9 4 0 0,-1 1 0 0,-4 3 0 0,-4 0 9 16,-1 4-9-16,1 9 10 0,-6-1-10 0,1 0 10 0,-4-3-10 0,-1-1 0 15,0 0 9-15,-4 5-9 0,4-9 0 16,1 4 0-16,-5-7 0 0,4-1 0 0,0 0 0 16,1-8 0-16,-1 0-9 0,0-4 9 15,1 1-8-15,4-5 8 0,-5 0-10 0,5-4 10 0,0 0-8 0,0-8 8 16,4-1 0-16,-4-3-9 15,4 0-23-15,1 4-4 0,4-8 0 0,0 4-632 16,4 0-127-16</inkml:trace>
  <inkml:trace contextRef="#ctx0" brushRef="#br0" timeOffset="1262">1275 692 864 0,'0'0'76'16,"4"-9"-60"0,-4 9-16-16,14-8 0 0,-5-4 195 0,-5 4 36 0,6-4 7 0,-6 4 2 0,1-4-141 15,-5 4-28-15,0-4-6 0,0 3-1 16,-5 1-51-16,1 4-13 0,-6 0 0 0,6 4 0 0,-5-4 54 0,4 8 8 16,-4-4 2-16,5 8 0 0,-10-4-52 0,0 9-12 15,1-1 0-15,3-4 0 0,1 4 0 0,5 0 0 16,-5 4 0-16,4-4 0 0,1 5 0 0,4-5 0 15,0 0 0-15,0 0 0 0,0 0-18 0,0-12 3 16,0 0 1-16,9 8 0 16,-9-8-26-16,13 4-6 0,-4-4-1 0,5 0 0 0,0 0 38 0,-5-4 9 15,0 0 0-15,0-4 0 0,0 4 0 0,-4-4 0 16,4 0 0-16,0 0 0 0,-9 8 0 0,5-4 0 16,4-8 0-16,0 3 0 0,-5 5 0 0,-4 4 0 15,9-8 0-15,-4 0 0 0,-5 8 0 0,5-4 0 0,-5 4 0 16,0 0 0-16,4-4 0 0,-4 4 0 15,0 0 0-15,9 0 0 16,0 8 49-16,-4-4 12 0,-5-4 3 0,4 8 0 0,6 0-52 0,-6 5-12 0,5-5 0 16,-4 8 0-16,-1-4 0 0,1 0 0 0,-1 4 0 15,1-3 0-15,4 3 0 0,-4 0 0 0,-1-4 0 16,5 4 0-16,-9-8 0 0,9 4 0 0,-4 1 0 0,4-5-646 16,0 0-132-16</inkml:trace>
  <inkml:trace contextRef="#ctx0" brushRef="#br0" timeOffset="1446">1611 688 1036 0,'0'-13'46'0,"0"13"10"16,-4-8-45-16,4-4-11 0,-5-4 0 0,5-4 0 0,-4 0 104 0,-1-1 20 16,1-3 3-16,-1-4 1 0,5-5-52 0,0 1-9 15,-4 0-3-15,-1-1 0 0,1-3-13 0,4 3-3 16,-5-7-1-16,5 3 0 0,-5 1-30 0,5 8-5 15,-4-13-2-15,4 13 0 0,-5 0-2 0,1 3-8 16,4 9 12-16,-5 0-4 16,1 4-108-16,-1 4-23 0,-4 0-4 0,4 4-1 0</inkml:trace>
  <inkml:trace contextRef="#ctx0" brushRef="#br0" timeOffset="1655">1407 364 2127 0,'22'0'47'0,"-13"4"9"0,5 0 3 0,0 0 1 0,4-4-48 0,0 4-12 0,0 0 0 0,1 0 0 16,-6-4 118-16,10 4 22 0,-5 0 4 0,0 4 0 16,5-8-115-16,-5 8-29 0,5 4 0 0,-5-7 0 15,-4-1 0-15,4 0 0 0,-4 12 0 0,0-8 0 16,-5-8-158-16,-5 4-38 0,5 4-7 0,-9-8-1 0</inkml:trace>
  <inkml:trace contextRef="#ctx0" brushRef="#br0" timeOffset="1870">1862 704 864 0,'9'0'38'0,"-4"0"8"0,4 0-37 0,-5 0-9 0,-4 0 0 15,9 0 0-15,0-4 222 0,-9 4 42 0,0 0 9 0,0 0 2 16,0 0-197-16,0-8-39 0,5-5-8 0,-5 1-2 16,0 4-11-16,0 0-2 15,0 0-1-15,0-4 0 0,0 4-127 16,0 0-24-16,0-4-6 0</inkml:trace>
  <inkml:trace contextRef="#ctx0" brushRef="#br0" timeOffset="2137">1962 582 460 0,'14'8'41'0,"-14"-8"-33"0,9 13-8 0,0-1 0 16,-5 0 181-16,6 4 35 0,-6-4 6 0,5 4 2 0,-9 1-77 0,5-1-15 16,-1-4-4-16,-4 4 0 0,0-4-39 0,5 0-8 15,-5 5-1-15,0-5-1 0,0-12-31 0,0 0-5 16,4 8-2-16,6 0 0 0,-1-4-9 0,-9-4-3 15,0 0 0-15,9-4 0 0,0 0-10 0,0 0-3 16,-4-8 0-16,4 4 0 0,0-9-8 0,0 5-8 16,0-4 9-16,-4 4-9 0,4-8 24 0,-5 3-2 15,5 1 0-15,-4 0 0 0,-1 0-22 0,1 4-20 16,-1 0 4-16,1 4 1 0,0-5 15 0,-1 5 0 16,1-4 0-16,-5 4 0 0,4-4 0 0,1 0 0 15,-1 4 0-15,1 0 0 0,-5 4 0 0,0 4 0 16,0 0 0-16,0 0 0 15,0 0-148-15,0 0-31 0,0 0-5 0</inkml:trace>
  <inkml:trace contextRef="#ctx0" brushRef="#br0" timeOffset="2294">1912 356 172 0,'0'0'16'0,"0"0"-16"0,0 0 0 0,0 0 0 15,0 0 297-15,0 0 57 0,0 0 11 0,0 0 3 16,0 0-295-16,14 4-58 0,-14-4-15 0,0 0-441 16,0 0-91-16</inkml:trace>
  <inkml:trace contextRef="#ctx0" brushRef="#br0" timeOffset="2624">2340 607 1227 0,'9'-4'54'0,"0"4"12"0,0 0-53 0,0-4-13 15,0-1 0-15,1 1 0 0,-6 0 117 0,1 0 21 16,-1-4 4-16,5 0 1 0,-13 0-69 0,4 8-14 16,0 0-2-16,-5-4-1 0,-4 0-36 0,0 0-7 15,0 4-2-15,0-4 0 0,0 4-2 0,-5 0-1 16,5 0 0-16,-5 4 0 0,1 4-21 0,4 0-5 0,-1 0-1 0,1 4 0 15,0 0 46-15,5 1 10 0,-1 3 2 0,10 0 0 16,-5 0-25-16,9 0-5 0,-5-4-1 0,5 1 0 16,1-1 8-16,3 0 2 0,1 0 0 15,4 0 0-15,-4 0 27 0,8-4 6 0,1 1 0 0,9-1 1 16,0 4-20-16,-5-8-4 0,5 0-1 0,-5 0 0 16,-4-4-39-16,-9 0-8 0,4 0-1 0,-9-4-707 15,5 0-141-15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1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160 158 1728 0,'0'0'76'0,"5"0"16"0,4 0-73 0,-5 0-19 0,-4-4 0 16,0 4 0-16,0 0 109 0,0 0 19 0,9 0 3 0,-9-4 1 16,5-5-59-16,-5 1-11 0,0 0-2 0,-5-4-1 15,5 0-47-15,-9 4-12 0,5-4 0 0,-5 8 0 16,9 4 0-16,-9-4 0 0,-5-4 0 0,0 3 0 15,1 5 56-15,-1 0 7 0,5 13 1 0,0-9 0 16,0 0-64-16,0 8-23 0,-5-4 1 0,9 8 0 0,-4-4 22 16,0 9 8-16,0-1 0 0,0 0 0 0,0 0 5 0,9-4 1 15,0 1 0-15,0-5 0 0,0 4-14 16,4-4 0-16,-4-12 0 0,0 0 0 0,5 8 0 0,-5-8 0 16,9 0-9-16,5 4 9 15,-14-4 0-15,4 0 0 0,5-4 0 0,0 4 0 0,5 0 0 0,-5-8-9 16,-4 0 9-16,4-4-12 0,-5 4 12 0,5-4 0 15,1 4 0-15,-6-5 0 0,1 1 0 0,4-4 12 16,-5 4-2-16,5 0-1 0,1 0-9 0,-6 4 0 16,-4 8 0-16,0 0 0 0,5-9 0 0,-5 9-16 15,0 0 4-15,0 0 1 0,0 0 11 0,0 0 0 16,9 4 8-16,-5 1-8 0,1-1 10 0,-1 0-2 16,1 4-8-16,0-4 12 0,-1 4-12 15,5 0 0-15,0 4 0 0,-4 0 0 0,-1 0 38 0,6 1 5 0,-6-1 1 0,5 0 0 16,-4-4-44-16,-1 4 0 0,1 0 0 15,-1-4 0 1,6 0-150-16,-6-4-29 0,-4-4-5 0</inkml:trace>
  <inkml:trace contextRef="#ctx0" brushRef="#br0" timeOffset="581">415 93 1497 0,'0'0'66'15,"5"8"14"-15,-5 0-64 0,0 4-16 0,4 0 0 0,1-4 0 16,-1 1 157-16,1 3 28 0,-1-4 6 0,1 12 1 0,4-8-52 0,5 4-9 16,-10-4-3-16,5 5 0 0,-4-5-51 0,4 0-10 15,-4-4-3-15,-1 4 0 0,-4-12-51 0,9 8-13 16,-4-4 0-16,8 0 0 0,-8-4 0 0,4-4 0 16,-4 0 0-16,4 0 0 0,-5 0 0 0,5-4 0 15,-4 4 0-15,0-4 0 0,4 0 0 0,-5 0 0 16,1 0 0-16,4 0 0 0,-5-5 0 0,1-3 0 15,0 4 0-15,-1-4 0 0,-4 0 0 0,5 0 0 16,-1-5 0-16,-4 5 0 0,5 0 0 0,-1 0 0 16,1 4 0-16,-1-5 0 0,-4 5 0 0,5 4 0 0,-5 0 0 15,4 4 0 1,-4-8-48-16,0 4-13 0,0 8-3 0,0 0 0 16,0 0-51-16,0 0-10 0,0 0-3 0,5 8 0 15,0 0 0-15,4 4 0 0,-5-4 0 0,5 4 0 16,0 0 0-16,1 1 0 0,-6-1 0 0,5-4 0 0,0 4 103 0,0-4 25 0,1-4 0 0,-1 4 0 15,0-4 97-15,0-4 25 0,5 4 5 0,-1 0 1 16,-8 0-52-16,4 0-9 0,5-8-3 16,-5 4 0-16,0-4 0 0,0 0 0 15,0 0 0-15,-5 0 0 0,6 0 0 0,-6 0 0 0,5-8 0 0,-4 0 0 16,-5 0-51-16,0 4-13 16,0 0 0-16,0 8 0 0,0 0 54 0,0 0 8 0,-9-5 2 0,4-3 0 15,-4 8-52-15,9 0-12 0,0 0 0 0,0 0 0 0,-14 0 0 16,1 4 0-16,4 0 0 0,0 5 0 0,9-9 0 15,-14 12 0-15,9 0 0 0,1 0 0 0,-1 0 0 16,5 0 0-16,0 0 0 0,0 1 0 0,5-5 0 16,-1 0 0-1,5 4 0-15,-4 0 0 0,4 0 0 0,0 0 0 0,5-4 0 0,4 5 0 0,-9-5 0 0,5 0 0 16,4 0 0-16,-4 0 0 0,-1-4 0 0,1 0 0 16,0 4 0-16,4-4 0 15,-4-4-113-15,-5 0-26 0,0 0-5 0,4 0-888 0</inkml:trace>
  <inkml:trace contextRef="#ctx0" brushRef="#br0" timeOffset="1132">1139 255 518 0,'0'0'23'0,"0"0"5"0,0 0-28 0,0 0 0 0,-9 0 0 0,9 0 0 16,-5-4 252-16,1 4 46 16,-5-4 9-16,4 0 1 0,1 0-173 0,4 0-35 0,-5-1-8 0,0 1 0 15,5-4-23-15,0 0-4 0,10-4-1 0,-10 0 0 16,4 4 0-16,1 0 0 0,4 0 0 0,-5-4 0 31,1 3-51-31,4 1-13 0,0 0 0 0,-4 4 0 0,4-4 0 0,0 4 0 0,0 0 0 0,-4 0 0 16,8-4-69-16,1-4-17 0,-5 8-3 0,0 0-1 15,5 4-10-15,-1 0-1 0,1 4-1 0,0 0 0 16,-1 0-54-16,-4 8-10 16,5 4-2-16,-5-8-1 15,-9-8 89-15,9 8 19 0,0 4 3 0,1-3 1 0,-10-9 73 0,9 12 14 0,-9-12 3 0,9 8 1 0,-9-8 59 0,9 8 12 16,-9-8 3-16,0 0 0 0,0 0 0 15,13 4 1-15,-13-4 0 0,10-4 0 0,-1-4-40 16,-5 0-8-16,-4 4-1 0,0 4-1 0,0 0-16 0,-4-8-3 16,-1-5-1-16,-4 5 0 0,4 0-11 15,-4 0-1-15,5-4-1 0,-5 0 0 0,0 4-4 16,0 4-1-16,-1 4 0 0,1 0 0 0,5-4-8 0,-5 4-1 16,-5 0-1-16,9 4 0 0,1 0-3 0,4-4 0 31,-9 8 0-31,9-8 0 0,0 12 0 0,4 0 0 0,-4 4 0 0,5-4 0 0,4 9-8 0,-4-9 0 15,-5-12-10-15,9 8 10 0,4-4 0 0,-4 0 18 0,1 4-2 16,-10-8-1-16,9 0-15 0,4-4 0 0,-4 4 0 16,0 0 0-1,-9 0 0-15,5 0 0 0,-5 0 0 0,9 0 0 0,-9 0 0 0,5 0 0 0,-5 0 0 16,0 0 0-16,0 0-8 0,9 0 8 0,-9 0 0 16,0 0 0-16,0 0 0 0,0 0 0 0,9 0 0 0,-9 0 0 15,9 0-15-15,-9 0 4 0,0 0 1 0,14 4 0 16,-5 0 10-1,-5-4 0-15,-4 0 0 0,9 8 0 16,1-8-119-16,-6 4-28 16,-4-4-5-16,0 0-772 0</inkml:trace>
  <inkml:trace contextRef="#ctx0" brushRef="#br0" timeOffset="1321">1567 178 691 0,'18'-8'61'0,"-13"8"-49"15,4-4-12-15,4 4 0 0,-3 4 182 0,-1-4 34 16,4 4 6-16,-4-4 2 0,5-4-54 0,-5 0-10 15,5 4-3-15,-5-4 0 0,0 4-97 0,-9 0-20 16,0 0-4-16,0 0-1 0,0 0-17 0,0 0-3 16,0 0-1-16,0 0 0 0,0 0-14 0,0 0-13 15,0 0 2-15,0 0 1 16,-9 4-47-16,0 0-10 0,0 4-1 0,4-4-1 16,-4-4-43-16,9 0-8 0,0 0-1 0,0 0-1 15,0 0-14-15,0 0-2 0,0 0-1 0,0 0-396 0</inkml:trace>
  <inkml:trace contextRef="#ctx0" brushRef="#br0" timeOffset="2216">1758 162 1497 0,'0'0'32'16,"0"0"8"-16,9-8 0 0,-9 8 4 0,9-4-36 0,-9 4-8 0,9-9 0 0,-9 9 0 0,5-4 104 0,-5 4 20 15,5-8 3-15,-5 8 1 0,0-8-64 0,-5 0-12 16,5-4-2-16,-5 4-1 0,-4-4-29 0,0 4-5 0,0 0-2 16,-4 3 0-16,-1 5-5 0,0 0-8 0,1-8 11 15,-1 4-11-15,0 0 11 0,1 4-11 0,-1 8 10 0,0 0-10 16,5-8 10-16,0 5-10 0,-5 3 10 0,10 0-10 16,-5-4 10-16,4 4-10 0,1 0 10 0,-1 4-10 15,5-12 8-15,5 8-8 0,-5 8 0 0,4-8 9 16,-4-8-9-16,0 0 0 0,0 0 0 0,14 5 8 15,-5-1-8-15,0 0 0 0,0-4 0 16,0-4 0-16,5 0 0 0,-5-1 0 0,0 5 0 0,0-4 0 16,0 0 0-16,5 0 0 0,-5 4 0 0,-4 0 0 15,4 0 0-15,0 4 0 0,0 0 0 0,-4 0 0 16,4 5 0-16,-5 3 0 0,1 0 0 0,-1 4 8 16,1 4-8-16,-5 5 0 0,4-1 9 0,-8 4-9 15,-1 0 0-15,1 5 9 0,-1 3-9 0,-4 1 0 16,0-1 13-16,-5 1-4 0,1-5-1 0,-6 4 0 0,6-7 4 15,-1-5 1-15,0-4 0 0,-4 0 0 0,9-3-13 16,-5-5 0-16,1-8 8 0,4 4-8 0,-5-8 0 16,14 0 0-16,-4-4 0 0,-6 0 0 0,6-4 0 15,-1 0 0-15,1-5 0 0,-1 1 0 0,5-8 0 0,5 0 0 16,-1-4 0-16,1 3 0 0,-5-7 0 0,9 4 0 16,0-1 0-16,5-3 0 0,-5 8-14 0,4-4-6 15,1 3 0-15,4 5-1 16,1-4-9-16,-1 8-2 0,5 0 0 0,-1 0 0 0,6-1 32 0,-6 1-9 15,-3 4 9-15,-1-4 0 0,-5 4-12 0,1 4 2 0,0-4 1 16,4 0 0-16,-4 8 9 0,-1-8 11 16,1 4-3-16,4 0 0 0,-4-1-8 0,-5-7 0 0,5 4 0 15,-1-4 0-15,1 0 0 0,-5 4 0 0,0-4 0 0,0 4 0 16,0 0 36-16,-4-1 3 0,-1-7 0 0,1 4 0 16,-5 0-31-16,5 0-8 0,-5 4 0 15,-5 0 0-15,0 4 0 0,1-5 0 0,-1 9 0 0,-4 0 0 16,-4 5 0-16,-1 3 8 0,0 0-8 0,1 8 8 15,-1-4 0-15,-4 4 0 0,9 0 0 0,-5 1 0 16,9 3 4-16,-4 0 0 0,5-4 1 0,8 5 0 16,-4-5 41-16,9 0 8 0,1 0 2 0,3-4 0 15,1 0-52-15,-1 0-12 0,1 1 0 0,4-5 0 0,1 0 27 16,-6-4 2-16,5 0 1 0,1 0 0 16,-6-4 3-16,6 0 1 0,-6 0 0 0,5 0 0 15,-8 0-78-15,3 0-16 0,1-4-4 0,-1 4 0 16,-3-4-68-16,-1 4-13 0,4-8-3 15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56 566 1587 0,'0'0'35'0,"0"0"7"16,0 0 2-16,0 0 0 0,0 0-35 0,0 0-9 16,0 0 0-16,0 0 0 0,0 0 124 0,0 0 24 15,0 0 4-15,0 0 0 0,0 0-57 0,0 0-12 0,0 0-3 0,0 0 0 16,0 0-25-16,-5-8-6 0,-4-4-1 0,5 0 0 16,-1-4-12-16,1 4-4 0,-1-4 0 0,0 7 0 0,5 1-7 0,-4-4-1 15,-1-4-1-15,5-12 0 0,-4 3-13 0,4-7-2 16,-5 0-8-16,5-13 12 0,0 1-12 0,0 3 0 15,0 5 8-15,0 3-8 0,0 1 0 0,0 8 0 16,0 3 0-16,0 5 0 16,5 4-35-16,-5 4-13 0,0 0-2 0,0 0-1 15,0 8-182-15,0 0-37 0,0 0-7 0,0 0-2 0</inkml:trace>
  <inkml:trace contextRef="#ctx0" brushRef="#br0" timeOffset="314">343 510 806 0,'0'0'72'0,"0"0"-58"0,13 0-14 0,-4-4 0 16,1 4 208-16,-6-8 38 0,1 0 8 0,-1 4 2 16,1-5-120-16,-1 5-23 0,-4-8-5 0,5 0 0 15,-5-4-70-15,-5 0-14 0,1 4-2 0,-5-5-1 16,4-7 26-16,-4 0 5 0,0 0 0 0,-5 11 1 15,10 5-31-15,-10 4-6 0,5-4-2 0,-5 0 0 0,5 8-3 0,-5 0-1 16,5 4 0-16,0 0 0 0,-4 4 0 0,4 0 0 16,-1 4 0-16,1 5 0 0,5-1-10 0,4 4 12 15,9-4-12-15,-9 0 12 0,0-3-12 0,0-5 0 32,9 8 9-32,-4-4-9 0,-5-12 0 0,4 8 0 0,-4-8 0 0,5 12 0 15,4-4-21-15,0-4-9 0,-9-4-2 16,9 9 0-16,5-5-76 0,-5 0-16 0,-9-4-4 0,13 4-819 0</inkml:trace>
  <inkml:trace contextRef="#ctx0" brushRef="#br0" timeOffset="857">730 506 1094 0,'0'0'97'0,"0"0"-77"0,0 0-20 0,0 0 0 31,13-8 144-31,1 0 26 0,-5-1 5 0,0 1 1 15,-9-4-39-15,0 0-7 0,0 0-2 0,-4 0 0 16,-5 0-102-16,4 4-26 16,-9-1 0-16,5 5 0 0,-4 0 56 0,-1 4 7 0,0 0 1 0,1 0 0 15,-1 0-51-15,-9 4-13 0,5 0 0 0,4 5 0 16,1-1 12-16,-1 0-2 0,0 0-1 0,5 0 0 0,-4 4-9 0,8-4 10 16,-4 0-10-16,4 4 10 0,1-3-10 0,4-9 0 15,0 0 0-15,0 0 0 0,0 0 0 0,13 8 0 16,-3 0 0-16,-10-8 0 0,13 8 0 0,1-4 0 15,4 0 0-15,-4-4 0 0,-5-8-9 0,0 4 9 16,0-4 0-16,5 4 0 0,-5 0 0 0,0 0-8 16,9-5 8-16,-4 5 0 0,-1 4-11 0,-13 0 2 15,0 0 0-15,10 4 0 0,3 5 9 0,-4-1 0 16,-4 4 0-16,4 8 0 0,-9-4 0 0,0 8 0 16,0 1 0-16,-5-1 0 0,1 8 0 0,-1-3 0 15,1 3 0-15,-1 0 0 0,-4 1 12 0,-5-1 5 16,1 1 1-16,-5-5 0 0,-5 4-18 0,5-3 0 15,-1-9 0-15,-3 4 0 0,-1-4-8 0,5-3 8 0,-5 3 0 16,5-8-9-16,4 0 9 16,5 0-10-16,-5-4 10 0,5-4-10 0,0 0 10 0,9-4-12 0,-9-4 12 15,9 4-12-15,-5-8 12 0,-4-4-8 0,9-4 8 0,0-4-8 16,0-1 8-16,5-3 0 0,4-4 0 0,0 0 8 16,0-1-8-16,5 1 0 0,4 4 0 0,-4-1-8 15,4 1 8-15,-4 12 0 0,4 0 8 0,0 4-8 16,0-4 0-16,5-1 9 0,0 5-9 0,-1 0 0 15,-3 0 0-15,3 0 0 0,-3 4 0 0,-1 0 0 16,0 0 0-16,0 4 0 0,-4 0 0 0,0 0-723 16,-1 0-138-16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6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36 709 288 0,'0'0'25'0,"0"0"-25"0,0 0 0 0,0 0 0 16,0 0 223-16,0 0 39 0,-13-8 8 0,8 4 2 16,10-5-67-16,-5 1-13 15,4 0-2-15,-4-4-1 0,-4 0-46 0,4-4-10 0,0 0-1 0,0-5-1 16,-5-3-54-16,5-4-10 0,5-1-3 0,-10-3 0 0,5 0-51 15,-4-9-13-15,4 5 0 0,-5-5 0 0,5 1 0 0,-5 3 0 16,5 1 0-16,0 4 0 0,0-5 0 16,0 9 0-16,-4 0 0 0,4 7 0 0,4 5 0 0,-4 0 0 15,0 4 0-15,0 4 0 0,0-4 0 0,0 8 0 16,-4-1 0-16,4 5 0 0,0 0 0 0,0 0 0 16,0 0 0-16,0 13 0 15,0 3-253-15,0-4-54 0,0 4-10 0,4 0-3 0</inkml:trace>
  <inkml:trace contextRef="#ctx0" brushRef="#br0" timeOffset="313">191 684 1958 0,'0'0'43'0,"0"0"9"0,0 0 1 0,0 0 3 0,14 0-45 0,-14 0-11 0,9-4 0 16,-9 4 0-16,9 0 61 0,-9 0 11 0,0 0 1 16,0 0 1-16,0 0-42 0,0 0-8 15,0 0-1-15,0 0-1 0,0 0-22 0,0 0 8 0,5-8-8 0,-1 4 0 16,-4-4 0-16,0 0 0 0,0 0 0 0,0 0 0 16,0-4-30-16,5 0-1 15,-5-1 0-15,0 1 0 0,-5 0 69 0,5 0 14 0,0 0 2 16,0 4 1-16,0 0 8 0,5 0 1 0,-5-9 1 0,4 5 0 0,1 4-27 0,-5-8-6 15,0 4 0-15,4 4-1 0,-4-4-20 0,0 3-11 16,0 5 12-16,0 4-12 16,0 0-96-16,0-8-25 0,0 8-6 0,-9 0-969 15</inkml:trace>
  <inkml:trace contextRef="#ctx0" brushRef="#br0" timeOffset="738">209 187 1234 0,'0'0'55'0,"0"0"11"0,0 0-53 15,0 0-13-15,0 0 0 0,0 0 0 0,9 4 149 0,-9-4 27 16,0 0 6-16,0 0 1 16,0 0-81-16,0 0-16 0,0 0-3 0,0 0-1 0,0 0-23 0,0 0-5 15,5-4-1-15,-5 4 0 0,0 0-33 0,0 0-8 16,5-8 0-16,-5 8-1 0,0-5-11 0,0 5 0 16,0 0 0-16,0 0 0 15,0 0-152-15,0 0-32 0</inkml:trace>
  <inkml:trace contextRef="#ctx0" brushRef="#br0" timeOffset="1854">492 170 957 0,'0'0'20'0,"4"-4"5"16,-4 4 1-16,5-4 2 0,-1 0-28 0,1 4 0 0,-5 0 0 0,0 0 0 16,0 0 68-16,0 0 7 0,0 0 1 0,0 0 1 0,0 0 4 0,0 0 1 15,4 0 0-15,-4 0 0 0,0 0-20 0,0 0-4 16,9 8-1-16,-4 5 0 0,-5-13 4 0,0 12 1 16,0 4 0-16,0-4 0 0,0 8-30 0,-5 5-7 15,5-5-1-15,0 4 0 0,-4-4 11 0,4 9 1 16,0 3 1-16,0 0 0 0,-5 5-1 0,5-5-1 15,0-4 0-15,-4 1 0 16,4-1-7-16,-5-4-2 0,1 1 0 0,4-1 0 0,0-8-13 0,-5 4-2 0,5-3-1 0,0-5 0 16,0-4-10-16,0 4 0 0,0-12 0 0,0 0 0 15,0 0 0-15,0 0 0 0,0 0 0 0,0 0 0 16,0 0-111 0,0 0-14-16,0 0-3 0,0 0-512 0,0 0-103 0</inkml:trace>
  <inkml:trace contextRef="#ctx0" brushRef="#br0" timeOffset="2183">483 498 172 0,'0'0'16'0,"4"-8"-16"0,1 4 0 0,-1-4 0 0,1 4 195 0,-5 4 36 16,0 0 7-16,0 0 2 0,4-4-90 0,-4 4-18 15,5-8-3-15,4 4-1 0,-5-4-34 0,6 0-7 16,-6 4-2-16,5-5 0 0,-4 1-31 0,-1 0-6 16,5 4-2-16,1-4 0 0,-6 0-46 0,5 4 0 15,5-4 0-15,0 4 0 0,-1-4 66 0,1 4 14 16,0 0 2-16,-1 0 1 0,1-4-34 0,-1 3-6 16,-3 1-2-16,3 0 0 0,1-4 22 0,0 4 4 0,-14 4 1 15,13-8 0 1,1 4-84-16,-10 0-17 0,6-4-3 0,-1 0-1 0,0 4 59 0,-9 4 12 0,9-8 2 15,-9 8 1 1,4-8-81-16,1 0-16 0,-5-1-3 0,0 9-1 16,0 0 24-16,0-8 4 0,0 8 0 0,0 0 1 15,0-8-200-15,-9 8-40 0,4-4-8 0,-4 8-1 0</inkml:trace>
  <inkml:trace contextRef="#ctx0" brushRef="#br0" timeOffset="2404">601 458 1659 0,'4'8'36'0,"-4"-4"8"0,5 4 2 0,0 4 1 0,-1 0-38 0,1-4-9 0,-1 5 0 0,5 3 0 0,0-4 113 0,1 0 21 15,-1 4 4-15,0-4 1 0,0-4-54 0,4 1-10 16,-3 3-3-16,3 0 0 0,5 0-6 0,-4 0-2 16,0 0 0-16,4 0 0 0,-4-4-39 0,-1 5-8 15,1-1-1-15,0 0-1 0,-1-4-24 0,-4 4-5 16,0-4-1-16,-9-8 0 15,0 0-91-15,0 0-18 0,10 8-4 0,-10-8-921 0</inkml:trace>
  <inkml:trace contextRef="#ctx0" brushRef="#br0" timeOffset="3298">1102 725 824 0,'0'0'18'0,"0"0"4"0,0 0 1 16,0 0 0-16,0 0-23 0,0 0 0 0,0 0 0 0,0 0 0 0,0 0 37 0,0 0 3 15,0 0 1-15,0 0 0 0,0 0 33 0,0 0 6 16,0 0 2-16,0 0 0 0,0 0-47 0,0 0-10 16,0 0-1-16,0 0-1 0,0 0 14 0,0 0 3 15,0 0 1-15,0 0 0 0,0 0 17 0,0 0 3 16,0 0 1-16,0 0 0 15,0 0-48-15,0 0-14 0,0 0 0 0,0 0 8 0,0 0 20 0,0 0 4 0,0 0 0 0,0 0 1 16,0 0-25-16,0 0-8 0,0 0 0 0,0 0 0 31,0 0-21-31,0 0-11 0,0 0-3 0,0 0 0 0,0 0 62 0,0 0 12 0,0 0 2 0,0 0 1 16,0 0-16-16,0 0-3 0,0 0-1 0,0 0 0 16,0 0-22-16,0 0 0 0,0 0 0 0,0 0 0 15,0 0 0-15,0 0-8 0,0 0 8 0,0 0 0 16,0 0 0-16,0 0 0 0,0 0 0 0,0 0 0 15,0 0 0-15,0 0 0 0,0 0 0 16,0 0 0-16,0 0-104 0,0 0-15 0,0 0-3 0,0 0-1 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23.7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32 636 806 0,'0'0'36'0,"0"0"7"0,0 0-35 0,0 0-8 0,0 4 0 0,0 4 0 16,0-8 43-16,0 4 6 0,0 0 2 0,-5 0 0 15,5-4-31-15,0 0-5 0,0 8-2 0,-4-4 0 16,4-4 20-16,0 8 4 0,0-8 1 0,-5 0 0 15,5 0-26 1,0 0-4-16,0 0-8 0,-4 0 11 0,-1 0 7 0,5 0 2 0,0 0 0 0,0 0 0 16,-9-8 11-16,9 8 2 0,0 0 1 0,0-8 0 15,0 0 30-15,4 0 5 0,-4-4 2 0,5 0 0 16,-5-1 1-16,5-3 1 0,-1 4 0 0,5-4 0 0,-4-4-22 16,-5 4-5-1,4-5-1-15,-4-3 0 0,5-4-9 0,-5 3-3 0,0 1 0 0,0 0 0 0,0 0-33 16,-5-5-20-16,5 5 2 0,-4-4 1 0,-1-1 17 15,5 5 0-15,0-4 0 0,-4 3 0 0,4 1 0 16,-5 4 0-16,5 0 0 0,0 3 0 0,0 1 11 16,5 4-11-16,-5 4 12 0,4 0-12 0,-4-4 9 0,0 12-9 15,0 0 0-15,0 0 9 0,0 0-9 16,0 0 10-16,0 0-10 0,0 0 10 0,0 0-18 0,0 0-4 16,0 0-1-16,0 0 0 15,0 0-136-15,5 12-27 0,-1-4-6 0</inkml:trace>
  <inkml:trace contextRef="#ctx0" brushRef="#br0" timeOffset="267">232 692 633 0,'0'0'56'0,"0"0"-44"0,0 0-12 0,0 0 0 16,9-8 143-16,0 0 26 0,0 4 6 0,1-4 1 0,-6 0-31 0,1 0-5 15,-1 0-2-15,-4 8 0 0,5-8-78 0,-1 0-15 16,1-5-3-16,-5 5-1 0,-5 4-22 0,5 4-5 16,0-8-1-16,-4 0 0 15,-1-4-161-15,1 8-32 0,4 4-6 0,-14-12-2 0</inkml:trace>
  <inkml:trace contextRef="#ctx0" brushRef="#br0" timeOffset="392">278 304 1267 0,'0'0'28'0,"0"0"5"0,0 0 2 0,0 0 1 0,0 0-36 0,0 0 0 15,13-4 0-15,-13 4 0 0,0 0 58 0,14-8 5 0,-10-4 1 16,-4 12 0-16,0 0-52 0,0 0-12 0,5-8 0 0,4-5-663 15</inkml:trace>
  <inkml:trace contextRef="#ctx0" brushRef="#br0" timeOffset="879">560 0 633 0,'0'0'28'0,"0"0"6"0,0 0-34 16,0 0 0-16,4 13 0 0,-4-1 0 0,0 0 148 0,0 4 22 15,0 0 5-15,-4 4 1 0,4 5-72 0,0-1-13 16,-5 8-3-16,1 1-1 0,-1-5-37 0,1 4-7 16,4 5-2-16,-5-1 0 0,-4 1 1 0,9-5 0 15,-5 0 0-15,5-3 0 0,0-1-14 0,0 0-2 16,0-3-1-16,0-5 0 0,0 0-25 0,0-4 0 15,0 1 0-15,0-5 0 0,0-4 25 0,0-8 10 16,0 0 1-16,0 0 1 0,0 0-8 0,0 0-1 16,0 0-1-16,0 0 0 0,0 0-27 0,0 0 0 15,0 0 0-15,10-8 0 16,-6 0-17-16,1 0-9 0,-1-1-2 0,5 1 0 0,-9-4 28 0,5 0 0 0,-1 0 0 0,1 0 0 16,0 4 20-16,-1-4 5 0,1 3 2 0,-1-3 0 15,1 4-42-15,4 0-8 0,-9 8-1 0,0 0-1 16,4-8 25-16,-4 8 0 0,0 0 12 0,0 0-4 15,0 0-8-15,0 0 0 0,10 8 0 0,-10-8 0 16,4 8 18-16,5 0-1 0,0 4 0 0,-4 1 0 16,-1-1-17-16,1 0 0 0,-5 0 0 0,9 0 0 15,-4 0 0-15,-5 0 0 0,4-3 0 0,-4 3 0 16,0 0 0-16,0-4 0 0,5 4 0 0,-1 0 0 16,-4-4-99-16,0-8-23 15,0 0-5-15,0 0-717 0</inkml:trace>
  <inkml:trace contextRef="#ctx0" brushRef="#br0" timeOffset="1444">910 700 806 0,'14'-4'36'16,"-14"4"7"-16,0 0-35 0,0 0-8 0,9 4 0 0,0-4 0 0,-4-4 53 0,4 0 9 16,5 0 2-16,-10-4 0 0,-4 8 18 0,0-4 4 15,14-4 1-15,-5-4 0 0,0 4-37 0,-4-4-7 16,4 4-2-16,-5-4 0 15,5-1-16-15,-4 5-3 0,-10-4-1 0,1 4 0 0,-1-4-10 0,1 0-3 16,-1 0 0-16,-4-5 0 16,0 5-29-16,0 4-7 0,-5 0 0 0,1 0-1 0,-6 4 53 0,6 4 10 15,-6 0 2-15,6 0 1 0,-5 4-23 0,8 0-5 16,1 0-1-16,0 4 0 0,5 0 9 0,-1 4 2 16,5-3 0-16,0 3 0 0,0-12-19 0,9 16 0 15,-4-4 0-15,4 0 0 0,0 0 0 0,0 0 0 16,5 1-11-16,-1-1 11 0,1-4 0 0,0 4 0 15,-1 0 8-15,-3-4-8 0,3 0 0 0,-4-4 0 16,0 0-8-16,1 0 8 16,3 0-53-16,1 0-4 0,-5 1-1 0,-5 3-642 0</inkml:trace>
  <inkml:trace contextRef="#ctx0" brushRef="#br0" timeOffset="1711">1220 684 1036 0,'0'0'23'0,"0"0"5"0,0 0 0 0,0 0 1 0,14-4-29 0,-1-4 0 0,-4 0 0 0,1-4 0 0,-6 4 57 16,1 0 6-16,-5 0 1 0,4 0 0 0,1-5-40 16,-5 5-7-16,0 8-1 0,0-8-1 15,0 0 14-15,0 4 3 0,-9-4 1 0,4 4 0 0,5 4-11 0,-9 0-2 16,-5 0-1-16,1 0 0 0,4 0-19 0,0 0 0 16,-5 4 0-16,5 4 0 0,9-8 0 0,-9 4 0 15,-5 4 0-15,5-4 0 0,9-4 0 0,0 0 0 16,-5 8 0-16,5-8 0 0,0 8 24 0,0-8 10 15,-4 13 2-15,4-13 1 0,0 0-8 0,4 12-1 16,5 0-1-16,1-4 0 0,-1 0-35 0,0 0-8 16,-9-8 0-16,9 8-1 15,0-4-24-15,0 4-5 0,0-4-1 0</inkml:trace>
  <inkml:trace contextRef="#ctx0" brushRef="#br0" timeOffset="2213">1489 733 856 0,'4'0'38'0,"1"0"8"0,-1 0-37 16,-4 0-9-16,5 0 0 0,-5 0 0 0,0 0 42 0,0 0 6 0,0 0 2 0,0 0 0 15,9-8-1-15,-9 8 0 0,0 0 0 0,0 0 0 16,9-16-27-16,0-1-6 0,-4 1 0 0,-1 0-1 16,-4 4 11-16,0 0 2 0,0 0 1 0,-4-1 0 15,-5 5-16-15,4 0-3 0,1 0-1 0,-6 4 0 0,1 0-9 16,5 0 0-16,-1 4 0 15,-4 4 0-15,0 0 12 0,4 4 0 0,-4-4 0 0,0 4 0 0,5 0-4 16,-1 5 0-16,-4-5 0 0,4 8 0 16,1-4-8-16,4 0 12 0,0 0-12 0,0 4 12 0,4-3-3 15,-4-5 0-15,5 4 0 0,0-4 0 0,4-4-1 16,0 4 0-16,0-8 0 0,0 4 0 0,5-4-8 16,-1 0 12-16,1-4-12 0,0 0 12 0,4-4-12 15,-4-4 0-15,4 0 0 0,-5-5 8 0,6 1-26 0,-1 0-6 16,-5-8 0-16,10-4-1 0,-5-5 38 0,1 1 8 15,-10-1 2-15,9 1 0 0,0 0-37 0,-4-1-7 16,-10-3-2-16,1 3 0 0,9-7 37 0,-10 8 7 16,-4-5 2-16,5 5 0 0,-1-1-23 15,-4 9 8-15,0 0-8 0,0 8 0 0,0 4-16 0,0 3-7 16,0 9-1-16,0 0-1 0,0 0 49 0,-4 9 11 0,-5 3 1 16,4 8 1-16,-4 0-8 0,4 4-1 0,1 5-1 15,4 3 0-15,-5 1-27 0,1-1 0 16,4-4 0-16,0 9 0 0,0-1 28 0,-5 0 1 0,5-3 0 0,0-1 0 15,5-7 5-15,4 7 1 0,-9-4 0 0,4-3 0 16,6-5-35-16,-1-4 0 0,-5 4 0 0,5-8 0 16,0 0 26-16,-9-12-2 0,0 0 0 0,0 0 0 15,0 0-140-15,5 13-29 0,-5-13-6 16,0 0-1-16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3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13 518 0,'0'0'23'0,"0"-4"5"0,0 4-28 0,0 0 0 0,4-8 0 0,-4 8 0 15,0 0 122-15,0 0 19 16,0 0 4-16,0 0 1 0,0 0-79 0,0 0-16 0,0 0-3 0,0 0-1 15,0 0-11-15,0 0-1 0,0 0-1 0,0 12 0 0,0-12 9 0,0 0 1 16,0 0 1-16,0 0 0 0,0 0 2 0,0 0 0 16,0 0 0-16,5 9 0 0,-5-9 5 0,0 0 2 15,0 0 0-15,9 8 0 0,0-4-10 0,-4 4-1 16,4-8-1-16,-5 4 0 0,-4-4-11 0,9-4-3 16,1 8 0-16,-1-4 0 0,0-4-6 0,0 4-2 15,-5-4 0-15,6 0 0 0,-10 4-6 0,9 0-2 16,-5 0 0-16,-4 0 0 0,5-4-12 0,-5 4-15 15,4-4 3-15,-4 4 1 0,0 0 19 0,0 0 3 16,0 0 1-16,-4-4 0 0,-1-1-12 0,1 1 0 0,-1 0 0 16,1 0 0-16,-10 0 0 0,5 4 0 15,0 0 0-15,0 0 0 0,-1 0 0 0,1 0 0 16,0 4 0-16,9-4 0 0,0 0-9 0,-9 12 9 16,5-3 0-16,4-9 0 0,-5 12 0 0,5 0 0 0,0 0 0 15,5 0 0-15,-1 0 0 0,5-4 9 0,-4 0-9 0,4 5 12 16,-5-5 14-16,6 0 3 0,-1 4 1 0,-5-4 0 15,5 0-2-15,-4-4 0 0,-5-4 0 0,9 8 0 16,0 0-28-16,0-4-8 0,-4-4-1 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6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1255 806 0,'32'4'36'0,"-23"0"7"0,-9-4-35 0,0 0-8 0,9-4 0 0,-5 0 0 16,6-4 207-16,-10-4 39 0,4 0 8 0,1-5 2 16,4-3-154-16,-5-8-30 0,-8-1-7 0,-1-11-1 15,5 0 0-15,5-13 0 0,4-4 0 16,0-7 0-16,5-1 0 0,-10-4 0 0,-4-4 0 0,0-4 0 16,5-4-51-16,-5 21-13 15,0-5 0-15,-5 0 0 0,1 4 0 0,-6 5 0 0,6 7 0 0,-5 5 0 16,0 3-151-16,-5 1-33 15,0 11-6-15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8148,'0'0'8377,"12"19"-7750,-3-1-457,-6-11-101,1 1-1,-1-1 1,2 0-1,-1 0 1,1-1 0,0 1-1,0-1 1,1 0 0,0 0-1,0-1 1,0 0-1,1 0 1,0 0 0,0-1-1,0 0 1,9 4-1,258 75 2366,-184-60-2081,104 41 1,-179-57-883,-1 1 0,0 0 0,23 18 0,-14-9-2438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168 644 5779,'0'0'10399,"2"5"-9441,7 18-54,-7-18 1879,-7-23-2439,-7 4-274,0 1 0,0 1 0,-18-14 0,21 19-67,0 1 1,1-2 0,0 1-1,0-1 1,0 0 0,1-1-1,0 0 1,1 0 0,0-1-1,1 1 1,0-1 0,0 0-1,-5-17 1,6 0 10,1 0-1,1-1 1,3-46 0,0 22 46,-1 43-54,1-1 0,1 1 0,-1 0 0,2 0 1,-1 0-1,1 0 0,0 1 0,1-1 0,0 1 1,8-13-1,6-6-32,36-41 0,-34 44-54,-19 23-71,0-1 0,0 1 0,1-1 0,-1 1 0,1-1 0,-1 1 0,1 0 0,-1-1 0,1 1 0,0 0 0,0 0 0,-1 0 0,3 0-1,19-1-6551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3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1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2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3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6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3.9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1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2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3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4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1.4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524 0 345 0,'0'0'15'0,"0"0"4"0,0 0-19 0,0 0 0 0,4 0 0 0,1 0 0 15,-5 0 154-15,0 0 27 0,4 0 6 0,-4 0 1 16,0 0-96-16,0 0-20 0,0 0-3 0,5 4-1 16,-1 4-11-16,-4-8-2 0,0 0-1 0,0 0 0 15,0 0-38-15,0 0-7 0,0 0-1 0,0 0-8 16,0 0 0-16,-13 0 0 0,13 0 0 0,-14 0 0 15,0 0 0-15,-4 0 0 0,5 0 0 0,-6 4 0 0,1 0 0 0,5 0 0 16,-1-4 0-16,0 4 0 0,-4 4 0 0,0-4 0 16,4 4 0-16,0-4 0 0,1 4 0 15,-1 0 8-15,0-8-8 0,1 4 0 0,4 1 0 16,-5-1 0-16,5 4 0 0,-5-4 0 0,1 4 8 0,4 0-8 16,-5 0 0-16,5 0 0 0,-5 0 8 0,5 0-8 15,0 0 0-15,4 5 0 0,-4-1 8 0,0 0-8 16,5-4 0-16,-1 0 0 0,-4 0 8 0,4-8-8 15,5 0 0-15,0 8 0 0,-4 0 8 0,4 0-8 16,0-8 0-16,0 0 0 0,-5 8 8 0,5 1-8 16,-4-1 0-16,4 4 0 0,0-4 0 0,0-8-11 15,0 0 0-15,0 0 0 0,0 16 35 0,0-4 8 16,0-12 0-16,4 12 1 0,-4-12-8 0,0 0-1 0,0 0-1 16,0 0 0-16,9 8-12 0,-4 5-3 0,-5-13 0 15,9 8 0-15,-9-8 12 0,9 12 3 0,-4-4 0 16,4 0 0-16,-5 0-11 0,5 0-1 0,-4 0-1 0,-5-8 0 15,0 0-2-15,9 16-8 0,0-3 12 0,-4 3-4 16,4 0 0-16,-5-8 0 0,-4-8 0 0,0 0 0 16,14 0 0-16,-9 4-8 0,-5-4 12 0,13 4-4 15,-8 0-8-15,4 4 12 16,-5-4-12-16,1 0 12 0,4 9-12 0,-9-13 0 0,5 4 9 0,4 0-9 0,-5 4 8 16,1-4-8-16,-1 8 8 0,1-4-8 15,4 0 8-15,-4 4-8 0,-1-4 8 0,1-4-8 0,-5-4 0 16,0 8 9-16,0 1-9 0,4-1 0 0,-4 0 0 15,5 4 0-15,-10-4 0 0,5 0 0 0,0 0 0 16,0 4 0-16,-4 5 0 0,-1-9 0 16,1 4 0-16,-1-4 0 0,-4 4 0 0,0 0 0 0,-5 0 0 15,5 0 0-15,-5 1 0 0,5-1 0 0,-4-4 0 0,-5 4-14 16,4-4 4-16,-4 0 1 0,4 0 9 0,-4 0 8 16,4-4-8-16,0 4 11 0,1-8-11 0,-5 5 0 15,4-1 0-15,0 0 0 0,1-4 0 0,8 0-11 16,-9 8 11-16,5-8-8 0,5-4 8 0,-1 0 8 15,1 4-8-15,4 0 11 0,-5-4-11 0,5 4 0 16,0 0-12-16,0 0 12 0,0 0 0 0,0 0 0 16,0 0 0-16,0 0 0 0,0 0 8 0,0 0 10 0,0 0 2 15,9 12 0-15,-4 4-12 0,8-8-8 0,-3 4 12 16,-1-4-12-16,4 8 11 0,-4-8-11 0,0-3 10 0,5 7-10 16,-5 4 15-16,5 0-3 0,0-12-1 0,-1 4 0 15,-4-4 1-15,5 8 0 16,-5 9 0-16,5-9 0 0,-5-4-4 0,5 0-8 0,-10 0 12 0,5 0-4 15,0 4-8-15,-4 0 0 0,4-3 9 0,-5 3-9 16,-4 4 0-16,10-4 0 0,-10-4 0 0,4 4 0 16,-4 0 0-16,0 0 0 0,0 1 0 0,-4-1 0 15,4 0 0-15,0 0 0 0,-5-4 0 0,0 8 0 0,5 1 0 16,-9-1 0-16,0 0 0 0,5 4 0 16,-5 0 0-16,0 1 0 0,-5 3 0 0,5 4 0 0,-5 1 0 15,5-1 0-15,-5 4 0 0,5-3 0 0,0 3 0 16,-5-4 0-16,5 1 0 0,0 3 0 15,5-4 0-15,-1-3 0 0,5 3 0 0,0-8 0 0,5 0 8 16,-1-3-8-16,5-1 8 0,0 0-8 0,5 0 0 16,0-4 9-16,-1-4-9 0,1 5 0 0,4-5 18 15,-4-4-3-15,0 4-1 16,4 0 0-16,-5-8-5 0,10 4-1 0,-5-4 0 0,-4 0 0 0,4 4-8 0,-4 0 10 16,-5 0-10-16,9 0 10 15,-4 0-65-15,4 4-13 0,-4 4-2 0,0 1-1 16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4.2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52 849 0,'0'0'37'0,"0"0"9"0,0 0-37 0,0 0-9 0,0 0 0 0,0 0 0 15,0 0 40-15,0 0 7 0,0-8 1 0,0 0 0 16,-4 0-32-16,-1 4-5 0,5 4-2 0,0-8 0 0,0 0-9 0,0 0-9 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4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4 748 0,'0'0'67'31,"0"0"-54"-31,0 0-13 0,0 0 0 0,0 0 126 0,0 0 22 0,4-4 5 0,-4 4 1 16,0 0-91-16,0 0-19 0,0 0-3 0,0 0-1 31,0 0-84-31,0 0-16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3.6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0 803 230 0,'0'0'10'0,"-4"8"2"0,4-8-12 0,0 0 0 0,0 0 0 0,4 8 0 16,-4-8 131-16,0 0 23 0,0 0 5 0,5 12 1 0,0 4-26 0,-1-4-5 15,1 0-1-15,-5-12 0 0,0 0-51 0,0 0-10 16,9 13-3-16,0-5 0 0,0-8 0 0,0 8 0 16,0-4 0-16,5 4 0 0,-5 0 0 0,0 0 0 15,5 0 0-15,-1 0 0 0,1 0-16 0,0-8-4 16,-1 4-1-16,6 0 0 0,-6-4-20 0,5 0-4 16,1 0-1-1,-1 0 0-15,0 4-18 0,5-8 0 0,-5-4 0 0,0 0 0 0,-4-4 12 16,4 0-4-16,-4 0 0 0,4-4-8 0,-4 3 0 0,-5 1 0 15,0-4 0-15,5 0-9 0,-10-4 9 0,1 4 0 16,4-5 0-16,-5 1 0 0,1 4 0 0,-1-12 14 16,-4-1-3-16,5-3-1 0,-5-1-10 0,0 1-14 15,0 0 3-15,-5-1 1 0,10 1 10 0,-10 4 0 16,1-1 0-16,4 1 0 0,4 4 0 0,-4-5 0 16,5 5 0-16,-1 0 0 0,1 4 0 0,0 3 0 0,4-3 0 15,-5 4 0-15,-4 0 0 0,0-4 0 0,5 3 0 16,-1 1 0-16,5-4 15 0,1 8 5 0,-1-4 0 15,0 7 1-15,4-3-13 0,-3 0-8 0,3 0 10 0,1 4-10 16,0 0 8-16,-1 4-8 0,-4-4 0 0,5 0 9 16,4 0-9-16,-4 4 12 15,-1 4-12-15,1 0 12 0,0 4-3 0,-1-8 0 0,6-5 0 0,-6 1 0 16,-4 4-9-16,5 0 0 0,-5 4 9 0,5 4-9 0,-5-4 0 16,5 4 9-16,-5-4-9 0,-5 4 0 15,5 4 0-15,-4 1-22 0,-1-1 3 0,1 4 1 16,0-4-58-16,-5 4-11 15,0-4-2-15,-5 4-1 16,0-4-148-16,1 4-30 0</inkml:trace>
  <inkml:trace contextRef="#ctx0" brushRef="#br0" timeOffset="250">183 556 864 0,'0'0'38'0,"0"0"8"0,9-4-37 0,0 4-9 0,4-4 0 16,-3 4 0-16,3 0 194 0,1 0 37 0,4 0 7 0,5 0 2 15,0 0-112-15,4 0-21 0,5 4-5 0,-5 0-1 16,-4 0-59-16,4 0-12 0,-4 4-2 0,0 0-1 16,-1-8-27-16,1-4 0 15,-5 0 0-15,1 4 0 0,-1 4 0 0,-4 0 0 0,-1-8 0 0,-4 8 0 16,5 0-117-1,-5 0-29-15,0-4-6 0,5 4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7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 1267 0,'0'0'28'0,"0"0"5"0,0 0 2 0,0 0 1 0,4-4-36 0,-4 4 0 16,0 0 0-16,14-5 0 0,-5-3 109 0,-9 8 15 15,0 0 4-15,9-8 0 0,-9 8-52 0,0 0-9 16,0 0-3-16,0 0 0 0,9-4 0 0,0 0 0 15,-9 4 0-15,0 0 0 0,5 8 0 0,0 4 0 16,-1-3 0-16,-4 7 0 0,5 4-51 0,-5 8-13 16,0 9 0-16,4 7 0 0,-4 1 54 0,0-1 8 15,0 1 2-15,-4-1 0 0,4 5-52 0,-5-5-12 16,5-3 0-16,0-1 0 0,0-7 0 0,-4 7 0 16,4 1 0-16,-5-1 0 0,10 1 0 0,-10-5 0 0,5 0 0 15,-5-3 0-15,1 3 0 0,4-7 0 0,-5-5 0 16,1-4 0-16,-1-4 0 0,5 0 0 0,-4-3 0 0,4-13 0 15,0 0 0-15,0 0 0 0,0 0 0 0,0 0 0 16,0 0 0-16,0 0 0 0,-5-4 0 0,1-9 0 16,-1-3 0-16,5-4 0 0,0 0 0 0,0-1 0 15,5 1 0-15,-1-4 0 0,1 0 0 0,-1 3 0 16,5-7 0-16,0 8 0 0,1-4 0 0,-1 7 0 16,0-3 0-16,4 4 0 0,1 0 0 0,0 0 0 0,-1-1 0 15,6 9 0-15,-6-4 0 0,5 4 0 16,1 0 0-16,-1 8 0 0,9 0 0 0,-9 0 0 0,-4 8 26 15,0 0 2-15,9 4 1 0,-5 5 0 0,-14 3-8 16,1 0-1-16,-1 4-1 0,1 1 0 0,-1 3-19 0,-4 4 10 16,-9-3-10-16,-4-1 8 0,-1 0 4 0,-9-3 0 15,1-1 0-15,-6 0 0 0,1-4-12 0,0 1 0 16,-1 3 0-16,1-8 0 0,4 0 0 0,0-8 0 16,5 0 0-16,0-4 0 0,0-8 0 0,4 0 0 15,5 0 0-15,4-4 0 16,-4 0-25-16,5 0-7 0,4-4-2 0,4 0 0 15,1 0-2-15,4 4-1 0,5-5 0 0,-1 5 0 16,6-8-147-16,-1 4-28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7.7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1400 1267 0,'0'0'28'0,"0"0"5"0,0 0 2 0,0 0 1 0,0 0-36 0,0 0 0 16,0 0 0-16,9-4 0 0,-5-4 109 0,5-4 15 16,-4 0 4-16,4 0 0 0,5 4-27 0,-5-8-5 15,0-5 0-15,5 1-1 0,-1-4-50 0,1 4-9 16,0-1-3-16,4-7 0 0,-5-8 25 0,-4-9 5 16,1 5 1-16,-6-9 0 0,1-4-52 0,-5 13-12 15,-5-13 0-15,5-3 0 0,-9-9 0 0,0 0 0 16,0-8 0-16,-5 0 0 0,-4 9 0 0,-5-13 0 0,0 8 0 0,5 8 0 15,0 9 0-15,0 3 0 0,0 5 0 0,4 3 0 16,0 9-100-16,1 12-22 16,4-1-5-16,-1 9-513 0,1 8-102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6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0 254 576 0,'0'0'25'0,"0"0"6"0,0 0-31 0,0 0 0 16,0 0 0-16,0 0 0 0,0 0 216 0,5 8 38 15,-5-8 7-15,9 8 2 0,0-4-115 0,0 4-22 16,0-4-5-16,0 0-1 0,5 0-19 0,4-4-4 16,5 0-1-16,0 0 0 0,-10 0-10 0,15 0-2 15,4-4-1-15,-1 4 0 0,6-4-20 0,-5 4-4 0,9 0-1 0,-9-4 0 32,4 4-23-32,-9 0-5 15,5 0-1-15,-9 0 0 0,0-4-16 0,-5 4-3 16,5 0-1-16,-5 0 0 0,0 0-9 0,0 0 0 15,-4 0 0-15,0 0 0 0,-10 0 0 0,5 0-9 0,0 0 0 16,-9 0 0 0,0 0-129-16,0 0-26 0,0 0-4 0,0 0-958 0</inkml:trace>
  <inkml:trace contextRef="#ctx0" brushRef="#br0" timeOffset="267">465 472 1440 0,'0'0'128'0,"0"0"-103"16,0 0-25-16,0 0 0 0,9-12 148 0,0 4 25 15,-5 0 5-15,-4 0 1 0,0-4-61 0,0 4-12 16,0-1-2-16,-4 1-1 0,-1-4-43 0,1 0-9 16,-5-4-2-16,4 0 0 0,-4-5-30 0,-5-7-7 15,5 8 0-15,-4-4-1 0,3-5-11 0,-3-3 0 16,4 4-12-16,0-1 12 0,4 1 0 0,-4 12 0 15,9 4 0-15,-5-5 0 0,1 1 0 0,-1 4 15 16,5 0-1-16,0 0 0 16,-4 4-87-16,4 8-18 0,0 0-3 0,0 0-649 0,0 8-129 15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32.3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0 339 1497 0,'0'0'32'0,"0"0"8"0,0 0 0 0,0 0 4 0,0 0-36 0,0 0-8 16,0 0 0-16,0 0 0 0,0 0 53 0,5-8 9 0,0-4 2 16,-1 4 0-16,1-8 0 0,-1 0 0 15,5-4 0-15,0 3 0 0,0-3-52 0,1 0-12 0,-6-4 0 0,5-1 0 16,0 1 0-16,-4 0 0 0,4-1 0 0,-4 5 0 15,-1 0 0-15,5 4 0 0,-4 0 0 0,-1 8-868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1 373 592,'0'0'15052,"4"2"-14155,-3-1-795,1 0 0,-1-1-1,1 1 1,-1-1 0,1 1 0,-1-1 0,1 1 0,-1-1-1,1 0 1,0 0 0,-1 0 0,1 0 0,-1 0 0,1 0-1,0-1 1,-1 1 0,1 0 0,-1-1 0,1 1 0,1-2-1,33-24 1374,-34 25-1505,160-122 1680,35-30-1230,-174 135-419,-18 15-48,0 0 1,0-1 0,0 0-1,-1 0 1,1 0 0,-1-1 0,0 0-1,5-7 1,-9 6-571,0 2-1604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34.1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0 110 576 0,'0'0'51'0,"0"0"-41"16,0 0-10-16,0 0 0 0,0 0 138 0,0 0 26 16,0 0 4-16,0 0 2 0,0 0-78 0,0 0-16 0,0 0-4 0,0 0 0 15,0 0-20-15,0 0-4 0,0 0 0 0,5 8-1 32,-5-8 0-32,5 8 0 0,-5-8 0 0,0 12 0 0,4 1 5 0,1 3 2 0,-1-4 0 0,1 8 0 15,4 0 7-15,-5 5 2 0,1-1 0 0,4 4 0 0,0 1 2 16,-4-5 1-16,4 4 0 15,0 5 0-15,0 3-7 0,0-4-2 0,0 5 0 0,0-1 0 16,0-3-57-16,1 7-16 16,-1 1 0-16,0-9-1 0,-5 0 17 0,5-3 0 0,1 3 0 0,-1-4 0 15,-5-3 0-15,5-1 0 0,-4-4-8 0,-1 4 8 0,1-3 0 0,0-1 0 16,-1-4 0-16,5 0 0 0,-4-4 0 0,-1 5 0 16,1-5 0-16,-1 0 0 0,1-4-9 0,4 4 9 15,-4-4 0-15,-1 0-9 0,1-4 25 0,-1 0 4 16,1 0 2-16,-5-4 0 0,4 4-38 0,-4-4-7 15,0 0-1-15,9 5-1 0,1-5 41 0,-6 0 8 16,-4 0 1-16,5 0 1 16,4-5-46-16,-5 1-8 0,5-4-3 0,1 0 0 0,-6-8 22 0,1 4 9 0,-1-4-8 15,1-5 8 1,-1 1-28-16,1 0-1 0,-1-8 0 0,1 3 0 0,0 1 29 0,4 0 0 0,-5 0 0 0,1-1 0 16,4 5 0-16,-5 0 0 0,1 0 0 0,0 3 0 15,-1-3 0-15,1 8 0 0,4-4 0 0,-5 4 0 16,1 0 45-16,4-1 15 15,-9 5 4-15,0 8 0 0,4-8-103 0,-4 8-20 16,0 0-4-16,0 0-1 0,0 0 103 0,0 0 20 0,0 0 4 0,0 0 1 0,0 0-52 0,0 0-12 16,0 0 0-16,5 8 0 0,4 0 0 0,0 0 0 31,-4 1 0-31,4-1 0 0,0 4 0 0,0-4 0 16,0 4 0-16,5 4 0 0,4 4 0 0,-4-3 0 15,-1-5 0-15,-3 4 0 0,-1-4 0 0,4 4 0 16,-4 1 0-16,5-1 0 15,-5 0-18-15,5 0-6 0,-5 0-2 0,5 9 0 0,-5-5 26 0,9-4 0 16,-4 0 0-16,-5 0 0 16,4-4 0-16,-8-3 0 0,4 3 0 0,-4-4 0 0,4 0 0 0,-5 0-8 0,1 0 8 15,4 0 0-15,-9-8 0 0,0 0 0 16,0 0 0-16,9 0-8 0,-9 0 8 0,4 0 0 16,6-8-9-16,-6 0 9 0,1 0 0 0,-1-4-9 0,1 4 9 15,4-9 0-15,-9 1 0 0,4 0 0 0,1 0 0 0,0-4 0 16,-1-5 0-16,5 1 0 0,-4 0 0 0,-1 0 0 15,1-1 0-15,-1-3 0 0,1-4 0 16,4-5 0-16,-4 5 0 0,-1-13 0 0,5 1 0 0,0-17 0 16,1 4 0-16,-6 5 0 0,1-5 0 0,4 5 0 15,0 7 0-15,0 0 0 0,0 9 0 0,-4 4 0 16,4 3 0-16,-5 5 0 0,5 4 0 0,-4 0 0 16,-1 3 8-16,1 5-8 0,0-4 0 0,-1 8 9 15,-4 0-9-15,5 0 0 0,-5 8 0 0,0 0 8 0,0 0-8 16,0 0 0-16,0 0 0 0,0 0 0 15,0 0-19-15,0 0-9 0,0 0-1 0,0 0-1 16,4 12-158-16,-4 0-32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05.5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460 9 403 0,'0'0'36'0,"0"0"-36"16,0 0 0-16,0 0 0 0,0 0 149 0,0 0 23 0,0 0 5 0,0 0 1 16,0 0-30-16,0 0-5 0,9 0-2 0,-9 0 0 15,4-4-23-15,-4 4-5 0,5-5-1 0,-5 5 0 16,0 0-25-16,0 0-6 0,0 0-1 0,0 0 0 16,0 0-23-16,0 0-5 0,0 0 0 0,0 0-1 15,0 0-27-15,0 0-6 0,-5 0-1 0,-4 0 0 16,0 5-17-16,-4-5 0 0,-1 4 8 0,0 4-8 0,-9-4 0 0,1 4 8 15,-10 0-8-15,0 4 0 0,0 4 0 0,0 0 0 16,5-3 0-16,0 3 0 0,-1 0 0 0,10-4 0 16,0 4 0-16,4 0 0 0,5 1 0 0,0-1 0 15,-5 0 0-15,5-4 0 0,5 4 0 0,4-4 0 16,-5 5 0-16,10-1 0 0,-1 0 21 0,5 0-2 16,5-4-1-16,0 5 0 15,4-5 20-15,0 0 4 0,-4-4 1 0,13 4 0 0,14-4-5 0,-9-4-1 0,-9 4 0 0,-10 0 0 16,1-4-11-16,0 1-2 0,8 3-1 0,-3-4 0 15,-6 0-14-15,5 0-9 0,-4 0 12 0,0-4-12 16,-5 4 0-16,5-4 0 0,-5 0 0 0,-9 0 0 16,4 0-76-1,1-4-20-15,-1 0-3 0,-8-4-717 16,-1 0-144-16</inkml:trace>
  <inkml:trace contextRef="#ctx0" brushRef="#br0" timeOffset="228">0 264 806 0,'0'0'36'0,"0"0"7"0,0 0-35 16,0 0-8-16,9 4 0 0,0-4 0 0,5 4 251 0,-5 0 48 15,5 0 9-15,4-4 3 0,-9 0-167 0,0 0-34 16,0 0-6-16,5 0-2 0,-5 0-44 0,9 0-9 15,-4 0-1-15,-5 4-1 0,9-4-27 0,0 4-4 16,0-4-2-16,1 0 0 0,-6 4-14 0,6 0 0 16,-6-4 0-16,5 4 0 15,-4-4-155-15,-5 4-27 0,5-4-6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06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114 599 1022 0,'0'0'45'0,"0"0"10"0,0 0-44 0,0 0-11 0,0 0 0 0,0 0 0 16,0 0 110-16,0 0 20 0,0 0 4 0,0 0 1 15,0 0-21-15,0 0-4 0,4 12-1 0,1 5 0 16,-5-5-25-16,0 0-6 0,4 0-1 0,-4 8 0 15,0 1-25-15,0-1-6 0,0-4-1 0,0 4 0 16,0 8-9-16,0-3-3 0,0-5 0 0,0 0 0 16,0 9-9-16,0-1-1 0,0 4-1 0,0 1 0 15,0-5-6-15,0 4-2 0,5-3 0 0,-5 3 0 0,0 0-14 16,0-7 9-16,0 3-9 0,0 4 8 0,0-3-8 0,0-1 0 16,4-4 0-16,1 1 0 0,-5-9 0 0,0 0-16 15,0-4 3-15,0 0 0 16,0-12-95-16,0 0-20 0,0 0-3 0,0 0-1 15,0 0-124-15,0 0-26 0</inkml:trace>
  <inkml:trace contextRef="#ctx0" brushRef="#br0" timeOffset="408">209 530 172 0,'0'0'16'0,"0"0"-16"0,0 0 0 0,0 0 0 15,0 0 163-15,0 0 29 0,0 0 7 0,0 0 1 16,0 0-104-16,0 0-20 0,0 0-4 0,0 0 0 15,0 0-16-15,0 0-4 0,0 0 0 0,0 0 0 16,0 13 32-16,5-1 7 0,-1 8 1 0,1-4 0 0,-5 4 9 0,9 1 3 16,-4-1 0-16,-5 8 0 0,0 1-11 0,4 3-1 15,5 0-1-15,0 9 0 0,0-9-27 0,-4 5-4 16,0-5-2-16,4 4 0 0,-5-3-32 0,1-5-6 16,-1 4-2-16,1-3 0 0,-1-1-18 0,1-4 0 15,-5 1 0-15,0-1 0 0,0-8 0 0,0 4 0 16,0-3-11-16,0-1 11 15,0-8-54-15,0-8-4 0,0 0-1 0,0 0 0 16,0 0-153-16,0 0-30 0,0 0-6 0,-9 0-572 0</inkml:trace>
  <inkml:trace contextRef="#ctx0" brushRef="#br0" timeOffset="990">0 615 882 0,'0'0'39'16,"-5"-8"8"-16,5 0-38 0,0 8-9 0,9-4 0 0,1-8 0 16,-6 4 68-16,-4-4 12 0,5 4 3 0,4 0 0 15,-5 0-47-15,5-1-10 0,1-3-2 0,-1 4 0 0,0 0 38 0,0 0 7 16,0 0 2-16,5 0 0 0,4 4-23 0,-9 4-5 15,5-4-1-15,-1 0 0 0,5 0 10 0,-4 4 1 16,0-8 1-16,4 8 0 0,5 0 9 0,-1 0 1 16,1 0 1-16,5 4 0 0,3 0-3 0,-3 0-1 15,4 4 0-15,-5 0 0 0,-4-4-17 0,-1 4-3 16,-3 0-1-16,-1 4 0 0,-4 0 9 0,-1 1 2 16,1-1 0-16,-5 0 0 15,-4 4-41-15,-1-4-10 0,-4 0 0 0,-4 5 0 0,4-5 0 0,-10 8 0 16,1 0 0-16,-4 0 0 0,-10-3-9 0,0 3-4 15,-4 0-1-15,-5 0 0 0,0-4 14 0,0 1 0 16,0 3 0-16,0 0-9 0,10-4 9 0,-1 0 0 16,5 1 8-16,0-1-8 0,4-8 0 0,5 4 8 0,0-4-8 15,4 0 0-15,5-8 0 0,0 0 0 0,0 0 0 16,0 0 0-16,0 8 0 0,9 0 0 0,-4 1 0 16,4-1 0-16,5 0 0 0,-1 0 9 0,1 0-9 15,9 4 0-15,-5-4 13 0,9 0-4 0,5 8-1 16,0-3 0-16,-5 3 17 0,0 0 3 0,5 4 1 15,0-4 0-15,5 1 2 0,-5 3 0 0,-10 0 0 0,6-4 0 16,-1 4-23-16,-4-3-8 0,-5-1 0 0,0 0 9 31,0-4-9-31,-4 0 0 0,4 5 0 0,0-5 0 0,-4 0 0 0,0-4 0 0,-5 4 0 0,4-4 0 16,-3 4 0-16,-1-8 0 0,0 0 0 0,-5 0 0 16,5-4-203-16,-4-4-42 15,0-16-9-15,-5 4-2 0</inkml:trace>
  <inkml:trace contextRef="#ctx0" brushRef="#br0" timeOffset="1507">856 381 864 0,'0'0'38'0,"0"0"8"0,0 0-37 0,0 0-9 15,0 0 0-15,0 0 0 0,0 0 194 0,0 0 37 16,0 0 7-16,0 0 2 0,0-8-90 0,0 0-18 15,0-5-3-15,0 5-1 0,0-4-51 0,0 0-10 16,0 0-3-16,-5 0 0 0,5-8-51 0,0 3-13 16,-4 1 0-16,-1-4 0 15,5 0 0-15,-4-1 0 0,4 1 0 0,-10 0 0 0,10 0 0 0,-4 4 0 16,4-5 0-16,-5 5 0 0,1 4 0 0,4 0 0 0,-5 0 0 0,5 0 0 16,-4-1 0-16,4 9 0 0,0 4 0 0,0 0 0 31,-5-4-100-31,5 4-22 0,0 0-5 0,0 0-820 0</inkml:trace>
  <inkml:trace contextRef="#ctx0" brushRef="#br0" timeOffset="1839">1129 401 403 0,'0'0'36'0,"0"0"-36"16,0 0 0-16,0 0 0 0,0 0 199 0,0 0 33 16,0 0 6-16,5-8 2 15,-5 8-90-15,9-8-18 0,-5-4-3 0,5 4-1 0,-4-5 0 0,-1 1 0 16,5 0 0-16,1 0 0 0,-6-4-51 0,1 8-10 15,-5 8-3-15,9-8 0 0,0 0-51 0,5-9-13 16,-10 5 0-16,5-4 0 0,-4 0 0 0,-1-4 0 0,1-1 0 0,-1 5 0 31,6-4 0-31,-6 8 0 0,1-4 0 0,-1 3 0 16,1 1 0-16,-1 0 0 0,-13 4 0 0,9 4-714 16,0 4-146-16</inkml:trace>
  <inkml:trace contextRef="#ctx0" brushRef="#br0" timeOffset="2067">1056 65 1728 0,'18'12'76'0,"-18"-12"16"0,5 8-73 0,4 0-19 15,5 5 0-15,-1-1 0 0,1 0 124 0,0 0 22 16,-1 4 4-16,1 0 1 0,9 9-37 0,-10-5-7 15,1 0-2-15,4 0 0 0,0-3-84 0,5 7-21 16,-5-4 0-16,-4-8 0 0,4 4 10 0,-4-3-2 16,0-5-8-16,-1 4 12 15,-4-4-66-15,-4-4-14 0,4 4-2 0,-4-4-1 16,-1 0-165-16,1-4-34 0</inkml:trace>
  <inkml:trace contextRef="#ctx0" brushRef="#br0" timeOffset="2802">1621 365 230 0,'0'12'20'0,"0"-12"-20"16,0 0 0-16,0 0 0 0,0 0 226 0,0 0 41 16,0 8 8-16,0-8 1 0,0 0-153 0,0 0-31 15,0 0-7-15,0 0-1 0,0 0-23 0,0 0-5 16,0 0 0-16,0 0-1 0,0 0-35 0,0-12-6 16,0 4-2-16,0-1 0 0,0 1-12 0,0 0-16 0,0-4 3 0,-5 4 1 15,5-4 12-15,0 0 0 0,0 0 0 0,0 4 0 16,-4-5 19-16,4 5 6 0,0 8 2 0,0-12 0 15,0-8-27-15,0 4 8 16,0 0-8-16,4 3 0 0,-4 1 8 0,5 0-8 0,-5 0 8 0,9 0-8 16,-9 0 30-16,4 0 1 0,1-1 0 15,-1 1 0-15,6 4-44 0,-6 0-9 0,1 4-2 0,4-4 0 16,-5 8 24-16,-4 0 0 0,0 0 10 0,9 0-10 16,1 0 12-16,-6 4-4 0,5 4 0 0,0-4-8 15,-4 4 37-15,-1 0 1 0,5 0 0 0,-4 5 0 16,0-5 11-16,-1 4 3 0,5 0 0 0,-4 8 0 15,-1 0-18-15,1 5-3 0,-1-5-1 0,1 4 0 0,0-8-7 16,-1 5-2-16,-4-1 0 0,0 0 0 0,5-12-21 16,-5-8 0-16,0 8 0 0,4 0 0 0,-4-8 0 0,0 0 0 15,0 8 0-15,0-8 0 0,0 0 49 0,0 0 12 16,0 0 3-16,0 0 0 0,0 0-52 0,0 0-12 16,0 0 0-16,0 0 0 0,5-8 0 0,-1 0 0 15,1 0 0-15,-1-4 0 0,1 0 0 0,-5 0 0 16,5 0 0-16,-1 4 0 15,-4-1 0-15,5-3 0 0,-5-4 0 0,4 4 0 0,1 0 0 0,-5 0 0 16,0 0 0-16,0-1 0 0,4 5 0 0,1 4 0 16,4-8 0-16,-4 8 0 0,-5 4 0 0,9-4 0 15,4 4 0-15,-13 0 0 0,0 0 0 0,9 4 0 16,10 8 0-16,-10-4 0 0,-9-8 0 0,9 8 0 16,4 5 0-16,-3-1 0 0,-6 4 0 0,5 4 0 15,-4-4 0-15,4 5 0 0,-9-5-11 0,4 0-5 0,1 0 0 16,0 4-1-16,4-8 27 0,0 5 6 0,-5-5 0 15,5 4 1-15,1-4-17 0,-1 0 0 0,-5-4 0 16,5 0 0-16,0-4-52 16,1 5-13-16,-10-9-3 0,4 4-1041 0</inkml:trace>
  <inkml:trace contextRef="#ctx0" brushRef="#br0" timeOffset="3903">2436 1862 1267 0,'0'0'56'0,"0"0"12"0,0 0-55 0,0 0-13 0,0 0 0 0,0 0 0 16,9 0 156-16,-9 0 29 0,0 0 6 0,0 0 1 16,0 0-103-16,4-4-20 0,1-4-4 0,-1 0-1 0,1-4 0 15,0 3 0-15,-1-3 0 0,5 0 0 0,-4-4-51 0,-1 0-13 16,1 0 0-16,-1-1 0 0,1-3 0 0,4 8 0 15,-4-8 0-15,4 4 0 0,0-5 0 0,0 1 0 16,0 0 0-16,0 0-714 16,5-1-146-16</inkml:trace>
  <inkml:trace contextRef="#ctx0" brushRef="#br0" timeOffset="4563">3009 571 633 0,'0'0'56'0,"0"0"-44"0,0 0-12 0,0 0 0 16,0 0 143-16,0 0 26 0,5 12 6 0,-1-4 1 15,-4 4-48-15,0 0-8 0,5 5-3 0,-5-1 0 0,0 0-25 16,0 0-4-16,0 9-2 0,-5 3 0 0,5-4-13 0,0 4-2 16,5-3-1-16,-5 3 0 0,0 4-14 0,0 1-4 15,5 3 0-15,-5-3 0 0,4 3-20 0,-4-4-4 16,0 1 0-16,0-1-1 0,0-4-10 0,0 5-1 15,0-5-1-15,0 1 0 0,0-1-15 0,-4-8 9 16,4 4-9-16,-5-3 8 0,5-9-8 0,0 4 0 16,0-4 0-16,-5 4 0 0,5-8 0 0,0-8 0 15,0 0-8-15,0 0 8 0,0 0 9 0,0 0 7 16,0 0 0-16,0 0 1 0,0 0-33 0,0 0-8 16,-4-12 0-16,4 0-1 0,0 0 25 0,4 0 0 15,-4 0 0-15,5-5-8 0,0 1 8 0,-5 0 0 0,4 4 0 16,1-4-8-16,-1 0 8 0,1-1 0 0,4 1-9 15,0 0 9-15,0 0 0 0,0 8-11 0,0-4 11 0,5-1-8 16,-5 5 8-16,5 0 0 0,4 4-9 0,-4 0 9 16,-1 8 0-16,1 0 0 0,0 0 0 0,4 4 0 15,0 5 11-15,-4 3-3 0,-5 0-8 0,4 0 12 16,1 4-12-16,-9 1 11 0,-5 3-11 0,-5 4 10 16,0-4 10-16,-4 5 3 0,0-1 0 0,-4-4 0 15,3 1-37-15,-8-5-7 0,0 4-2 0,0-8 0 16,0 1 37-16,4-5 7 0,0 0 2 0,1 0 0 15,-1-4-23-15,0-4 0 0,5-4 0 0,0 0 0 0,0-4 0 16,9 4 0-16,0 0 0 0,0 0 0 16,0 0-47-16,0 0-13 0,5-8-4 0,-1-4 0 15,1 0-138-15,4 0-28 0</inkml:trace>
  <inkml:trace contextRef="#ctx0" brushRef="#br0" timeOffset="4892">3710 980 1036 0,'0'0'23'0,"0"0"5"0,10-4 0 0,-10 4 1 0,0 0-29 0,13-4 0 16,-4-4 0-16,-9 8 0 0,0 0 108 0,0 0 16 0,0 0 4 15,0 0 0-15,0 0-52 0,0 0-9 0,0 0-3 0,0 0 0 16,0 0 0-16,0 0 0 0,-9 0 0 0,0 4 0 15,0 0-51-15,0 8-13 0,-5-4 0 0,5 8 0 16,-5-4 54-16,1 4 8 0,4 5 2 0,0-5 0 16,-1 4-52-16,1 0-12 0,0-4 0 0,0 5 0 15,9-1 54-15,-4-4 8 0,4 0 2 0,4 5 0 16,-4-5-52-16,9 0-12 0,-4-4 0 16,4 4 0-16,-5-4 54 0,6 1 8 0,-1-1 2 0,0-4 0 15,0 0-52-15,0 0-12 0,-4-4 0 0,8 0 0 16,-4 0 0-16,0-4 0 0,-9 0 0 0,10 0 0 15,-1-4-100-15,0 0-22 0,-9 4-5 0,9-8-922 16</inkml:trace>
  <inkml:trace contextRef="#ctx0" brushRef="#br0" timeOffset="5080">3628 1178 1497 0,'0'0'32'0,"0"0"8"0,0 0 0 0,0 0 4 0,10 0-36 0,3-4-8 16,-4 4 0-16,5 0 0 0,-14 0 104 16,14 0 20-16,-5 0 3 0,4 0 1 0,1 0-103 0,0 0-25 15,-5 0 0-15,5 0 0 0,-1 0 0 0,1 0 0 0,-1 0 0 0,1 0-575 16,-5-4-120 0</inkml:trace>
  <inkml:trace contextRef="#ctx0" brushRef="#br0" timeOffset="5394">4152 615 345 0,'0'0'15'15,"0"0"4"-15,0 0-19 0,0 0 0 0,0 0 0 0,0 0 0 0,5 9 208 0,-5-9 39 16,4 8 7-16,5 8 2 0,-9 0-110 0,5 4-22 16,-5-4-4-16,0 9 0 0,4-5-38 0,-4 4-7 15,-4 1-2-15,4 3 0 0,0 4-1 0,0 5-1 16,-5 3 0-16,1-3 0 0,4-5-35 0,-5 0-8 16,5 1 0-16,-4 3-1 0,-1-8-17 0,0 5-10 15,5-1 12-15,-4-3-12 0,-1-1 10 0,-4-4-10 16,9 0 8-16,0 1-8 15,0-9-30-15,0 0-11 0,0-4-3 0,5-4 0 16,-5-8-67-16,0 0-13 0,0 0-4 0,0 0-716 0</inkml:trace>
  <inkml:trace contextRef="#ctx0" brushRef="#br0" timeOffset="5691">4298 725 691 0,'0'0'61'0,"0"0"-49"16,0 0-12-16,0 0 0 0,0 0 131 0,0 0 23 0,0 0 5 0,0 0 1 15,0 0-26-15,4 8-5 0,5 4-1 0,-9 0 0 16,5 0-51-16,-5 4-10 0,0 5-3 0,5 3 0 0,-5-4 0 0,4 0 0 16,-4 5 0-16,5 3 0 0,-5 0 0 0,0 1 0 15,4-1 0-15,1 0 0 0,-5 1-51 0,4 3-13 16,-8 4 0-16,8-7 0 0,-4-1 0 0,5 0 0 15,-5 1 0-15,0-1 0 0,0 0 0 16,4-7 0-16,-4 3 0 0,5-8 0 16,-5-4-39-16,0-4-10 0,0-8-3 15,0 0 0-15,0 0-172 0,0 0-36 0,0 0-6 0,-9-24-2 0</inkml:trace>
  <inkml:trace contextRef="#ctx0" brushRef="#br0" timeOffset="6162">4184 644 831 0,'0'0'36'0,"9"-4"9"0,0 0-36 0,5 0-9 0,-10 0 0 0,10 0 0 15,0 0 83-15,-1-1 14 0,1 5 3 0,0 0 1 16,-1 0 5-16,6 0 1 0,-6 5 0 0,1-1 0 15,4 4-2-15,0 0 0 0,0 4 0 0,1 4 0 16,-1-4-42-16,0 4-9 0,-4 1-2 0,4-1 0 16,-4 0-32-16,-5 0-6 0,0-4-2 0,-5 9 0 15,1-5-12-15,-10 4 0 0,1 0 0 0,-5-4 0 16,0 5 0-16,-5-1 0 0,-4 4 0 0,0-4 0 0,-1-7 0 16,1-1 0-16,0 0 0 0,0 4 0 0,-1-8 8 15,1 4 0-15,-4-4-8 0,3 0 12 0,10-4-12 16,0 0-8-16,-5 1 8 0,10-1-13 0,4-4 13 0,0 0 0 15,0 0 0-15,0 0 0 0,0 0 9 0,14 4 5 16,-1 4 1-16,-4-4 0 16,5 4-24-16,0-8-5 0,-1 4-1 0,1 4 0 0,0-4 63 0,4 4 13 15,0 0 3-15,0 4 0 0,0 1-54 0,5-1-10 16,0 0 0-16,4 4 0 0,1 0 0 0,-1-4 0 16,5 5 0-16,-9-1 0 0,4 0 56 0,-4 0 6 15,4 0 2-15,-4 0 0 0,-10-3-64 0,6 3-8 16,-1-4-4-16,-5 4-1 0,6-8 13 0,-6 4 0 15,1-8 0-15,-5 4 10 16,5 1-52-16,-5-5-10 0,-9-4-3 0,0 0-687 0,0 0-138 16</inkml:trace>
  <inkml:trace contextRef="#ctx0" brushRef="#br0" timeOffset="6853">4662 514 1267 0,'5'8'56'0,"-1"-4"12"0,-4-4-55 0,0 4-13 15,0 5 0-15,0-9 0 0,0 0 54 0,0 8 8 16,0-8 2-16,5 8 0 0,-5-8 0 0,0 0 0 16,0 0 0-16,0 0 0 0,0 0-17 0,0 0-3 15,0 0-1-15,0 0 0 0,0 0-32 0,0 0-11 16,0-8 0-16,4 0 9 0,1-1-9 0,-5-3 10 0,0 4-10 16,4-4 10-16,5 4-10 0,-9 0 0 0,5 0 9 0,-1-4-9 15,1 0 0-15,0-1 0 0,4 5 0 0,-5-4 8 16,1 0-8-16,-1 4 8 0,5-4-8 0,1 0 8 15,-1 4-8-15,0 4 8 0,-5-5-8 0,-4 9 8 16,0 0 6-16,9 0 2 16,1 0 0-16,-1 0 0 0,0 4 26 0,0 5 6 0,5-1 0 0,-5 4 1 15,0 4 10-15,0 0 1 0,-5 0 1 0,1 5 0 16,0-1-46-16,-1 4-15 0,1-4 8 0,-1 1-8 16,1-5 36-16,-1 4 4 0,-4-4 1 0,0-4 0 15,5 0-29-15,-1-3-12 0,-4-9 8 0,0 0-8 16,5 8 0-16,-5-8 8 0,0 0-8 0,0 0 0 15,9 0 0-15,-4 0 0 0,-1-4 0 0,5-4 0 16,0 3 0-16,-4-7 0 0,-1 0 0 0,6 0 0 0,-6-4 14 16,1 4 4-16,-1 0 1 0,1-5 0 0,-1 9-31 15,1-4-7-15,4 0-1 0,-4 0 0 0,-1 4 32 0,1-4 7 16,-1 4 1-16,1-1 0 0,4 1-32 16,-5 0-5-16,1 4-2 0,-5 4 0 0,5-4 19 0,4 4 0 31,-9 0 0-31,9 8 0 0,4-4 11 0,-8 4-11 0,4 5 12 0,0 3-12 0,0 0 20 0,-4 4-4 15,-1 0 0-15,1 1 0 0,-1-1-16 0,1 4 0 16,-5 0-11-16,5-3 11 0,-5 3 0 0,0 0 0 16,4-4 0-16,-4 1 0 0,0-5 20 0,0 0 10 15,0 0 2-15,0-4 1 0,-4-4-1 0,4-3-1 16,0 3 0-16,0-8 0 16,0 0-151-16,-5 4-31 0,0 0-5 0,5 0-966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17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1622 403 0,'0'0'17'0,"0"0"5"0,0 0-22 0,0 0 0 0,0 0 0 0,0 0 0 15,0 0 172-15,0 0 29 0,0 0 7 0,0 0 0 16,0 0-83-16,0 0-17 0,0 0-3 0,9 8-1 16,5-4-17-16,-14-4-4 0,0 0-1 0,0 0 0 15,0 0-14-15,0 0-4 0,0 0 0 0,0 0 0 0,0 0-13 16,0 0-3-16,0 0-1 0,0 0 0 0,14 0-12 0,-5 0-3 16,0-4 0-16,0 4 0 15,0-4-12-15,0 0-4 0,-4-1 0 0,4 5 0 0,0-8-7 0,0 4-1 16,0-4-8-16,-4 4 12 0,4-4-12 0,0 4 0 15,0 0 0-15,0 0 0 16,0 0 8-16,-4-4 1 0,4 0 1 0,0 0 0 0,0-5-1 16,5 5 0-16,-5-4 0 0,4 0 0 0,1-4-22 15,0 0-5-15,-5 4-1 0,4-5 0 0,1 1 39 0,-5 0 8 16,5 4 2-16,-5-4 0 0,0 0-22 0,0-1-8 16,0 5 0-16,-4-4 9 0,-1 4-9 0,1-4 0 15,-5-1 0-15,5 1 0 0,-10 0 0 0,5 0 0 16,-5 0 0-16,1 4 0 0,-5-5 0 0,4 1 0 15,-4 4 0-15,0 0 0 0,-5 0 0 0,5 0 0 0,-4 0 0 16,3 3 8-16,1-3-8 0,-4 4 0 0,-1 0 0 16,5 0 0-16,-5 0 0 15,5 0 0-15,0 0 0 0,0 0 0 0,0 0 0 0,0 3 0 0,4-3 0 16,1 0 0-16,-1 4 0 0,1-4 0 0,-1 0 0 16,5 8 0-16,-5-4 0 0,5 0 0 0,0-4 0 0,-4 4 0 15,4-4 0-15,0 8 8 0,4-4-8 0,-4 4 0 16,0-8 0-16,0 4 0 15,0-5 0-15,0 1 0 0,0 4 0 0,0-4 0 0,0 0 0 0,0 4 0 16,5-8 0-16,0 4 0 0,-1 4 8 0,1-4-8 16,-1 0 0-16,1-1 0 0,4 1 0 0,0 0 8 15,0 0-8-15,0 0 0 0,0-4 0 0,0 4 0 0,1-4 9 16,-1 4-9-16,-5-4 10 0,10 3-10 0,-5 1 0 16,0-4 0-16,0 0 0 0,0 0 0 0,5 0 0 15,0 0 0-15,-5-1 0 0,-5 5 0 16,1 0 0-16,4 0 0 0,-9 0 0 0,4 0 0 15,-4 0 0-15,0 4 0 0,0-8 0 0,-4 4 0 0,-5 0 0 0,4-5 0 16,-4 5 0-16,-5-4 0 0,1 0 0 0,-1 4 0 16,0 0 0-16,1 4 0 0,4 0 0 0,0-4 0 15,-5 4 0-15,0-4 0 0,5 3 0 0,0 1 0 16,0 0 0-16,9 4 0 0,-9-4 0 0,4 0 0 16,5 4 0-16,0 0 0 0,0 0 0 0,0 0 0 15,-4-8 0-15,4 0 0 0,-5-4 0 0,5 4 0 16,0 0 0-16,5-4 0 0,-1 4 10 0,1-5-10 15,-1 1 10-15,1 0-10 0,4-4 12 0,0 4-3 16,0 0-1-16,-4-5 0 0,4 1 9 0,-4 0 2 0,-1-4 0 16,1 4 0-16,-1-1-19 0,1-3 0 0,-1 4 0 15,-4-4 0-15,0 4 0 0,0-1 0 0,-4 1 0 16,-1 0 0-16,1 0 0 0,-5 4 0 0,4 0 0 16,-4-1 0-16,0 1 8 0,0 0-8 0,0 0 9 0,-1 4-9 15,1 0 0-15,5 0 0 0,-5 4 0 0,9 4 0 16,0 0 0-16,0 0 0 0,-9 0 8 0,9 0-8 15,0 0-10-15,0 0-5 0,-10 8-1 0,10-8 0 16,-13 8-219-16,13-8-44 16,-23 20-9-16,23-20-1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24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78 737 874 0,'0'0'39'0,"0"0"8"0,0 0-38 0,0 0-9 16,0 0 0-16,0 0 0 0,0 0 38 16,0 0 6-16,0 0 0 0,0 0-478 0</inkml:trace>
  <inkml:trace contextRef="#ctx0" brushRef="#br0" timeOffset="1163">46 773 403 0,'0'0'17'0,"0"0"5"0,0 0-22 0,0 0 0 16,0 0 0-16,0 0 0 0,0 0 145 0,0 0 25 16,0 0 5-16,0 0 1 0,0 0-90 0,0 0-18 0,0 0-3 15,0 0-1-15,0 0 0 0,0 0 0 0,0 0 0 0,0 0 0 16,0 0 0-16,0 0 0 15,0 0 0-15,0 0 0 0,0 0-52 0,0 0-12 0,0-8 0 0,0 0 0 16,0-4 0-16,0 4 0 0,0-5 0 0,4 1 0 16,-4 0 0-16,0 0 0 0,5 0 0 0,0-4 0 31,4 0 55-31,-5-1 7 0,5 1 2 0,5-4 0 0,-5 0-52 0,0-5-12 0,0 1 0 0,0-4 0 16,5-5 0-16,-5 1 0 0,0 0 0 0,0 3 0 15,1-3 0-15,-1 4 0 0,0-1 0 0,0 5 0 16,0 0 0-16,0-1 0 0,0 1 0 0,0 4 0 0,0 4 0 15,0-4 0-15,-4 3 8 0,0 1-8 0,4 4 0 0,0 0 0 16,-5-4 8-16,5 8-8 0,-4-5 0 16,4 5 0-16,-9 8 0 0,9-8-10 0,-4 0 10 15,-5 8 0-15,0 0 0 0,0 0 0 0,4-8 0 0,-4 8 0 16,0 0 0-16,0 0 0 16,0 0 12-16,0 0 5 0,0 0 1 0,0 0 0 0,9 8-7 0,-4 0-2 15,0 0 0-15,-1 0 0 0,1 5 23 16,-1-1 4-16,1 4 0 0,4 0 1 0,-5 0-29 0,5 9-8 15,1-1 0-15,3 4 0 0,-4 1 52 0,10-1 10 16,-6 8 2-16,1-7 0 0,-5 3-39 0,0 0-7 16,0 1-2-16,5-1 0 0,9 0-25 0,-14 1-6 15,4-5-1-15,6 9 0 0,-10-5 16 0,9 0 0 16,-9-7 0-16,5 3 0 0,-5-4 0 0,0-4 0 16,0 5 0-16,-4-9 0 0,-1 0 0 0,1 0 0 0,-5-8 0 15,0-8 0 1,0 0-105-16,0 0-19 0,0 0-3 0,-14 9-820 0</inkml:trace>
  <inkml:trace contextRef="#ctx0" brushRef="#br0" timeOffset="1366">0 563 288 0,'0'0'25'0,"0"0"-25"0,0 0 0 0,0 0 0 15,5 0 223-15,4 0 39 0,-4-4 8 0,4 0 2 0,0-1-116 0,0 1-22 16,0 0-5-16,5 0-1 16,-1-4-51-16,1 0-10 15,0 0-3-15,4 4 0 0,0-8-51 0,0 4-13 16,5 0 0-16,0 0 0 0,0-1 0 0,-5 5 0 0,0 0 0 0,5 0 0 16,0 0-48-16,-5 0-13 0,5 4-3 0</inkml:trace>
  <inkml:trace contextRef="#ctx0" brushRef="#br0" timeOffset="1684">692 77 1267 0,'0'0'28'0,"0"0"5"0,0 0 2 0,0 0 1 0,0 0-36 0,0 0 0 15,0 0 0-15,0 0 0 0,0 0 58 0,5 12 5 0,0 0 1 0,-1 0 0 16,1 1 51-16,-1 3 10 0,1 0 3 0,-1 0 0 16,1 4-52-16,-1 1-9 0,6 3-3 0,-1 0 0 15,-5 4 0-15,5-3 0 16,-4 7 0-16,4-4 0 0,0 5 0 0,0-5 0 0,-4 5 0 0,4-1 0 0,-5-8-51 16,1 5-13-16,-1 3 0 0,1-4 0 15,0-4 0-15,-1 1 0 0,-4 3 0 0,5-8 0 0,-5 1 0 16,0-1 0-16,0 0 0 0,0-8 0 15,0-4-151-15,4 0-33 0,-4-8-6 0,0 0-795 16</inkml:trace>
  <inkml:trace contextRef="#ctx0" brushRef="#br0" timeOffset="2199">1184 631 1267 0,'0'0'28'0,"0"0"5"0,14 0 2 0,-5 4 1 0,0-4-36 0,5 0 0 0,-14 0 0 0,9-4 0 15,-9 4 109-15,0 0 15 0,4-4 4 0,-4 4 0 16,9-8-60-16,-9 0-11 0,0-4-2 0,-4 4-1 15,-5-8-42-15,-5 4-12 0,0 4 0 0,1-9 0 16,-1 5 12-16,-4 0-3 0,-5 4 0 0,0 4 0 16,5 4-9-16,-5-4 0 0,5 4 0 0,0 4 0 15,4 0 0-15,-4 4 0 0,9 0 0 0,0 4 0 16,-5 4 11-16,10-3 0 0,-1 3 0 0,5 0 0 16,0-4-11-16,5 4 12 0,-1-4-12 0,5 5 12 0,0-5-4 15,5 4-8-15,-5-4 12 0,5 0-4 16,4-4-25-16,-4-4-6 0,-1 0-1 0,6 0 0 0,-10-4 24 0,4-4 0 15,6 0 0-15,-10 4 0 0,0-4 0 0,0-4 0 16,-5 4 0-16,6-4 0 0,-10 8 0 0,4-4 0 16,5 0 0-16,-9 4 0 0,0 0 0 0,5-8 0 15,-1 0 0-15,-4 8 0 0,0 0 0 0,0 0 0 16,5-8 0-16,-5 8 0 0,0 0 0 0,0 0 0 16,0-8 0-16,0 8 0 0,0 0 0 0,0 0 0 15,0-8 0-15,0 8 0 0,4-13 0 0,-4 13 0 0,0 0 0 16,0 0 0-16,0 0 0 0,0 0 0 0,0 0 0 0,0 0 0 31,0 0-28-31,0 0 0 0,0 0-1 0,0 0 0 16,0 0-195-16,0 0-38 0,0 0-8 0,0 0-2 0</inkml:trace>
  <inkml:trace contextRef="#ctx0" brushRef="#br0" timeOffset="2293">1202 619 288 0,'0'0'25'16,"0"0"-25"-16,0 0 0 0,0 0 0 16,0 0 120-16,0 0 20 0,0 0 3 0,0 0 1 15,0 0-72-15,0 0-13 0,0 0-3 0,0 0-1 16,0 0-37-16,0 0-7 0,0 0-2 0,9-8 0 15,-4 4-9-15,-5 4 0 0,0 0 0 0,0 0-459 16</inkml:trace>
  <inkml:trace contextRef="#ctx0" brushRef="#br0" timeOffset="2989">1248 530 903 0,'0'0'20'0,"0"0"4"0,0 0 0 0,0 0 2 0,0 0-26 0,0 0 0 0,0 0 0 0,0 0 0 16,0 0 58-16,0 0 6 0,0 0 2 0,0 0 0 16,0 0 6-16,0 0 2 0,0 0 0 0,0 0 0 15,9 8 12-15,-4 4 2 0,-1 1 1 0,1 3 0 16,-1 0-20-16,1 8-4 0,-1 1-1 0,1 3 0 0,-1 4 0 0,1 5 0 16,-1 3 0-16,-4 5 0 0,-4-5 0 0,4 5 0 15,0 3 0 1,-5 1 0-16,5-1-64 0,-4-3 0 0,-1-9-18 0,-4 1 4 0,0-9 22 0,0-8 4 15,-5 5 0-15,1-9 1 0,-1-4 5 0,0-4 1 16,1 0 0-16,13-8 0 0,-19-4-31 0,1 0-5 16,0-4-2-16,-5 0 0 0,10-8 19 0,-1 3 0 15,0-7 0-15,5 0 0 16,-4 0-55-16,8-5-7 0,5 5-2 0,-5-4-614 16,10-4-123-16</inkml:trace>
  <inkml:trace contextRef="#ctx0" brushRef="#br0" timeOffset="3338">1576 692 864 0,'0'0'76'15,"0"0"-60"-15,0 0-16 0,9 0 0 16,-9 0 92-16,0 0 16 0,4-4 4 0,-4 4 0 0,9-4-39 0,-9 4-7 15,0-12-2-15,0 4 0 0,-4 0-1 0,-1-4-1 32,1 3 0-32,-5-3 0 0,0 4-14 0,-5-4-2 15,0 4-1-15,-4 0 0 0,4-4-19 0,-4 8-4 16,5-4-1-16,-6 4 0 0,6 0-21 0,-1 4 0 16,0 4 0-16,5 0 0 0,0 0 0 0,0 4 0 15,0 0 0-15,4 0 0 0,1 0 56 0,4 0 6 16,0 0 2-16,4 4 0 0,1 5-52 0,4-5-12 0,-4 0 0 0,4 4 0 15,0-8 0-15,0 0 0 16,0 0 0-16,-4-4 0 0,4 4 0 0,0-4 0 0,0 1 0 16,-9-5 0-16,0 0 0 0,14 4 0 0,-5-4 0 0,4 0 0 31,-4 4-113-31,5-4-26 0,4 4-5 0,-18-4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37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0 150 1728 0,'9'0'38'0,"9"0"8"16,-9-4 2-16,5 0 0 0,4 0-39 0,5 0-9 0,4 0 0 0,0 0 0 16,1 0 104-16,12-4 20 0,6 3 3 0,-10-3 1 0,15 4-52 15,-1 0-9-15,13 0-3 0,10 4 0 0,5-8 0 0,-1 4 0 16,5 0 0-16,4 0 0 0,-8 0-51 0,13 0-13 15,5 0 0-15,8 4 0 0,-4-4 0 0,-4 0 0 16,0 4 0-16,-5 0 0 0,0 4 18 0,0-4 1 16,13 4 0-16,-3-4 0 0,-6 4-19 0,-31 0 0 15,0-4-13-15,-5 0 5 0,0 0-4 0,0 0 0 16,-4 0 0-16,0 0 0 0,4-4 12 0,4 0 0 16,1 0 0-16,-5 0 0 15,1 0-30-15,-10 0-4 0,-9-8-1 0,0 3 0 16,-5 1-224-16,0-4-45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36.1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114 635 1659 0,'0'0'36'0,"0"0"8"0,0 0 2 0,0 0 1 0,0 8-38 0,0-8-9 16,0 8 0-16,-4-4 0 0,-6 4 77 0,10-8 14 0,0 0 2 0,0 0 1 16,-9-8-33-16,0 4-6 15,5 0-2-15,-1 0 0 0,1-4-42 0,-5 4-11 0,-5 0 0 0,5-4 0 16,4-4 0-16,1-4 0 0,-1 3 0 0,-4 1 0 15,4 0 0-15,5 0 10 0,-4-4-10 0,-1 0 10 16,5-1-10-16,5 5 8 0,-1 0-8 0,-4 0 8 16,5-4-8-16,4 0-12 15,0 3 2-15,0 1 1 0,0 4 21 0,1 0 4 0,3 0 0 0,1 4 1 16,-10 4-27-16,5 4-6 0,5-4 0 0,-5 0-1 16,0 0 6-16,5 0 2 0,-5 4 0 0,5 0 0 15,-5 4-191-15,5-4-37 0,-1 12-8 0,-13-16-2 16</inkml:trace>
  <inkml:trace contextRef="#ctx0" brushRef="#br0" timeOffset="204">406 635 1267 0,'0'0'28'0,"0"0"5"0,0 0 2 0,0-8 1 0,-5-4-36 0,5 8 0 15,0 4 0-15,-5-8 0 0,5-4 58 0,-4-5 5 16,-1 5 1-16,5 0 0 0,-4 0-52 0,4 0-12 16,-5 0 0-16,5-1 0 0,0 1 0 0,0 0 0 0,-4-4 0 15,4 0-441-15,0 4-91 0</inkml:trace>
  <inkml:trace contextRef="#ctx0" brushRef="#br0" timeOffset="298">328 251 1036 0,'0'0'46'0,"0"0"10"0,0 0-45 0,0 0-11 0,0 0 0 0,0 0 0 15,0 0 104-15,0 0 20 0,0 0 3 0,0 0 1 16,0 0-103-16,0 0-25 0,0 0 0 0,9 8 0 16</inkml:trace>
  <inkml:trace contextRef="#ctx0" brushRef="#br0" timeOffset="518">670 684 1036 0,'0'0'46'0,"0"0"10"0,0 0-45 0,0 0-11 16,-5-8 0-16,0-5 0 15,-4-3 104-15,0-4 20 0,5 0 3 0,-5-5 1 0,-5 1-52 0,5-4-9 16,0-9-3-16,0-3 0 0,-5 4 0 0,9-5 0 16,-4-3 0-16,0 3 0 0,-4 5-51 0,3-5-13 15,1 1 0-15,5-1 0 16,-5 5-151-16,4 7-33 0,-4-11-6 0,0 12-2 0</inkml:trace>
  <inkml:trace contextRef="#ctx0" brushRef="#br0" timeOffset="942">378 121 1497 0,'0'0'32'0,"5"4"8"16,8 0 0-16,1 0 4 0,-5 0-36 0,5-4-8 0,0-8 0 0,4 0 0 15,-5-4 53-15,6 4 9 0,-6 4 2 0,10 0 0 16,-5-4-52-16,5 4-12 0,0 0 0 0,0 4 0 16,4-4 0-16,-4 4 0 0,-1-5 0 0,-3 1 0 0,-1 0 0 0,0 4 0 15,0 0 0-15,-4 4 0 0,-14-4 0 0,0 0 0 16,9 9 0-16,0 7 0 0,0 0 0 0,0 4 9 31,-9 4-9-31,9 5 8 0,1 3 14 0,-6 5 2 0,1-9 1 0,-1 4 0 0,1-12 8 0,-1 5 2 16,1-5 0-16,-5 4 0 0,4-8-35 0,1 1 0 15,-5-1 0-15,4-4 0 0,-4-4 58 0,0-8 5 16,0 0 1-16,0 0 0 0,0 0-52 0,0 0-12 16,0 0 0-16,10-4 0 0,-10 4 0 0,9-8 0 15,0 0 0-15,0 0 0 0,0 4 0 0,0-4 0 16,0-5 0-16,-4-3 0 0,4 4 0 0,0 4 0 16,0-4 0-16,-4 4 0 0,4 0 0 0,-5 0 0 15,5 4 0-15,-9 4 0 0,0 0 10 0,0 0-1 0,10 4 0 0,-10-4 0 16,0 0-9-16,13 4-12 0,1 12 2 15,-5-4 1-15,0-8 29 0,0 4 5 0,0 4 2 16,0 0 0-16,0 1-27 0,-4-1 8 0,0 0-8 0,4 4 0 31,0-8-20-31,-5 4-10 0,1-4-2 0,-1 0-628 0,6-4-125 0</inkml:trace>
  <inkml:trace contextRef="#ctx0" brushRef="#br0" timeOffset="1381">1293 514 806 0,'0'0'36'0,"0"0"7"0,0 0-35 0,0-8-8 15,-4-5 0-15,4 5 0 0,-5-4 156 0,5 0 28 16,-4-4 7-16,4-4 1 0,0-1-103 0,0 1-20 16,0 0-4-16,-5 0-1 0,5-1-20 0,5 5-5 15,-5 4-1-15,4 0 0 0,5-12-20 0,-4 12-4 16,-5 12-1-16,4-5 0 0,6-7 0 0,-1 0 0 15,0 8 0-15,4 4 0 0,1 0-13 0,0 4 0 16,-5 4 0-16,5 4 0 0,4 1 39 0,-9 7 5 16,4 4 0-16,-3-4 1 0,-1 1-15 0,0-9-3 15,0 4-1-15,-5-4 0 0,1 4-15 0,0-4-3 0,-1 1-8 16,1-5 12-16,-5-8-20 0,0 0-5 0,0 0-1 16,0 0 0-16,0 0 14 0,0 0 0 15,0 0 0-15,0 0 0 0,9-8 0 0,-5-1 0 0,1 1 0 0,-5-4 0 16,4 0 0-16,1 0 0 0,-5 4 0 0,5-4 0 15,4 0 0-15,0-1 0 0,-9 5 0 0,0 8 0 16,9-4-9-16,0-4 1 0,0-4 0 0,-4 4 0 16,8 4 8-16,-13 4 0 0,9 4 10 0,0 4-10 31,5 4 8-31,4 4-8 0,-4-4 0 0,0 5 9 0,-5 3 7 0,0-4 0 0,0 0 1 0,-4 5 0 16,4-1-27-16,-5-4-6 0,-8 4 0 0,4-4-1 15,-5-4-135-15,-4 1-26 0,0-1-6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56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1931 2133 806 0,'0'0'36'0,"0"0"7"0,0 12-35 0,0-12-8 0,0 0 0 0,-5 8 0 0,5-8 53 0,0 13 9 0,0-1 2 0,0-4 0 16,0 0 51-16,5 0 10 0,-5 0 3 0,0-8 0 0,0 8-52 0,4 0-9 15,-4 0-3-15,5 5 0 0,-1-1 0 0,1 0 0 16,-1 0 0-16,1 4 0 16,4-4-13-16,-4-4-3 0,4 5-1 0,0 3 0 0,0-4-24 0,-5 0-5 15,6-4-1-15,3 8 0 0,-4-4-17 0,0 1 0 16,-4 7 0-16,4-4 0 0,0-4 55 0,0 0 7 15,0 0 2-15,1-4 0 0,-1 1-51 0,0 3-13 16,4-4 0-16,6 0 0 0,-10-4 0 0,0 0 0 16,4-4 0-16,1 0 0 0,0-4 31 15,4 4 4-15,-4-8 1 0,-5 4 0 0,4-4-13 0,-3-4-3 16,3 3 0-16,-4-3 0 0,5 4 0 0,-5-4-1 0,0 0 0 16,0-8 0-16,0 0-6 0,1-1-1 0,-1 5 0 31,0-4 0-31,0 0-4 0,-5-1 0 0,5 1-8 0,-4-4 12 0,4-4-4 0,-4-5-8 15,4-3 11-15,0-9-11 0,0-7 8 0,0-25-8 0,-4 4 0 0,4 4 0 32,-5 4 0-32,-4 9 0 0,5 3 8 0,-1 4-8 0,1 5 0 0,0 3 0 0,-5-7 0 0,4 3 0 15,-4-3 9-15,5 3-9 0,-1-3 0 0,-4 19 9 16,5 1-9-16,-1 0 0 0,1-1 0 0,-1 1 8 16,-4 4 9-16,5 4 2 0,0-1 0 0,-1 1 0 0,-4 0-19 15,0 8 0-15,5 0 0 0,-5 4 0 31,0-1-24-31,0 9-9 0,0 0-2 0,0 0 0 16,0 0-11-16,0 0-2 0,0 0-1 0,0 0 0 16,0 21-122-16,-5-1-24 0,1 4-5 0,4-4-744 15</inkml:trace>
  <inkml:trace contextRef="#ctx0" brushRef="#br0" timeOffset="517">1817 1275 806 0,'0'0'17'0,"0"0"4"0,0 0 1 0,0 0 2 0,0-4-24 0,0 4 0 0,0 0 0 0,0 0 0 0,9-8 107 0,-5 8 17 16,-4 0 3-16,0 0 1 0,10-4 0 0,-1 4 0 15,0-4 0-15,4 4 0 0,-3 0-52 0,3 4-9 16,5 4-3-16,-4-4 0 0,9-12 0 0,0 0 0 15,4 4 0-15,5-4 0 0,-5 0 0 0,-4 4 0 16,9-4 0-16,4 4 0 0,5-4-20 0,0-1-5 16,0 1-1-16,5 4 0 0,-1-4-10 0,14 0-1 15,5 0-1-15,0 4 0 0,-10 0-26 0,10 0 0 16,-5 0 0-16,1 0 0 0,-10 0 0 0,0 4 0 16,0-4 0-16,-5 4 0 0,1-4 18 0,-1 4-2 15,5 0 0-15,1 0 0 0,-6 0-25 0,1 0-6 16,-1 0-1-16,-4-4 0 0,-9 4 16 0,0-4 0 15,0 4 0-15,0 0 0 0,-5 0 0 0,-4 0 0 16,-1 0 0-16,-3 4 0 16,-19-4-84-16,0 0-15 0,13 4-2 0,-13-4-1 15,0 0-84-15,0 16-17 0,-9 8-3 0,0-12-346 0,-9 0-68 16</inkml:trace>
  <inkml:trace contextRef="#ctx0" brushRef="#br0" timeOffset="863">2095 1862 288 0,'0'0'25'0,"0"0"-25"16,0 0 0-16,9 8 0 0,-5 4 274 0,1-4 50 15,-5-8 9-15,13 0 3 0,6 0-176 0,-6 0-34 16,10-4-7-16,0 4-2 0,0 4-33 0,4-4-8 16,5-4 0-16,0 0-1 0,4 4 9 0,0-4 3 15,10 4 0-15,4-4 0 0,9 0-37 0,-4 4-7 16,0 0-2-16,8 0 0 0,-8-4 0 0,4 4 0 16,-4 4 0-16,-10 0 0 0,-4-4-25 0,-4 4-4 15,-1 0-2-15,-4 0 0 0,0 0-10 0,-5 4 0 0,5 5 0 16,-9-5 0-16,0-12 12 0,-1 0 1 0,-3 4 0 15,-6 0 0 1,1-4-164-16,-5 0-33 0,5 4-6 0</inkml:trace>
  <inkml:trace contextRef="#ctx0" brushRef="#br0" timeOffset="1288">3752 1716 576 0,'0'0'51'0,"0"0"-41"0,9 0-10 0,-9 0 0 0,9 4 159 0,5-4 29 0,-1-8 7 0,1 8 1 15,4 0-52-15,0 0-9 0,1 0-3 0,8-4 0 16,0 0-47-16,-4 0-9 0,0 8-3 0,0-4 0 15,-1 0-41-15,-4 0-9 0,1 0-2 0,-6-4 0 16,1 8-21-16,0-4 8 0,-5 0-8 0,0 4 0 16,-9-4 0-16,0 0 0 15,0 0 0-15,0 0-12 0,0 0-120 0,0 0-25 0,0 0-5 0,0 0-358 16,-5 8-71-16</inkml:trace>
  <inkml:trace contextRef="#ctx0" brushRef="#br0" timeOffset="1462">3811 2012 1166 0,'0'0'52'0,"0"0"10"0,0 0-50 0,0 0-12 0,18 4 0 0,-4 0 0 0,-1 4 131 0,1-16 23 15,4-4 5-15,1 0 1 0,-1-1-50 0,0 5-10 16,5 4-1-16,-5 0-1 0,5-4-58 0,-5 4-11 16,0 8-2-16,0 0-1 0,-4-12-7 0,4 8-2 15,-9 8 0-15,0-4 0 16,5-8-129-16,-5 4-27 0,-4 0-5 0,-5 0 0 0</inkml:trace>
  <inkml:trace contextRef="#ctx0" brushRef="#br0" timeOffset="96228">2318 65 518 0,'0'0'46'0,"-9"0"-37"15,-1 0-9-15,-8 0 0 0,9 0 129 0,-5-4 24 16,1 8 5-16,4 4 1 0,-5 0-40 0,5 5-8 16,-5-1-2-16,5 8 0 0,0 0-33 0,0 0-6 15,4 5-2-15,5-1 0 0,0 0-13 0,5 5-3 16,-1-1-1-16,6 0 0 0,-1 1-31 0,0 3-5 16,9 4-2-16,-9-3 0 15,9-5 13-15,-4-12 2 0,0-4 1 0,8 1 0 0,-12-5-18 0,3 0-11 0,1 0 12 0,0 0-12 16,-5-4 8-16,4 0-8 0,-4-4 0 0,0 0 0 15,5 0-22 1,-5-4-8-16,0 0-2 0</inkml:trace>
  <inkml:trace contextRef="#ctx0" brushRef="#br0" timeOffset="96472">2618 0 518 0,'0'9'46'0,"-4"3"-37"16,-1 4-9-16,0 4 0 0,1 0 207 0,4 1 39 16,-5 3 8-16,1 0 2 0,4 0-100 0,0 1-20 15,0 7-4-15,0-4-1 0,4 1-43 0,1-1-9 16,-1 4-2-16,6-3 0 0,-1-1-34 0,0-4-7 16,0 5-2-16,0-5 0 0,-4-4-19 0,8 0-4 15,-4-3-1-15,0-1 0 0,1-4-10 0,-1-4 0 16,0 0-10-16,-9-8 10 15,0 0-194-15,9 0-33 0</inkml:trace>
  <inkml:trace contextRef="#ctx0" brushRef="#br0" timeOffset="96905">2909 377 518 0,'19'-8'46'0,"-19"8"-37"0,0 0-9 0,4-4 0 0,5-4 130 0,0 0 24 0,-9 8 5 0,5-5 1 16,0-7-60-16,-5 4-11 0,4-4-2 0,-4 0-1 15,0 0-48-15,-4 4-10 0,-1 4-1 0,-4 0-1 16,-5 8 1-16,5-4 0 0,-5-4 0 0,5 0 0 16,-4 8-17-16,-1 0-10 15,5 0 12-15,-5 4-12 0,5 0 15 0,0 8-4 0,0 4-1 0,4-3 0 0,1-1-10 0,-1-4 12 16,5 8-12-16,0 0 12 0,5-4-12 0,-1-3 12 15,-4-5-12-15,5 4 12 0,0-4-12 0,4-4 0 16,0 0 9-16,-5-4-9 0,-4 0 8 0,9 0-8 16,5 0 8-16,-5-4-8 0,0-4 0 0,0 0 8 15,-9 8-8-15,9-8 0 0,-4-4 0 16,4-5-10-16,0 5 1 0,0 0 0 0,-4 0 9 0,-1 0 12 16,1 4-2-16,-5 8-1 0,5-8-9 0,-5 8-12 15,0 0 2-15,0 0 1 0,0 0 9 0,0 0 9 16,0 0-1-16,0 0-8 0,9 8 20 0,0 0-4 0,0 0 0 0,-5 4 0 15,1 0-8-15,4-4-8 16,-4 4 12-16,-1-3-12 0,1 3 8 0,-1-4-8 0,5 4 0 0,-4 0 0 16,0 0-13-16,4 0-7 0,-5 0 0 0,5 1-1 15,-4-5-49-15,4 0-10 0,0-4-1 0,0 0-605 16</inkml:trace>
  <inkml:trace contextRef="#ctx0" brushRef="#br0" timeOffset="97191">3201 527 1054 0,'0'0'47'0,"0"0"9"0,0 0-44 0,0 0-12 16,9-4 0-16,0-1 0 0,0 1 80 0,-9 4 13 15,5-8 3-15,-1 4 1 0,1-4-30 0,-5 8-7 16,0-8 0-16,4 0-1 0,-8 0-31 0,4 0-7 16,-5-4-1-16,1 4 0 0,-1-5-12 0,-4 1-8 15,5 8 10-15,-1-8-10 0,-4-4 8 0,0 0-8 16,4 4 0-16,-4-1 0 0,5 5 8 0,-6 0-8 15,6 0 0-15,4-4 0 0,-5 0 11 0,5 0-11 16,-4 0 12-16,4 4-12 0,0-1 0 0,0 9 0 0,0 0 0 0,0 0 0 16,9-12 0-16,-9 12 0 0,0 0 0 0,9-4-12 15,0 0-9-15,-9 4-2 0,14 0 0 16,-1 4 0 0,1 4-42-16,-5-4-9 0,5 4-2 0,-5 1-576 0</inkml:trace>
  <inkml:trace contextRef="#ctx0" brushRef="#br0" timeOffset="97443">3515 498 230 0,'18'8'10'0,"-13"-4"2"0,4 4-12 0,-5-3 0 0,-4-5 0 0,14 4 0 0,-9-4 270 16,-5 0 51-16,0 0 11 0,0 0 1 0,9-4-211 0,-9 4-42 16,0 0-9-16,0 0-2 0,0-13-43 0,0 1-9 15,-5 4-1-15,1-4-1 0,-1 0 1 0,1-4 0 16,-1-1 0-16,-4 5 0 0,0-4-6 0,4 0-1 15,-4-4 0-15,5 4 0 0,-1-1-9 0,0 5 8 16,5-4-8-16,-4 4 8 0,-1 0 0 0,5 0-8 16,0 12 12-16,0-13-4 0,5 1-8 0,-5 0 8 15,9 8-8-15,0-8 8 0,-4 4 0 0,4 0 0 16,0 4 0-16,5 0 0 0,-5-4-8 0,-5 4 10 0,-4 4-10 16,9-4 10-16,0-1-10 0,1 5 12 15,-1 0-12-15,-9 0 12 16,4 5-44-16,5-1-9 0,0 4-2 0,-4 0-780 0</inkml:trace>
  <inkml:trace contextRef="#ctx0" brushRef="#br0" timeOffset="94673">0 721 831 0,'9'-37'36'0,"-9"37"9"0,5-8-36 0,-5-4-9 0,4 0 0 0,-4 12 0 15,0 0 48-15,5-16 7 0,0 0 1 0,-5-5 1 16,9 13 6-16,-9-8 1 0,4-4 0 0,5-4 0 15,-9 3-52-15,5-3-12 0,9 0 0 0,-14 0 0 16,4-1 0-16,1 1 0 0,8 4 0 0,-8-5 0 16,4 5 0-16,0-4 0 15,-4 4 0-15,-1 4 0 0,5-1 0 0,-4 5 0 16,4 4 0-16,-9-4 0 0,4 0 0 16,1 4 0-16,0 0 0 0,-5 8 0 0,0 0 0 0,0 0 0 15,9-8 0-15,-9 8 0 0,0 0 54 0,0 0 8 16,0 0 2-16,0 0 0 0,0 0-52 0,0 0-12 15,13 4 0-15,-8 4 0 0,-1 0 54 0,1 0 8 16,0 0 2-16,-1 4 0 0,1 0-52 0,-1 4-12 16,5-3 0-16,-9 3 0 0,9-4 54 0,-4 4 8 15,0 0 2-15,-1 0 0 0,5 9-52 0,-4-5-12 16,4-4 0-16,-5 4 0 0,1-7 54 0,0 7 8 16,-5-4 2-16,9-4 0 0,-9 4-52 0,0-16-12 15,0 0 0-15,0 0 0 0,0 0 0 0,0 0 0 16,0 0 0-16,0-8 0 0,9-4 0 0,-9 0 0 15,4-4 0-15,1 0 0 0,-1-5 0 0,1 1 0 16,-1 4 0-16,1-4 0 16,-5-1 0-16,5-3 0 0,-1 0 0 0,1-4 0 15,-5 3-48-15,4 1-13 0,1-4-3 0,-5 11 0 0,4 1 52 16,1 4 12-16,-1 0 0 0,1 0 0 0,4 0 0 0,-9 4 0 0,0-5 0 0,9 5 0 16,-9 8 0-16,0 0 0 0,0 0 0 0,0 0 0 15,0 0 48-15,0 12 13 0,0-3 3 0,0 7 0 16,5-4-52-16,-5 8-12 0,0 0 0 0,0 1 0 15,0-1 54-15,4 0 8 0,-4 4 2 0,5 1 0 16,-1 3-52-16,-4 4-12 0,10-3 0 0,-6 3 0 16,1-4 0-16,-1 5 0 0,1-5 0 0,4 4 0 15,-5-7 0-15,6-1 0 0,-6-4 0 0,5-4 0 0,0 1 0 16,0-13 0-16,-9-4 0 0,9 0 0 16,-4 8-151-16,4-4-33 0,0-4-6 0,5 0-693 15</inkml:trace>
  <inkml:trace contextRef="#ctx0" brushRef="#br0" timeOffset="94972">765 595 172 0,'0'0'16'0,"9"0"-16"16,0-4 0-16,5 4 0 0,-5-4 303 0,5 4 57 15,-14 0 12-15,9 0 3 0,5-8-216 0,-14-4-43 16,4 4-9-16,1 0-2 0,-10-4-57 0,1 0-12 0,4 3-3 0,-14-3 0 15,-4 4-33-15,4-4-20 0,-4-4 2 0,4 4 1 16,-4 0 17-16,4-1 0 0,1-3 0 16,-1 8 0-16,0 4 0 0,1 0 0 0,-1 0 0 0,-4 4 0 15,4 4 28-15,0 4 8 0,5 0 3 0,0 8 0 16,0-3-63-16,9 3-12 0,0 0-2 0,0 0-1 16,5-4 83-16,-1 5 16 0,5-5 3 0,-9 0 1 15,5 0-52-15,-1-4-12 0,10-8 0 0,-5 0 0 16,0 4 0-16,-4 0 0 0,4 8 0 0,0-4 0 15,5-8-151 1,-5-4-33-16,4-4-6 0</inkml:trace>
  <inkml:trace contextRef="#ctx0" brushRef="#br0" timeOffset="95370">1129 595 576 0,'0'0'51'0,"0"0"-41"15,0 0-10-15,0 0 0 0,0 0 156 0,0 0 28 16,0 8 7-16,0-8 1 0,0 0-96 0,0-8-18 16,-4-8-4-16,-1 0-1 0,1 8-39 0,-5-8-8 15,-1 0-2-15,1 3 0 0,5 5 6 0,4 4 1 16,-9 0 0-16,4-4 0 0,-4-4-31 0,4 8-21 0,-4 0 3 0,5 4 1 16,-5 4 27-16,4 4 6 0,5 4 0 0,-9 0 1 15,0 4 13-15,9 1 2 0,0-1 1 0,-5 4 0 16,5-4-19-16,0 0-4 0,0 5-1 0,5-9 0 15,4 4-9-15,0-4 12 0,-9-4-12 0,0-8 12 16,0 0 3-16,0 0 1 0,0 0 0 0,5-8 0 16,4-4-16-16,0 0 0 0,-5-4 0 0,6 0 0 15,-1-5 28-15,-5 1 2 0,1 0 1 0,-1-4 0 16,1-5-19-16,-1 1-4 0,6-5-8 0,-10-3 12 16,0 4 12-16,0-1 1 0,0-3 1 0,0 8 0 15,0-5-42-15,0 1-8 0,-10 3-1 0,6-3-1 16,4 4-10-16,-5-1-1 0,5 5-1 0,0 4 0 15,0 0-18-15,0 4-3 0,0 3-1 0,0 13 0 16,0 0-36-16,0 0-7 0,0 0-1 0,0 8-566 16</inkml:trace>
  <inkml:trace contextRef="#ctx0" brushRef="#br0" timeOffset="95671">1220 433 1087 0,'10'13'48'0,"-1"-9"10"16,0 0-46-16,4 4-12 0,-4-4 0 0,1 0 0 0,3 0 121 0,-4 0 23 15,5 0 4-15,0-4 0 0,-1-4-51 0,1 4-10 16,-5-4-3-16,-9 4 0 0,5-8-60 0,-1-4-12 16,1 4-2-16,-1-5-1 0,-8 5 16 0,-1-4 3 15,-4 0 1-15,0 0 0 0,-5 0-29 0,1 4 0 0,-1 4 0 0,0 0 0 16,1 8 8-16,-6-4-8 0,10 0 0 0,-4 0 0 16,4 4 13-16,-5 0-3 0,0-4-1 0,10 8 0 15,-5 8 0-15,4 0 0 0,5 4 0 0,0 1 0 16,0-1-1-16,5 0-8 0,4-4 12 0,0 1-4 15,0-1 0-15,5 0 0 0,-1-4 0 0,1 4 0 16,0-4-8-16,4 5 0 0,-5-9 0 0,6 8 0 16,-6-4 0-16,6-4 0 0,-6-4 0 0,5 4 0 15,-4 0-56-15,4 0-4 16,-9-12-1-16,5 8 0 0,0 0-154 0,4 1-30 0,9-10-7 16,1 1-365-16</inkml:trace>
  <inkml:trace contextRef="#ctx0" brushRef="#br0" timeOffset="95850">1630 644 748 0,'0'0'67'0,"0"-16"-54"16,0 0-13-16,0-1 0 0,0 1 158 0,-4 4 29 15,4-4 5-15,-5 0 2 0,0-5-93 0,1 1-18 16,-1-8-4-16,-4 4-1 0,0-5-12 0,0-3-2 16,5-5-1-16,-1 1 0 0,-18 4-50 0,14 3-13 15,-5 5 0-15,5 0 0 0,0 4 14 0,0-5-2 16,5 5-1-16,4 0 0 0,0-5-11 0,-10 1-16 15,10 4 4-15,0 8-573 0,10-4-115 16</inkml:trace>
  <inkml:trace contextRef="#ctx0" brushRef="#br0" timeOffset="98474">214 911 1036 0,'0'0'46'0,"0"0"10"0,0 0-45 16,9 4-11-16,-9-4 0 0,14 8 0 16,-5-8 97-16,5 4 18 0,-1-4 3 0,-3-4 1 0,-1 0-37 0,0 0-7 15,9 0-2-15,0 0 0 0,0 0-7 0,5 4-2 16,-5-4 0-16,10 0 0 0,4-4-51 0,4 0-13 15,5 4 0-15,-5 0 0 16,5-5 54-16,5 1 8 0,4 0 2 0,0 0 0 0,-4 4-28 0,-5-4-6 16,-1 4-1-16,-3 0 0 0,-1 0-7 0,1 4-2 15,-1 0 0-15,-4 0 0 0,0 0-4 0,4 0 0 16,1 4-1-16,-1-4 0 0,1 0-15 0,-1 0 0 16,5-4 0-16,-5 4 0 0,5-4 0 0,-4 0 9 0,4 0-9 15,-5 0 8-15,-4 4-8 0,0-4 0 0,-5 4 0 0,5 0 0 16,-9 0 9-16,0 0-9 0,-1 0 10 0,1 0-10 15,-5 4 10-15,5-4-10 0,-5 4 10 0,1 0-10 16,3-4 8-16,-3 4-8 0,3-4 0 0,-3 0 9 16,3 0-9-16,1 0 0 0,0 0 0 0,-5 0 0 15,5 0-12-15,0 0-5 0,-1-4-1 0,1 4 0 16,-5 0 18-16,5 0 0 0,0-4 0 0,0 4 0 16,-1-4 13-16,-3 4 7 15,3-4 0-15,-3 4 1 0,-1 0-21 0,-5 0 9 0,6 0-9 0,3 0 0 0,-12 0 8 16,3 0-8-16,1-4 0 0,0 0 0 0,4 4 0 0,-5 0 0 15,6-4 0-15,-6 4 0 0,5 0 8 0,-4 0-8 16,0 0 0-16,4 0 0 0,-4 0 0 0,-1 0 0 16,6 4 0-16,-1 0 0 0,0 0 0 0,5 0 0 15,-1 0 8-15,6 0-8 0,-5-4 9 16,4 4-1-16,5-4-8 0,-5 4 12 0,-4-4 13 0,0 4 3 16,4-4 0-16,-4 4 0 0,4 0-28 0,-4-4 0 15,4 0 0-15,0 4 0 0,1-4 0 0,-1 0 0 16,-4 4-14-16,0-4 5 0,4 0 9 0,-4 4 8 15,4-4-8-15,-4 4 11 0,4 0-11 0,0-4 0 16,1 4 0-16,4 0 8 0,-5-4 1 0,5 4 0 0,-5-4 0 16,0 0 0-16,1 0-9 0,-1 0 0 0,-4 0 9 0,4-4-9 15,-9 4 0-15,5 0-15 0,0-4 3 0,0 0 0 16,-5 4 12-16,0 0 0 0,5 0 0 0,-5-4 0 16,-4 4 0-16,-1 0 0 0,1 0 0 0,0 0 0 15,-1 0 0-15,-4 0 15 0,0 4-3 0,5 0-1 16,-5 4-95-16,-9-8-20 15,0 0-3-15,0 0-625 16,0 0-124-16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2.6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32 705 1141 0,'0'0'50'0,"0"0"11"0,0 0-49 0,0 0-12 16,0 0 0-16,0 0 0 0,-5 8 89 0,5-8 15 0,-5 8 4 0,1 0 0 16,-1 0-43-16,5-8-8 0,-4 8-1 0,4-8-1 15,0 0 58-15,-5 8 12 0,5-8 3 0,0 0 0 16,0 0-52-16,0 0-9 0,0 0-3 0,0 0 0 16,0 0-20-16,-4 8-4 0,4-8 0 0,0 0-1 15,0 12-3-15,0-12 0 0,0 0 0 0,0 0 0 0,0 0-36 16,0 0-10-16,0 0-1 0,0 0 0 0,0 0 11 15,0-8 0-15,0 4 0 0,0-8 0 0,0-4 0 0,0-4 0 16,0-5 0-16,0-7 0 16,0 0 16-16,0-9 4 0,0 5 2 0,0-5 0 0,0 1-22 0,0 7 0 15,0-3 0-15,4 8 8 0,-4 3-8 0,5 1 0 16,-5 0 0-16,4 8 0 0,-4-1-22 0,5 5 1 16,-1 4 0-16,-4 0 0 0,0 8 5 0,0 0 2 15,0 0 0-15,0 0 0 0,0 0 14 0,0 0 0 16,10 8 0-16,-1 8 10 0,4 5-10 0,-4 3 12 15,5 0-12-15,0 5 12 0,-1-1-12 0,1 0 8 16,4 13-8-16,-4-9 8 0,4 0-8 0,-4-3 0 16,-1-1 0-16,1 0 0 0,-5-3 0 0,5-5 0 15,-5 0 0-15,5-4 0 0,-5-8 0 0,4 9 0 16,1-5 0-16,-14-12 0 0,0 0 0 0,9 4 13 16,0 0-3-16,5-4-1 0,-5 0-9 0,-4-4-11 0,4-8 3 15,-5 4 0-15,5-5 8 0,-4-3 0 0,-1-8 0 0,1-4 0 16,0-1 19-16,-1-7 5 0,-4-1 2 15,-4-3 0-15,-1 0-26 0,5-1 0 0,0 5 0 16,-5-1 0-16,5 5 0 0,-4-1 0 0,-1 5 0 0,1 0 0 16,-1 4-23-16,5-1 0 0,-4 1 0 0,-1 4 0 15,5 4-33 1,0-5-6-16,-4 1-2 0,4 0 0 16,-5 8 0-16,5-5 0 0,-5 9 0 0,5 0 0 0,0 8 34 0,0 0 6 0,0 0 2 15,0 0 0-15,0 0-35 0,0 0-7 0,0 12-2 16,5 5 0-16,0-5-133 0,4 4-26 15,0 0-6-15,4 4-184 0,1 5-37 0</inkml:trace>
  <inkml:trace contextRef="#ctx0" brushRef="#br0" timeOffset="266">769 632 1267 0,'18'12'56'0,"-9"-4"12"0,-4 8-55 0,4-8-13 16,0-8 0-16,0 0 0 0,-9 0 156 0,0 0 29 15,0 0 6-15,0 0 1 0,5-12-103 0,-1 4-20 16,1-4-4-16,-5 4-1 0,0-12 0 0,-5-1 0 15,1 5 0-15,-1-4 0 0,-4 4-51 0,0-9-13 16,-9 5 0-16,4 4 0 16,-4 0 0-16,0 8 0 0,0 0 0 0,-1 4 0 0,-3 4 54 0,3 8 8 0,6 12 2 0,-1-4 0 15,0 0-52-15,1-4-12 16,-1-3 0-16,5 3 0 0,0 0 0 0,9 4 0 0,-5 12 0 0,10-7 0 16,-5-21 0-16,0 0 0 0,9 16 0 15,5-4 0-15,4 0 0 0,-5-4 0 0,1 0 0 16,-5-4 0-16,0 0 0 15,5 0 0-15,0 0 0 0,-1-4 0 0,-4 4 0 0,1-4 0 0,-1-4 0 0,0 0-1175 16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3.4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253 599 1497 0,'0'0'32'0,"0"0"8"16,-9 0 0-16,-5 0 4 0,0 4-36 0,5 0-8 0,0 0 0 0,-5 4 0 0,1-8 75 0,-5 8 13 16,-1 0 2-16,1 4 1 0,-5 5-2 0,5 7 0 15,0-4 0-15,0 8 0 0,4-3-10 0,0 3-3 16,5-4 0-16,9 1 0 0,0-1-37 15,0 4-8-15,5-7-2 0,4 7 0 0,-4-4 5 0,4-4 1 16,4-3 0-16,1 3 0 0,0 0 3 0,4-8 1 16,0-4 0-16,-4 0 0 0,4-4-11 0,0 0-3 15,-4 0 0-15,4-4 0 0,-4 0-25 0,-1-4 0 16,1 0 0-16,0 0 0 16,-5-4-200-16,0-4-44 0,0-8-10 0,0 4-2 15</inkml:trace>
  <inkml:trace contextRef="#ctx0" brushRef="#br0" timeOffset="266">312 251 1267 0,'0'-20'56'0,"0"20"12"0,0 0-55 0,0 8-13 0,0 8 0 0,5 0 0 0,-1 0 156 16,1 5 29-16,-10-1 6 0,10 0 1 0,-5 4 0 0,9 5 0 15,-9 7 0-15,9-4 0 0,-5 1-103 0,1-1-20 16,-1 1-4-16,6 3-1 0,-6 4-51 0,1-11-13 16,-1 7 0-16,5-3 0 0,-4-1 54 0,4 4 8 15,0-7 2-15,-4 3 0 0,4 4-52 0,-5-3-12 32,1-13 0-32,4-4 0 15,-9 0-48-15,5 1-13 0,-1-9-3 0,-4 4 0 0,5 0-102 0,-5 0-21 0,0-4-4 16,0-8-1-16</inkml:trace>
  <inkml:trace contextRef="#ctx0" brushRef="#br0" timeOffset="802">799 927 864 0,'0'20'76'0,"0"-20"-60"16,0 0-16-16,0 0 0 0,0 0 144 0,0 0 25 15,14 12 6-15,-5 4 1 0,-9-16-39 0,9 4-7 16,0-20-2-16,-4 0 0 0,-1 0-51 0,1 4-10 16,-1-5-3-16,1 5 0 15,-5-4-51-15,4 0-13 0,-4 0 0 0,-4 0 0 16,4-5 54-16,0 5 8 0,-9 0 2 0,4 0 0 15,-4 4-52-15,0-5-12 0,-5 1 0 0,-4 4 0 0,0 4 0 0,0 0 0 16,-1 4 0-16,1 4 0 0,0 0 0 0,0 4 0 0,0 4 0 0,4 4 0 16,-4 0 0-16,9 0 0 0,0 5 0 15,4 3 0-15,0 0 0 0,1 0 0 0,4 1 0 16,4-1 0-16,1-4 0 0,0 0 0 0,-1 0 0 16,5 1 0-16,5-9 0 0,0 4 0 0,-1-4 0 15,1 0 0-15,-5 0 0 0,5-4 0 0,4-4 0 16,-5 0 0-16,-3 4 0 0,3-4 0 0,5 0 0 15,-8-4 0-15,-1-8-151 16,0 4-33-16,0 0-6 0,0 4-693 0</inkml:trace>
  <inkml:trace contextRef="#ctx0" brushRef="#br0" timeOffset="2941">1022 947 1314 0,'0'0'28'0,"0"0"7"0,0 0 1 0,0 0 1 0,0 0-29 0,0 0-8 0,0 0 0 0,0 0 0 0,0 0 144 16,0 0 28-16,9 12 6 0,0-4 1 0,1 0-84 16,-10-8-17-16,9 4-3 0,0-4-1 0,4 4 6 0,-13-4 0 15,9-4 1-15,5 4 0 0,-5-4-35 0,5 0-7 16,0 0-2-16,-1 4 0 0,1 8 22 0,0-4 4 16,-5-4 1-16,-9 0 0 0,9-4-64 0,0-4-21 15,-5-4 0-15,1-4 0 16,-5 4 21-16,-5-4 0 15,1 3 0-15,-1-3 0 0,-4 0 0 0,0 4 0 16,-5-4-12-16,1 4 12 16,-1-9-44-16,-4 5-2 0,4 4 0 0,5 0 0 15,-5 0-60-15,5 4-12 0,0-1-2 0,0 1-1 16,5 4 45-16,-1 0 10 0,5 4 2 0,-4 0 0 16,4-8 0-16,0 8 0 0,0 0 0 0,0 0 0 0,0-8 32 0,4 0 8 0,1-4 0 0,-1 8 1 15,-4 4 37-15,9-8 7 0,0 4 2 0,0-4 0 16,5 8 27-16,-5-9 6 0,0 1 0 0,5 4 1 15,0 4-40-15,-1 4-8 0,1 0-1 0,-5-4-8 16,5-4 28-16,4 4 0 0,-4 0-1 0,4 0 0 16,0 0-27-16,0 0 0 0,0 4 0 0,1-4 0 15,-1 0-16-15,0 0-9 16,0 0-2-16,1 0 0 0,-1-4 27 0,-5 4 0 0,1 4 0 0,4-4 0 16,-4-4 0-16,0 0 0 0,-1 4 0 0,-4-4 0 15,0 4 0-15,5-4 0 0,-5 4 0 0,0-4 0 16,0 0 45-16,-4 0 15 0,4 0 2 0,-9 4 1 15,0-8-50-15,0 0-13 0,0 8 0 0,-9-4 0 16,4-4 56-16,-8 4 7 0,4 0 1 0,0 4 0 0,-10 0-52 16,6 0-12-16,-1 0 0 0,0 4 0 0,1 4 0 15,-5 0 0-15,4 0 0 0,0 8-10 0,5 4 30 0,0 1 5 16,9-1 2-16,-5 0 0 0,1 0 11 0,4 1 2 16,4-5 1-16,1 4 0 0,4 0-18 0,0-4-4 15,0 1-1-15,5-5 0 0,0 0-29 0,-5 0-5 16,-5 0-2-16,5 0 0 0,0-4 66 0,10 5 12 15,-1-5 4-15,0 0 0 0,0-4-52 0,1 0-12 16,-1 4 0-16,0-4 0 16,-9 0-151-16,9 0-33 0,-4-4-6 0,0 0-2 0</inkml:trace>
  <inkml:trace contextRef="#ctx0" brushRef="#br0" timeOffset="3381">2006 793 1879 0,'0'0'41'0,"0"0"9"0,4-8 2 0,1 0 0 0,-5 0-41 0,4-4-11 0,-8-4 0 0,4-1 0 16,-9 1 57-16,0 0 10 0,-5 4 1 0,0 0 1 15,1 0-41-15,-1-1-9 0,0 1-2 0,5 0 0 16,-9 8-17-16,9 0 0 16,0 8 0-16,0 0 0 0,-1 0 56 0,1 4 7 0,5 0 1 0,-1 9 1 0,1-1-40 0,-1 8-8 15,1 4-1-15,-1 5-1 0,10-5-4 0,-5-4-1 16,4 5 0-16,1-13 0 15,-5-16-29-15,9 12-5 16,0-4-2-16,-9-8 0 0,0 0 26 0,14 4 0 0,-1-8 0 0,-4 0 0 0,0 0 0 16,1-4 0-16,-1-4 0 0,0 0 0 0,0-9 10 15,0 1 7-15,0 0 2 0,0-12 0 0,0-5-7 0,-4 5 0 16,-1-1-1-16,-4 9 0 16,0-4 18-16,0-9 4 0,-4 1 1 0,4-5 0 0,-5-3-34 15,1-9 0-15,-1 1 0 0,1-17 0 16,-1 4-47-16,1 17-16 0,-1 3-3 0,5 9-1 15,-5 7 3-15,5 9 0 0,0 8 0 0,0 4 0 16,0 8 64-16,0 0 14 0,0 0 2 0,5 20 1 0,4 8 27 0,-4 1 4 16,-1 3 2-16,5 5 0 0,0 11 30 0,1 1 5 0,3-9 2 15,-4 1 0-15,5-1-44 0,4 13-9 0,5-1-2 16,0-3 0-16,-1-1-15 0,1-3-3 0,-5-5-1 16,5-3 0-16,-5-5-13 0,5 1 0 0,-5-1-9 0,5-4-847 15,4-3-168-15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8148,'0'0'8377,"12"19"-7750,-3-1-457,-6-11-101,1 1-1,-1-1 1,2 0-1,-1 0 1,1-1 0,0 1-1,0-1 1,1 0 0,0 0-1,0-1 1,0 0-1,1 0 1,0 0 0,0-1-1,0 0 1,9 4-1,258 75 2366,-184-60-2081,104 41 1,-179-57-883,-1 1 0,0 0 0,23 18 0,-14-9-2438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7.4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424 972 1094 0,'0'0'48'0,"0"0"11"0,0 0-47 0,0 0-12 0,4-8 0 0,-4 0 0 16,-4 0 143-16,-1-4 26 0,0 0 6 0,-4-5 1 15,5 1-90-15,-5 0-18 0,0-8-3 0,-1 4-1 0,1-5 0 16,0-3 0-16,-4-4 0 0,-1-1 0 0,5 1-51 0,0-5-13 16,0 1 0-16,4 0 0 0,-4-1 0 0,4 1 0 15,-4-13 0-15,5 5 0 0,-1 3 0 0,5 5 0 16,5-5 0-16,8 5 0 0,-8-1 0 16,9 5 11-16,-1 0-11 0,5 7 10 0,1 1-10 0,-1 4 0 15,5 4-10-15,-5-1 10 0,5 1 45 0,-5 4 15 16,0 0 4-16,0 8 0 0,5 0 0 0,-5 4 0 15,-4 0 0-15,0 0 0 0,-1 8-52 0,-4 0-12 16,0 0 0-16,-4 4 0 16,0 0-100-16,-10 5-22 0,0-1-5 0,-4 4-922 0</inkml:trace>
  <inkml:trace contextRef="#ctx0" brushRef="#br0" timeOffset="205">0 628 921 0,'0'0'82'0,"5"8"-66"16,4-4-16-16,0-4 0 0,5 4 285 0,-1-4 54 0,1 0 10 0,4 0 3 16,0 0-180-16,10 0-35 0,-6-4-7 0,6 4-2 15,-1 0-51-15,-4 0-10 0,4-4-3 0,0 4 0 16,1 4-51-16,-6-4-13 0,1 0 0 0,0 0 0 16,-5 0 0-16,0 4 0 15,1-4 0-15,-6 4 0 0,-4-4-202 0,5 4-43 0,0 1-9 0,-5-1-2 16</inkml:trace>
  <inkml:trace contextRef="#ctx0" brushRef="#br0" timeOffset="440">747 782 288 0,'13'8'25'0,"-13"-8"-25"0,0 0 0 0,0 0 0 0,10-8 274 0,-6 4 50 16,-4 4 9-16,0 0 3 0,0 0-167 0,0-12-33 16,-4 0-6-16,-6-5-2 0,1 5-51 0,-4 0-10 15,-1 0-3-15,5-4 0 0,-9 4-51 0,4 4-13 16,0 0 0-16,1 3 0 0,-1 1 54 0,-4 8 8 15,9 9 2-15,-5-5 0 0,5-8 0 0,0 0 0 16,0 8 0-16,4 0 0 0,-4 0-52 0,5 4-12 16,-1 4 0-16,5-4 0 0,0 1 0 0,0-5 0 15,0-8 0-15,9 12 0 0,-4-4 0 0,4 4 0 0,0-4 0 16,5 4 0 0,-1-4-48-16,-4 5-13 0,5-5-3 0,0-4 0 15,-1 0-51-15,10 0-10 0,-5-4-3 0,5 4-512 0,0 0-102 16</inkml:trace>
  <inkml:trace contextRef="#ctx0" brushRef="#br0" timeOffset="667">984 839 1321 0,'0'0'58'0,"0"0"13"15,-5-4-57-15,5-5-14 0,-9-7 0 0,9 0 0 0,-5 4 93 0,1 0 16 16,-1-4 3-16,5-1 1 0,-4 1-39 0,4 0-8 15,0 0-2-15,0 0 0 0,-5 0 0 0,1 7 0 16,4-3 0-16,4 4 0 0,-4 0-51 0,5 4-13 16,8-4 0-16,-4 0 0 0,-4 4 0 0,9-4 0 15,-1 4 0-15,1 0 0 16,0 0-158-16,-1 4-25 0,1-4-5 0,0 4-591 0</inkml:trace>
  <inkml:trace contextRef="#ctx0" brushRef="#br0" timeOffset="1169">1248 887 1101 0,'0'-12'48'0,"0"12"12"0,0 0-48 0,0 0-12 0,-5-4 0 0,5-8 0 15,0 4 90-15,-5-4 16 0,5 4 3 0,0-5 1 16,0-3-37-16,0 4-7 0,0-4-2 0,0 0 0 15,5 4 0-15,-5-5 0 0,0 5 0 0,5 0 0 16,-5 4-51-16,0-4-13 0,4 0 0 0,1 0 0 16,-1-1 0-16,1 5-12 0,4 4 3 0,-5 0 0 0,6 0 9 0,-1 0 12 15,0 4-2-15,0 0-1 0,0 4-9 0,0-4 0 16,0 8 0-16,0 0 0 0,0 0 53 0,1 1 9 16,-6 3 2-16,5 4 0 0,0 0-52 0,0 0-12 15,-4-4 0-15,4-4 0 0,-4 1 54 0,-1-1 8 16,1 4 2-16,-5-12 0 0,0 0-52 0,0 0-12 15,9 4 0-15,-9-4 0 16,9 0 0-16,-5 0 0 0,6 0 0 0,-6-4 0 0,-4 4 0 0,9-8 0 16,-4 4 0-16,4-4 0 0,-5-5 0 0,1 5 0 15,4 0 0-15,-4 4 0 0,-1-8 0 0,1 4 0 16,-5 0 0-16,4 0 0 0,1-4 0 0,-1 8 0 16,1-4 0-16,0 3 0 0,4-3 0 0,-5 4 0 15,5 4 0-15,0 0 0 0,-9 0 0 0,5 4 0 16,4 0 0-16,5 5 0 0,-5-1 54 0,0 4 8 0,5 0 2 15,-5 8 0-15,0-8-52 0,0 4-12 0,0 5 0 16,5-5 0-16,-5 4 54 0,4-4 8 0,-3 5 2 16,-1-9 0-16,-5 4-52 0,5 4-12 0,0 0 0 15,1-3 0-15,-6-9-48 16,-4-8-13-16,0 0-3 0,5 16-751 0,-5-4-150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0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0 713 633 0,'0'0'28'0,"0"0"6"16,0 0-34-16,4 8 0 0,10 0 0 0,-5-4 0 0,0 4 313 0,-9-8 56 15,9 0 11-15,5 4 3 0,-5 0-216 16,0 0-43-16,-9-4-9 0,9 0-2 0,5 0-39 0,-5-4-8 16,-5 0-2-16,5 0 0 0,1 4-39 0,-1-4-8 15,-5-4-1-15,1 0-1 0,-1 4-15 0,-4-4 0 16,0-4 0-16,0-1 0 0,-4-3-9 0,-1 4-5 15,1-4-1-15,-5 0 0 0,-1 4 23 0,1-5 4 16,0-3 0-16,0 0 1 0,5 4-13 0,-6-5 0 16,1 1 8-1,0 4-8-15,5-4 0 0,-1 4 0 0,1-1 0 0,4 1 0 0,0 4-17 0,0 0 3 16,4 4 1-16,1 0 0 0,-5-4 13 0,4 4 0 16,5 3 0-16,-4-3 0 0,-1-4 0 0,6-4 0 15,-6 8 0-15,5 0 0 0,0 0 0 0,-4 4 0 16,4 4 0-16,-4-4 0 15,4 4-38-15,0-4-8 0,0 0-2 0,0 4 0 32,0 4-162-32,5 4-33 0,-5 0-6 0,5 0-2 0</inkml:trace>
  <inkml:trace contextRef="#ctx0" brushRef="#br0" timeOffset="300">564 551 1728 0,'0'0'38'0,"0"0"8"0,0 0 2 0,0 0 0 0,0 0-39 0,0 0-9 0,0 0 0 0,0 0 0 0,0 0 53 0,0 0 9 16,0 0 2-16,0 0 0 0,-4-8 0 0,-1 0 0 16,5-5 0-16,-9 1 0 15,4 4-44-15,-8-4-9 0,-1-4-2 0,0 4 0 0,-4 0-9 0,0 0-12 16,4 3 2-16,1 1 1 0,-6 4 9 0,6 0 0 16,-1 0 0-16,-4 4 0 0,4 0 49 0,-4 0 12 15,4 4 3-15,5 0 0 0,0 4-56 0,0 0-8 16,9 1-8-16,-5 3 8 0,5 4 0 0,5-4 0 15,4 8 8-15,-4-4-8 0,4-3 12 0,0 3-4 16,5 0-8-16,-5-4 12 0,4 0-12 0,-4 0-8 16,10-4 8-16,-1 1-13 0,-4-1 13 0,4-4 0 15,0 0 0-15,5 0 0 0,-5-4 0 0,0 0 16 16,0-4-3-16,-4 4-1 0,0-4-12 0,-5 0-16 0,0 0 3 16,0-4-710-16,0-1-141 15</inkml:trace>
  <inkml:trace contextRef="#ctx0" brushRef="#br0" timeOffset="629">869 579 1267 0,'0'0'28'0,"0"0"5"0,0 0 2 0,0 0 1 0,0 0-36 0,0 0 0 15,0 0 0-15,-4 8 0 0,4-8 58 0,0 0 5 16,0 0 1-16,0 0 0 16,0 0-52-16,0 0-12 0,-10-4 0 0,10 4 0 0,0 0 54 0,0 0 8 15,-4-4 2-15,-5-4 0 0,4 0 0 0,1-4 0 16,4 0 0-16,-5 4 0 0,1-13 0 0,4 9 0 16,-5 0 0-16,5-4 0 15,0 0-52-15,-4-9-12 0,-1 1 0 0,0 0 0 0,5 4 54 0,-4-5 8 16,-1-3 2-16,5 0 0 0,-4 3-52 0,4 1-12 15,-5-4 0-15,5-5 0 0,0 1 0 0,0 4 0 16,5-1 0-16,-5 9 0 16,4-4-151-16,-4 8-33 0,5 8-6 0,-1-5-693 0</inkml:trace>
  <inkml:trace contextRef="#ctx0" brushRef="#br0" timeOffset="882">988 450 1497 0,'9'16'32'0,"0"4"8"16,0 0 0-16,0 1 4 0,-5-1-36 0,10 0-8 0,-9 4 0 0,4-3 0 16,0-1 104-16,-5 0 20 0,6-8 3 0,-1 0 1 0,0 0-52 15,0 1-9-15,0-5-3 0,0-4 0 0,0-4-51 0,0 0-13 16,0-4 0-16,1-4 0 0,3-1 47 16,-4-3 6-16,5 0 2 0,0-4 0 0,-1 4-37 0,-8-4-7 15,4-1-2-15,-5 1 0 0,1-4-9 0,-5 0 0 16,5 0 0-16,-5-1 0 0,4 5 0 0,1 4 0 15,-5 0 0-15,-5-4 0 0,1 4 0 0,-1-1 0 16,0 1 0-16,5 4 0 16,-4-4-203-16,-1 4-42 0,10 0-9 15,-5 8-2-15</inkml:trace>
  <inkml:trace contextRef="#ctx0" brushRef="#br0" timeOffset="1162">1625 688 806 0,'0'0'36'0,"0"0"7"0,0 0-35 0,0 0-8 0,0 0 0 0,0 0 0 16,0 0 187-16,0 0 35 0,-5-8 7 0,5-8 2 15,-4 4-114-15,-1-8-22 0,5 4-5 0,-9-5-1 0,5 1-39 16,-6-4-8-16,1-5-2 0,5 1 0 0,-5 4-12 0,0-8-4 16,0-5 0-16,-1-3 0 0,1-1-24 0,0 1 0 15,0-1 0-15,0 5 0 16,0 3-46-16,0 1-14 0,0 0-4 0</inkml:trace>
  <inkml:trace contextRef="#ctx0" brushRef="#br0" timeOffset="1352">1361 353 2088 0,'9'-5'46'0,"5"5"10"0,8 0 1 0,-3 5 1 0,3-5-46 16,-3 0-12-16,3 0 0 0,1 0 0 0,0 0 56 0,-5 0 8 0,0 0 3 0,5 4 0 15,-5 0-47-15,-4 0-10 0,4-4-2 0,0 4 0 31,1 0-80-31,-6 0-17 0,1 0-3 0,0-4-864 0</inkml:trace>
  <inkml:trace contextRef="#ctx0" brushRef="#br0" timeOffset="1555">1925 660 1036 0,'0'0'46'0,"0"0"10"0,0-8-45 16,-4-4-11-16,-5 0 0 0,4-4 0 0,1-1 104 0,-1-3 20 16,1 0 3-16,-6 0 1 0,1-5-52 0,5 5-9 15,-1 0-3-15,1 0 0 0,-5 3-51 0,4 1-13 16,5 0 0-16,0 4 0 16,-5-4-48-16,5 4-13 0,0 4-3 0,5-1 0 0</inkml:trace>
  <inkml:trace contextRef="#ctx0" brushRef="#br0" timeOffset="1853">2199 555 1195 0,'0'0'52'0,"0"0"12"0,0 0-51 0,9-4-13 0,-9 4 0 0,4-4 0 16,1-4 70-16,-1 0 11 0,-4-5 3 0,0 5 0 15,0 0 21-15,-4-8 5 0,-1 0 1 0,1 0 0 16,-5 4-75-16,-1-1-16 0,1 1-2 0,0 4-1 15,0 0-17-15,0 4 0 0,4-8 0 0,-4 8 0 16,0 0 55-16,0 0 7 0,0 8 2 0,0 0 0 16,0 0-52-16,0 4-12 0,4 0 0 0,1 4 0 15,-1 0 0-15,1 1 0 0,4-1 0 0,0 0 0 16,9-4 0-16,-5 4-15 0,1-4 3 16,-1 4 1-16,5-4 11 0,1 0 0 0,-10-8 0 0,9 13 0 0,0-13 0 0,4 4 0 15,-4-4-11-15,1 0 11 16,-1-4-36-16,4 0-2 0,-4-1 0 0,5 1-572 15,-5-4-114-15</inkml:trace>
  <inkml:trace contextRef="#ctx0" brushRef="#br0" timeOffset="2136">2381 442 1267 0,'4'16'56'0,"-4"-4"12"0,0 0-55 0,0 4-13 16,0 0 0-16,0 1 0 0,0-5 96 0,0 0 17 15,0 4 3-15,-4-8 1 0,4-8-39 0,0 0-8 16,0 0-2-16,0 0 0 0,0 0-32 0,0 0-8 15,0 0 0-15,0 0-1 0,0 0-11 0,0 0-3 16,0-8 0-16,0 0 0 0,4-4-13 0,1 0 8 0,4-5-8 0,-5 1 0 16,1 4 11-16,4 0-11 0,0-4 12 0,0 0-12 15,0 4 0-15,1 3 0 0,-1 1 0 0,4-4 0 16,1 8 0-16,0 0 0 0,-1 0 0 0,1 0 0 16,9 4 0-16,-5 4 0 0,-4-4 8 15,4 4-8-15,0 4 20 0,-4 0 1 0,4 4 0 16,-9 1 0-16,0-1 8 0,-4 0 2 15,4 4 0-15,-5 0 0 0,-8-4 1 0,8 5 1 0,-4-5 0 0,0 0 0 16,-4 0-33-16,-1-4 0 0,5-8 0 0,0 0-710 16,-9 8-149-16</inkml:trace>
  <inkml:trace contextRef="#ctx0" brushRef="#br0" timeOffset="2293">1975 29 1461 0,'0'0'32'0,"0"0"6"0,14 4 2 0,0 0 2 0,4 0-34 0,-4 4-8 16,-1-4 0-16,6 4-648 16</inkml:trace>
  <inkml:trace contextRef="#ctx0" brushRef="#br0" timeOffset="2485">3050 632 1728 0,'0'0'38'15,"0"0"8"-15,0 0 2 0,0 0 0 0,0 0-39 0,4-4-9 0,10 0 0 0,-14 4 0 16,0 0 53-16,0 0 9 0,0 0 2 0,0 0 0 15,0-4-52-15,0 4-12 0,-4-8 0 0,4 8 0 16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5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119 550 1728 0,'0'0'38'0,"0"0"8"0,0 0 2 0,0 0 0 0,0 0-39 0,0 0-9 0,0 0 0 0,0 0 0 15,-5-8 104-15,5-4 20 0,0 12 3 0,-4-8 1 16,4-4-103-16,0-1-25 0,-5 1 0 0,5 0 0 16,0-4 0-16,0 4 0 0,0 0 0 0,0-5 0 15,0 5 56-15,0 0 7 0,0-4 1 0,0 8-752 16,0-4-149-16</inkml:trace>
  <inkml:trace contextRef="#ctx0" brushRef="#br0" timeOffset="345">237 461 1728 0,'18'12'38'15,"-9"-8"8"-15,0 0 2 0,1 4 0 0,3 0-39 0,1-4-9 0,0 1 0 0,-1-1 0 0,1-4 84 0,0 4 16 16,-1-4 2-16,-4 0 1 0,5 0-63 0,-5-4-12 16,0 0-2-16,-4 4-1 15,-5 0 31-15,0 0 7 0,0 0 1 0,0 0 0 0,0 0-52 0,-9-5-12 0,0-3 0 16,-5-4 0-16,-4 4 0 0,4-4 0 16,0 4 0-16,-4-4 0 0,4 4 0 0,1-4 0 0,4-1 0 15,-5 1 0-15,9 0 0 0,-4 4 0 0,5 0 0 16,4 8 0-16,-5-12 0 0,5 4 0 0,0-8 0 0,5 7 0 15,-1 5 0-15,1-4 0 0,-1-4 0 16,6 4 0-16,-1 8 0 0,4-8 0 0,6 4 0 16,-6-4 0-16,5 0 0 0,1-4 0 0,-6 8 0 15,6-1 0-15,-6 5 0 0,1-4 0 0,0 4 0 16,-1-4 0-16,-4 4-48 16,-9 0-13-16,0 0-3 0,0 0-947 15</inkml:trace>
  <inkml:trace contextRef="#ctx0" brushRef="#br0" timeOffset="502">0 40 1728 0,'0'0'38'0,"0"0"8"0,0 0 2 0,5-8 0 0,-5 0-39 0,0 8-9 16,4-12 0-16,-4 12 0 0,0-8 53 0,0 8 9 15,0 0 2-15,0 0-615 16,10-4-122-16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3.8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0,'0'0'56'0,"0"12"12"0,0-12-55 0,0 16-13 16,0-3 0-16,4 11 0 0,-4 0 105 0,5 4 19 0,-5 5 3 0,0-1 1 16,0-3 3-16,4 3 1 0,-4 0 0 15,5 5 0-15,-5 3-60 0,0-7-12 0,4-1-3 16,-4-4 0-16,5 1 8 0,-1-9 2 0,1 0 0 0,-5 0 0 15,5 1-49-15,-1-1-10 0,1-8-8 0,-5-4 12 16,4 4-4-16,1-4-8 0,-5-8 12 0,0 0-4 16,0 0-8-16,0 0 0 0,0 0 0 0,0 0 0 15,0 0 0-15,9 0 0 0,-5-4-12 0,6 4 12 16,-1-4-13-16,0 0 5 0,0 0 8 0,0 0-13 16,5 4 13-16,-1-8 0 0,6 4 0 0,3 0 0 15,6 4 12-15,-1 0 6 0,0 4 1 0,5 0 0 16,0 0-31-16,4 8-5 0,1-4-2 0,-10-4 0 0,0 8 19 15,1-4 0-15,-5 1 0 0,-1-1 0 16,-4-4-106-16,5 0-18 0,-5 0-3 0,1 0-581 16,-1-4-116-16</inkml:trace>
  <inkml:trace contextRef="#ctx0" brushRef="#br0" timeOffset="300">833 640 1728 0,'0'0'38'0,"0"0"8"0,0 0 2 0,13-5 0 0,-3 5-39 0,-10 0-9 15,9-4 0-15,0 0 0 0,-5-8 53 0,5 4 9 16,-4-8 2-16,-5 4 0 0,0 4-52 0,0-8-12 16,-5-1 0-16,1-7 0 0,-1 4 0 0,-4-4 0 0,-4 3 0 15,3 5 0-15,-3-4 54 0,-5 8 8 16,4 0 2-16,-4 8 0 16,-1 0-64-16,6 8 0 0,-5 4-9 0,-1 4 0 0,1 8 9 0,5-8 12 0,-1 4-2 0,0 1-1 15,1 3-9-15,3-4 0 16,6 0 0-16,-5-4 0 0,4 4 0 0,10 1 0 0,-1-1 0 15,5-4 0-15,-4 0 0 0,4 0 0 0,0 0 0 16,5-3 0-16,-5-1 0 0,5 0 0 0,-1 0 0 16,1 4 0-16,-5-8 0 0,0 0 0 0,5-4 0 0,-1 0 0 15,1 0-152 1,0 0-32-16,-1-4-6 0,1 0-2 0</inkml:trace>
  <inkml:trace contextRef="#ctx0" brushRef="#br0" timeOffset="565">1138 672 1728 0,'0'0'38'0,"0"0"8"0,0 0 2 0,9 4 0 0,0-4-39 0,5 0-9 16,-1 0 0-16,1 0 0 0,-14 0 104 0,0 0 20 15,9-8 3-15,0 4 1 0,-9 4-103 0,0-8-25 16,0 0 0-16,0 0 0 0,-9-5 0 0,0 1 0 16,0-4 0-16,0 0 0 0,0 0 0 0,0 4 0 15,-1-1 0-15,-3 1 0 0,4-4 0 0,0 0 0 16,4 0 0-16,0 4 0 15,1-1 0-15,-1 1 0 0,1 4 0 0,4 8 0 0,0 0 0 0,0 0 0 16,0-12 0-16,0 8 0 0,0 4 0 0,4-8 0 16,5 0 0-16,1 4 0 15,-1 0-46-15,-9 4-14 0,0 0-4 0,13 0 0 16,1 4 0-16,4 0 0 0,-4 0 0 0,4 4 0 16,-4 4-153-16,4 0-31 0</inkml:trace>
  <inkml:trace contextRef="#ctx0" brushRef="#br0" timeOffset="816">1452 615 633 0,'0'0'56'0,"0"0"-44"0,9 4-12 0,-9-4 0 16,0 0 194-16,14 4 37 0,-14-4 7 0,9 8 2 16,-9-8-80-16,0 0-15 0,0 0-3 0,9 4-1 15,-9-4-72-15,0 0-14 0,0 0-3 0,4-4-1 16,6-4-41-16,-6 0-10 0,-4-4 0 0,0-4 0 16,0 4 0-16,5-8 0 0,-10 3 0 0,5-3 0 15,0 0 0-15,0 4 0 0,0-5 0 16,5 5 0-16,-10-4 29 0,10 12 4 0,-5 8 1 0,4-8 0 15,-4-4-22-15,0 0-12 0,5 8 12 0,-1 4-12 0,5-5 26 16,-4-3-2-16,4 4 0 0,-4-4 0 0,4 4-24 16,-5 0 0-16,5 4 0 0,1-4 0 15,-1 4-46-15,0 0-14 0,0 4-4 16,5 4 0-16,-5 0-102 0,4-4-21 0,15 0-4 16,-19 9-1-16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9.3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 1267 0,'0'0'28'0,"0"-4"5"0,5 0 2 0,-5 4 1 0,0-4-36 0,0 0 0 0,0-4 0 0,-5 3 0 31,5-3 109-31,-9 4 15 0,5-8 4 0,-5 8 0 0,-1-4-103 0,1 8-25 16,0 4 0-16,-4-4 0 0,-6 0 0 0,6 0 0 0,-1 4 0 0,-4 0 0 15,4 4 56-15,1 0 7 0,-6 0 1 0,6 5 0 16,4-1-52-16,-1 0-12 0,1 0 0 0,0 4 0 16,5 0 66-16,-1-3 10 0,5-1 3 0,5 4 0 15,4 4-24-15,-5 0-5 16,10 1-1-16,-5-1 0 0,0-8 12 0,0 0 3 16,0 0 0-16,5 0 0 0,0-3-52 0,-1 3-12 0,1-4 0 0,0 0 0 15,-5 0-100-15,4-4-22 0,1 0-5 0,0 0-922 16</inkml:trace>
  <inkml:trace contextRef="#ctx0" brushRef="#br0" timeOffset="267">629 235 1454 0,'0'0'64'0,"0"0"14"0,0 0-62 0,0 0-16 16,0 0 0-16,0 0 0 0,14-8 104 0,-5 4 17 15,-9-4 4-15,0-1 1 0,0 1-90 0,0 0-17 16,-9-8-4-16,5 8-1 0,-1-4 40 0,0 0 8 15,-4 4 2-15,0 0 0 16,0-1-52-16,0 9-12 0,0 9 0 0,0-9 0 0,-5 4 0 0,0-4 0 16,1 8 0-16,4-4 0 0,0 4 0 0,4 4 0 0,1 0 0 15,-1 4 0-15,0 0 54 0,1 5 8 0,4-1 2 0,-5 0 0 32,5-12-103-32,5 8-20 0,-5 1-4 0,4-5-1 0,-4-12 52 0,0 0 12 0,10 4 0 0,3 4 0 15,1 0 0-15,4-4 0 0,-4-8 0 16,-1 0 0-16,6 4 0 0,-6-8 0 0,1 4 0 0,0-4-652 15,4 0-127-15</inkml:trace>
  <inkml:trace contextRef="#ctx0" brushRef="#br0" timeOffset="565">857 162 345 0,'0'20'31'0,"0"-8"-31"15,0 9 0-15,0-1 0 0,0 0 262 0,0 0 46 0,-4 1 10 0,4 3 2 0,-5 0-154 0,0-8-30 16,1 0-7-16,4-7-1 0,-5 3-51 0,5-4-10 15,-4 0-3-15,4-8 0 0,0 0-51 0,0 0-13 16,0-8 0-16,4 0 0 0,-4-4 0 0,9 3 0 16,-4-3 0-16,4 0 0 0,0-8 0 0,0 4 0 15,5 0 0-15,0-1 0 16,-1-3 28-16,1 0 4 0,0 4 0 0,-5 4 0 31,4 3-52-31,6-3-9 0,-10 8-3 0,4 0 0 0,1-4 77 0,-5 8 15 16,5 0 4-16,-1 0 0 0,-3 0-52 0,-1 8-12 15,0 8 0-15,0 1 0 0,0-1 0 0,-5 4 0 16,1-8 0-16,0 0 0 0,-5-12 16 0,0 17 0 16,4-1 0-16,-4 0 0 15,0-16-42-15,0 0-8 0,-4 12-2 0,4-12-676 0,0 12-135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6.7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64 576 0,'0'0'25'0,"0"0"6"0,0 0-31 0,0 0 0 0,0 0 0 0,0 0 0 15,0 0 262-15,0 0 46 16,0 0 10-16,-9 4 2 0,-4-4-221 15,-1 4-44-15,0 9-9 0,-4-5-2 16,0 0-7-16,0-4-1 0,4 0-1 0,-4 0 0 0,4 4-12 0,0 4-3 16,1-4 0-16,4 8 0 0,0 1-6 0,-1-1-2 15,1-4 0-15,5-4 0 0,4-8 10 0,-5 16 2 16,5 9 0-16,5-9 0 0,-1-4 20 0,1 4 5 16,-5 4 1-16,9 1 0 0,0-1 17 0,0-8 3 15,-9-12 1-15,14 12 0 0,4 4-61 0,-4-4-10 16,-1-8 0-16,6 0-10 0,-6 1 10 0,5 7 0 15,1-4 0-15,-1-4 8 16,-4-4-108-16,-1-4-20 0,5 4-5 0,5 0-583 16,-9 0-116-16</inkml:trace>
  <inkml:trace contextRef="#ctx0" brushRef="#br0" timeOffset="283">602 360 864 0,'0'0'76'0,"0"0"-60"0,9 0-16 0,0-4 0 15,1 0 193-15,-6-4 36 0,1-4 7 0,-1-1 2 16,1-3-138-16,-5 4-27 0,-5 4-5 0,5-4-2 16,-4-8-53-16,-5-5-13 0,-1 1 0 0,1 0 0 15,0 8 37-15,-4-1 5 0,-1 9 1 0,5 4 0 16,-5-4-18-16,-4 8-3 0,0 0-1 0,4 4 0 16,0 4-21-16,1 8 0 0,-1-3 0 0,5 3 0 15,-5-12 56-15,1 12 6 0,8 4 2 0,1-4 0 0,-6-7-52 16,6-1-12-16,4-8 0 0,0 16 0 0,9-4 0 0,-4-4 0 15,-5-8 0-15,13 16 0 0,-4 4 0 16,5-7 0-16,-14-13 0 0,14 4 0 0,-1 4 0 0,1-8 0 16,0 0 0-16,-1 0 0 15,-4 0-151-15,5 0-33 0,-5 0-6 0,5-8-2 0</inkml:trace>
  <inkml:trace contextRef="#ctx0" brushRef="#br0" timeOffset="646">784 141 633 0,'0'0'28'0,"5"12"6"0,4-3-34 0,-4-1 0 16,4 4 0-16,-5 0 0 0,-4 4 250 0,5 0 43 0,-5 5 9 0,0-5 2 15,-5 0-141-15,1-4-28 0,-1 4-6 0,1 0-1 16,-1 5-102-16,-4-5-26 0,9-16 0 0,0 0 0 16,-5 12 56-16,5-12 7 0,0 0 1 0,-4 8 0 15,4-8-52-15,0 0-12 0,0 0 0 0,0 0 0 16,0 0 0-16,0 0 0 0,0 0 0 0,0 0 0 15,9-8 0-15,-5 0 0 0,6 0 0 0,-6-8 0 16,5-9 0-16,0 9 0 0,0 4 0 0,1-4 0 16,-1-4 0-16,4 3 0 0,1 1 0 0,0 4 0 15,-5 0 0-15,4 0 0 0,1 4 0 0,0 0 0 16,4 4 0-16,-4-5 0 0,4 1 0 0,0 8 0 16,-4 0 0-16,-5 0 0 0,-9 0 0 0,13 8 0 0,-4-4 0 15,1 9 0-15,-6 7 0 0,5-4 0 0,0 0 0 16,-4-4 0-16,-5 5 0 0,4-1 0 0,-4 8 0 15,-4-8 0-15,8-4 0 0,-4 1 0 16,-4-1-100-16,4 0-22 0,0-12-5 0,0 12-513 16,0 0-102-16</inkml:trace>
  <inkml:trace contextRef="#ctx0" brushRef="#br0" timeOffset="1209">1271 149 633 0,'0'0'28'0,"10"-8"6"0,-6-4-34 0,5 0 0 16,-4 8 0-16,-5 4 0 0,4-8 142 0,-4 8 22 15,0 0 4-15,0 0 0 0,0 0 25 0,0 12 5 16,0 0 1-16,5 4 0 0,-5 1-108 0,4 3-22 0,-4 0-4 0,0 8-1 16,5-3 0-16,0-1 0 0,-1 0 0 0,5 5 0 15,-4-5-20-15,4 0-4 0,-5-8 0 0,6 0-1 16,-1-7-17-16,-5-1-3 0,-4-8-1 0,5 4 0 16,-5-4-6-16,9 0-2 0,5 0 0 0,-10 0 0 15,5-8-10-15,0-1 0 0,0 1 0 0,0-4 0 16,1-4 0-16,-6 4 0 0,5 0 0 0,-4-4 0 15,-1-9 0-15,5 5 0 0,-4-4-9 0,0 4 9 16,-1-1 0-16,1 5 0 0,-1 4 0 0,1 4 0 16,-1-8 0-16,1 0 0 0,-1 3-9 0,1 1 9 15,-5 4-54-15,5 0-5 0,-5 8-1 0,0 0 0 16,0 0-100-16,0 0-21 0,4 12-4 0,1-4-1 16,-5-8-10-16,4 12-1 0,5-3-1 15,-4 7 0-15,-5-16 56 0,4 12 11 0,6 4 3 16,-1 0 0-16,0-8 33 0,0 0 7 0,0-4 2 15,5 5 0-15,-5-1 144 0,0-4 29 0,4 0 5 0,1-4 2 0,0 0 52 0,-5 4 10 16,0-8 3-16,5 4 0 0,-5-4-12 0,0 0-3 16,0-4 0-16,0 4 0 0,5-5-56 0,-1 9-12 15,-13 0-3-15,14-4 0 0,-5-8-7 0,-4 0-2 16,4 4 0-16,0 0 0 0,-9-4-21 0,0 4-5 16,-5 0-1-16,1-1 0 0,-5 1-19 0,0 4-4 15,0 4-1-15,-5 0 0 0,0 0-3 0,1 0-1 16,3 8 0-16,1-4 0 0,-4 9-9 0,-1-5 10 0,5 0-10 15,0 4 10-15,-5 12-10 0,10-8 0 0,-6-12 0 16,6 9 0-16,4-1 14 0,0 0 1 0,0 4 0 16,4 4 0-16,6 5-24 0,-1-5-5 0,0-8-1 15,4 0 0-15,-3-8 15 0,3 4 0 16,5 4 0-16,1-4 0 0,-1-3 0 0,0 3 0 0,5-4 0 0,0 4 0 16,-1 4-72-16,1-4-12 15,-5 4-3-15,5-12-901 0</inkml:trace>
  <inkml:trace contextRef="#ctx0" brushRef="#br0" timeOffset="1445">2105 465 1267 0,'0'0'28'0,"0"0"5"0,0 0 2 0,0 0 1 0,0-4-36 0,4-4 0 15,-4-4 0-15,0 4 0 0,0-4 109 0,0-1 15 16,5-3 4-16,-1 0 0 0,-4 0-40 0,5-4-7 15,-1-1-1-15,1 1-1 0,0 0-28 0,4-4-6 16,0 3-1-16,0 1 0 0,0 0-19 0,-5 0-4 16,6-5-1-16,-1 5 0 0,-5 0-10 0,1 4-2 0,-1 4-8 15,1-5 12-15,-1 5-12 0,-4-4 0 0,-4 0 8 16,4 8-8 0,0 8-170-16,-5-12-37 0</inkml:trace>
  <inkml:trace contextRef="#ctx0" brushRef="#br0" timeOffset="1618">1950 81 1447 0,'23'32'64'0,"-10"-20"13"0,-4 4-61 0,5-4-16 0,0 5 0 0,4-1 0 16,0 0 152-16,0 0 28 0,5 8 6 0,0-3 1 0,0 3-79 16,-1-8-16-16,1-8-4 0,0 4 0 0,-5-3-74 0,5 3-14 15,-5 0 0-15,0 0-9 0,-4-4 9 0,0-4 0 16,-1 4 0-16,-4-4 0 15,1 0-156-15,-1 0-28 0,0-4-7 0,4 0-1 0</inkml:trace>
  <inkml:trace contextRef="#ctx0" brushRef="#br0" timeOffset="1837">2733 578 345 0,'0'0'31'0,"0"0"-31"0,0 0 0 0,0 13 0 16,-5-1 224-16,5-4 40 0,-4 0 7 0,-5 4 1 15,4 8-116-15,5-20-23 0,0 0-5 0,0 0 0 16,-13 16-64-16,3 1-13 0,1-5-3 0,-4 0 0 16,8 0-38-16,-4 0-10 0,9-12 0 0,-5 12 0 15,-4 0 0-15,9-12 0 0,-4 13 0 0,4-13-868 16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10.5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85 1296 0,'0'12'28'0,"0"-4"7"0,0 0 1 0,0 0 0 0,0 4-36 0,0-4 0 0,0 4 0 0,5 1 0 0,-5 7 68 16,5-4 8-16,-1 0 0 0,1 0 1 0,4-3-27 0,-5 3-6 15,1 4 0-15,-1-4-1 0,-4-16 17 0,5 8 3 16,4 4 1-16,-9-12 0 0,0 0-52 0,9 4-12 15,0 5 0-15,5-5 0 0,-10-8 40 0,-4 4 6 16,14 4 1-16,-14-4 0 0,9-13-31 0,0 1-7 16,0-4-1-16,5 4 0 0,-9-8 1 0,4 8 0 15,0-9 0-15,0 9 0 0,-4-4-9 0,-5 0 0 16,9 0 0-16,-5-1 0 0,1 1 0 0,4 0-16 16,-5-4 4-16,1-4 1 15,-1 3-25-15,1 5-4 0,0 0-2 0,-1 4-570 0,-4 0-113 16</inkml:trace>
  <inkml:trace contextRef="#ctx0" brushRef="#br0" timeOffset="549">424 299 1497 0,'4'20'32'0,"5"-16"8"0,1 5 0 0,3 3 4 0,1-4-36 0,0 0-8 0,-10-4 0 0,10 4 0 15,-1-4 104-15,-3 0 20 16,-1 0 3-16,-9-4 1 0,0 0-52 0,0 0-9 0,0 0-3 0,0 0 0 15,-5-8-49-15,1 0-15 0,-6 8 0 0,1-12 8 16,0-8-8-16,0-1 0 0,0 9 0 0,0-4 0 0,0 0 0 0,4 0 0 16,1-9 0-16,-5 9 0 0,9 4 0 0,0-4 0 15,0 4 0-15,0-5 0 0,0 1 0 0,9 4 0 16,-5 0 0-16,5 4 11 0,-4 0-11 0,9 0 8 16,-5 8-8-16,4-4 8 0,-4-4-8 0,5 8-12 15,0 0 2-15,-1 0 1 0,1-4 9 0,0-1 0 16,-5 5 0-16,4 0 0 0,-3 0 0 0,3 5 0 15,1 3 0-15,-5 0 0 16,-9-8-53-16,9 8-9 0,0 0-2 0,-4 4 0 16,4 0-153-16,-5-4-31 0,-4-8-7 0,0 0-1 15,5 8 103-15,4 0 20 0,-4 5 4 0,-1-1 1 16,1-8 51-16,-5-4 10 0,0 0 3 0,9 0 0 0,0 4 153 0,0 0 31 0,-9-4 7 0,9 0 1 16,-4 0 0-16,4-4 0 0,0 0 0 15,0 0 0-15,-9 4 0 0,9-4 0 0,-4-4 0 0,-1-5 0 16,1 1 0-16,-1 4 0 0,-4 0 0 0,0 0 0 15,-9 0-103-15,5 4-25 0,-1-4 0 0,5 8 0 16,-9-8 0-16,-5 4 0 0,5-4 0 0,-4 8 0 16,13 0 36-16,-14 12 3 0,-4-4 0 0,4 4 0 15,5 4-25-15,4 0-5 0,-8 1-1 0,8-1 0 16,1 4 8-16,-1 0 0 0,5 0 1 0,5 5 0 16,-1-1-17-16,5 0 0 0,5 9 0 0,0-13 0 15,-5-4 0-15,4 0 0 0,1 0 0 0,0 1 0 0,-5-5 0 16,9-4 0-16,-4 4 0 0,4-4 0 15,0-4 0-15,-4-4 0 0,-1 4 0 0,1-4 0 0,0 4 0 0,4-4 0 16,-4-4 0-16,-1 4-1072 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16.9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45 599 1461 0,'0'0'64'0,"0"0"15"0,0 0-63 0,0 0-16 0,0 0 0 0,0 0 0 15,0 0 134-15,0 0 24 0,0 0 5 0,0 0 1 16,0 0-65-16,5-4-13 0,-5-4-2 0,0 8-1 15,0-4-41-15,0-4-8 0,0 0-2 0,0 0 0 16,0-1-20-16,0 1-12 0,-5 0 12 0,5 8-12 16,0 0 10-16,0 0-10 0,5-8 8 0,-5 0-8 15,-5-4-204-15,5 0-47 0</inkml:trace>
  <inkml:trace contextRef="#ctx0" brushRef="#br0" timeOffset="157">0 146 1382 0,'0'0'123'0,"0"0"-99"32,0 0-24-32,0 0 0 0,0 0 133 0,0 0 22 0,0 0 4 0,0 0 1 0,0 0-65 0,0 0-13 15,0 0-2-15,0 0-1 0,0 0-64 0,4-4-15 16,-4 4 0-16,0 0 0 16,9-4-214-16,-9 4-43 0,5-13-9 15,-5 13-461-15</inkml:trace>
  <inkml:trace contextRef="#ctx0" brushRef="#br0" timeOffset="440">295 639 691 0,'0'0'30'0,"5"9"7"0,-5-9-29 0,9 12-8 0,-9 0 0 0,5-4 0 15,-5-8 241-15,0 0 47 0,0 0 10 0,0 0 2 16,0 0-152-16,0-8-29 0,-5 4-7 0,5-4 0 16,0-4-35-16,-9-1-6 0,9-3-2 0,-5-8 0 15,1-4-4-15,-1-1-1 0,1-3 0 0,4-5 0 16,0 1-64-16,-5 0 0 0,-4-5-11 0,5 1 1 16,-1 3 10-16,0 1 11 0,5-1-3 0,-4 5 0 15,4 4-8-15,-5-1 0 0,5 1 0 0,-4 4 0 16,-1 4-81-1,5-1-22-15,-4 9-4 0,-1 0-612 0,5 12-122 0</inkml:trace>
  <inkml:trace contextRef="#ctx0" brushRef="#br0" timeOffset="912">104 356 288 0,'0'0'25'0,"0"0"-25"16,14 8 0-16,-5-8 0 0,5-4 325 0,-5 4 60 15,4-4 12-15,-3 4 3 0,3 0-200 0,1-4-40 16,-5 4-8-16,5-4-2 0,-1 4-35 0,1 0-7 16,0 0-2-16,4 4 0 0,-5 0-94 0,1 0-12 0,0 0-15 0,-1 0 3 15,1 0 12-15,-5 0 0 0,5 4 0 0,0-3 0 32,-14-5-44-32,9 4-8 0,4 0 0 0,-4 0-1 15,-9-4-60-15,14 4-12 0,-5-4-3 0,5 8 0 16,-5-8 0-16,5 8 0 0,-5-4 0 0,4 0 0 15,6 8 52-15,-6-8 9 0,-4 0 3 0,5-4 0 0,0 4 51 0,-5 0 13 0,4 0 0 16,1-4 0-16,-5 0 48 0,0 4 13 0,5-4 3 0,-5 0 0 16,0 0 51-16,5-4 10 0,-5 4 3 0,0-4 0 15,0 0-52-15,0 0-9 0,0 0-3 0,-4 0 0 16,4-4 0-16,-9 8 0 0,0 0 0 0,0 0 0 16,0-8-51-16,0 8-13 0,-9-12 0 0,9 12 0 15,-9-4 0-15,-5 0 0 0,5 4 0 0,-9-4 0 0,0 4 54 16,-1 0 8-16,6 0 2 0,-1 4 0 15,-4 4-52-15,4 0-12 0,1 0 0 0,8 4 0 0,-4 0 0 16,4 0 0-16,5 5 0 0,0-5 0 0,0-12 0 16,5 16 0-16,-1 0 0 0,6 0 0 0,-1-4 0 15,0-3 0-15,4 3 0 0,1 4 0 0,0-4 0 0,-1 0 0 16,1-4 0-16,0 4 0 0,-1 1 0 0,1-1 0 16,0-8 0-16,-1 4 0 15,1-4-100-15,-5 0-22 0,5 0-5 0,-1-4-922 0</inkml:trace>
  <inkml:trace contextRef="#ctx0" brushRef="#br0" timeOffset="1131">974 708 864 0,'-9'-12'76'0,"4"8"-60"16,5 4-16-16,-4 0 0 0,-5-4 92 0,-1 0 16 0,6-4 4 0,-1 0 0 16,-4-4-3-16,5 4 0 0,-1-1 0 0,1-3 0 15,-1-8-21-15,5 4-4 0,-5 4 0 0,5-4-1 16,5-5-46-16,-5 5-9 0,5 4-1 0,4 0-1 15,-5-4-11-15,1 4-3 0,4-1 0 0,5 1 0 16,-10 0-12-16,10 0 9 0,-1 8-9 0,1-4 8 16,0 8-59-16,4 0-12 0,0 0-2 0,0 0-1 15,-4 4-149-15,0 4-29 0,4 12-7 16,5-8-1-16</inkml:trace>
  <inkml:trace contextRef="#ctx0" brushRef="#br0" timeOffset="1492">1274 563 1267 0,'0'0'56'0,"0"0"12"0,0 0-55 0,0 0-13 16,0 0 0-16,0 0 0 0,0 0 105 0,0 0 19 16,0 0 3-16,0 0 1 0,-4-9-52 0,-1-3-9 15,-4 8-3-15,0 0 0 0,0 0 0 0,0 4 0 16,-5 4 0-16,0 0 0 0,1 0-51 0,-1 8-13 16,0-3 0-16,5 3 0 0,-4 0 38 0,8 0 5 15,-4-4 1-15,5 4 0 0,-1 0-32 0,5 1-12 16,0-5 11-16,0 4-11 0,0-4 0 0,0-8 0 0,0 0 0 0,5 12 0 15,-5-12 18-15,0 0-2 0,0 0-1 0,0 0 0 32,13 0-63-32,-4 4-13 0,0 0-3 0,5-4 0 0,-5 0 52 0,0-8 12 0,-4-4 0 0,4 4 0 15,0 0 0-15,-4 0 0 0,-1-1 0 0,5-3 0 16,-4 0 0-16,4 4 0 0,-9 8 0 0,4-8 0 16,1-4 0-16,4 4 0 0,-9 8 0 0,5-8 0 15,4 4 0-15,-9 4 0 0,9 0 0 0,0 4 0 16,-9-4 0-16,9 8 0 0,0 0 0 0,5 4 0 15,-5 0 0-15,0 0 0 0,5 0 0 0,-5 1 0 16,0 3 0-16,5-4 0 0,-5-4 0 0,0 4 0 16,4-4-156-16,-3 4-29 0,8 5-6 15,-5-9-1-15</inkml:trace>
  <inkml:trace contextRef="#ctx0" brushRef="#br0" timeOffset="1649">1516 716 1267 0,'0'0'56'0,"0"0"12"0,4-4-55 0,-4-4-13 15,0 4 0-15,-4-8 0 0,-1 4 98 0,5-8 17 16,-4-13 3-16,-1 5 1 0,0 0-37 0,1-9-7 16,-5-7-2-16,0-5 0 0,0 1-58 0,-1 3-15 15,1 1 0-15,0 4 0 0,0-1 0 0,0 5 0 16,4 3 0-16,-4 5 0 0,0 4 0 0,5 0 0 0,-5-1 0 16,4 1-577-16,-4 16-119 0</inkml:trace>
  <inkml:trace contextRef="#ctx0" brushRef="#br0" timeOffset="1823">1297 389 1497 0,'23'12'66'0,"-9"-8"14"0,-5-4-64 0,0 4-16 0,4-4 0 0,1 0 0 16,4 0 106-16,-4 0 18 0,0-4 3 0,-1 0 1 15,1 4-52-15,0-4-9 0,-5 4-3 0,9 0 0 16,-9 4 0-16,9 0 0 0,-4-4 0 0,-1 4 0 0,-3-4-51 0,3 0-13 15,1 4 0-15,0-4-714 16,-1 4-146-16</inkml:trace>
  <inkml:trace contextRef="#ctx0" brushRef="#br0" timeOffset="2043">1821 648 1267 0,'0'0'56'0,"0"0"12"0,0-9-55 0,4-3-13 0,-4 0 0 0,0 0 0 16,0 0 105-16,0-4 19 0,0 0 3 0,0-1 1 15,0 1-52-15,5 0-9 16,-5 0-3-16,0 0 0 0,0 3-51 0,0-3-13 0,0 4 0 0,0 4 0 16,0 8-48-1,0 0-13-15,0 0-3 0,0 0-477 0,4-4-96 0</inkml:trace>
  <inkml:trace contextRef="#ctx0" brushRef="#br0" timeOffset="2247">1975 611 1188 0,'0'0'52'0,"10"8"12"0,-10-8-52 0,4 8-12 0,5 0 0 0,-9-8 0 0,9 9 116 15,-9-9 20-15,0 0 4 0,0 0 0 0,9 4-52 0,-9-4-10 16,0 0-2-16,10-4-1 0,-1-5-33 16,-5 1-6-16,1 0-2 0,-1-4 0 0,1-4-9 0,4 0-1 15,-4 4-1-15,-1-5 0 0,1 5-9 0,-1 0-2 16,-4 12 0-16,5-8 0 0,-1-8-12 0,1 0 8 15,4 3-8 1,0 1 0-16,-4 0 10 0,-1 8-10 0,-4 4 10 0,5-4-10 0,-1 0-12 0,5 0-9 16,-9 4-2-16,5 0 0 15,-5 0-135-15,0 0-27 0,0 0-6 0</inkml:trace>
  <inkml:trace contextRef="#ctx0" brushRef="#br0" timeOffset="2404">2303 550 1382 0,'0'0'30'0,"0"0"6"0,0 0 2 0</inkml:trace>
  <inkml:trace contextRef="#ctx0" brushRef="#br0" timeOffset="2640">2353 522 1497 0,'0'0'32'0,"5"0"8"0,4 4 0 0,0-4 4 0,-9 0-36 0,9-4-8 0,0 4 0 0,-9 0 0 0,0 0 81 16,5-8 15-16,-5 8 2 0,4-8 1 0,-4-4-43 15,0 0-8-15,-4-1-1 16,-5 5-1-16,4 0-18 0,1-4-4 0,-5 4-1 0,-1 0 0 0,6 4-1 0,-5 0 0 16,0 4 0-16,9 0 0 0,-9 4 1 0,-1 8 0 15,1 0 0-15,5 8 0 0,-5 1-6 0,9-1-1 16,-5-8 0-1,5 8 0-15,0 1-4 0,0-1-2 0,5 0 0 0,4 4 0 0,-5-3-10 0,1-1 10 16,4-4-10-16,-4-4 10 0,4-4-10 16,-9-8 0-16,0 0 0 0,9 8 0 0,-9-8 0 0,0 0 0 15,9 0 0-15,-9 0 0 16,0 0-51-16,0 0-2 0,14-4-1 0,-14 4-943 0</inkml:trace>
  <inkml:trace contextRef="#ctx0" brushRef="#br0" timeOffset="2791">1843 125 1728 0,'-4'9'38'0,"-1"-5"8"0,5-4 2 0,-4 8 0 0,-1-4-39 0,5-4-9 0,0 0 0 0,0 0 0 16,0 0 53-16,0 0 9 16,0 0 2-16,0 0 0 0,0 0-52 0,0 0-12 0,0 0 0 0,-4 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2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191 912 172 0,'0'0'16'0,"0"0"-16"0,0 0 0 0,0 0 0 16,0 0 246-16,0 0 46 0,0 0 10 0,0 0 2 15,0-8-163-15,0-5-32 0,-5-3-6 0,5-4-2 16,-4 0-9-16,4-5-1 0,-5 1-1 0,1-4 0 16,-1-4-34-16,5-5-6 0,-5 5-2 0,1-5 0 15,4-3-34-15,-5-1-14 0,5-3 11 0,0 3-11 16,0-3 10-16,0 3-10 0,0 5 10 0,5-5-10 0,-1 1 11 16,1 8-11-16,0-1 12 0,4 1-12 15,0 4 15-15,0 3-4 0,0 1-1 0,5 8 0 0,-1-4 0 16,-4 7 0-16,5 1 0 0,-5 8 0 0,5-4 2 15,-5 4 0-15,5 4 0 0,-5 0 0 0,-9 0-12 16,13 4 0-16,-13-4 0 0,9 8 0 16,-4 4-163-16,-5 5-34 0,-5-1-7 0,-4 4-612 15</inkml:trace>
  <inkml:trace contextRef="#ctx0" brushRef="#br0" timeOffset="157">0 531 748 0,'0'0'33'0,"13"0"7"0,1 4-32 0,4-4-8 16,0 0 0-16,0 4 0 0,1-4 220 0,-1 0 41 0,0 4 9 0,0-4 2 31,-4 0-136-31,0 0-28 0,-1 4-4 0,1-4-2 0,0 4-61 0,-1-4-12 0,-13 0-2 0,9 0-1 16,5 0-14-16,-14 0-2 0,14 9-1 0,-14-9 0 16,9 4-95-1,4-4-19-15,-3 4-4 0,3-4-768 0</inkml:trace>
  <inkml:trace contextRef="#ctx0" brushRef="#br0" timeOffset="440">487 863 518 0,'0'0'23'0,"0"0"5"0,0 0-28 16,-5 4 0-16,5-4 0 0,-4 4 0 0,-6 0 176 0,1-4 31 15,9 0 5-15,-4-4 2 0,-5 0-90 0,4-4-19 31,1-8-3-31,-1 4-1 0,5-4-23 0,0-5-5 0,0 5-1 0,0-4 0 0,5 4-26 0,-5-5-6 16,4 1 0-16,1 4-1 0,4 0-23 0,-5 0-5 16,1 4-1-16,4 3 0 15,-4-3-2-15,4 4-8 0,0 0 12 0,4 0-4 0,-3 0 1 0,3 0 0 16,1 0 0-16,4 4 0 0,0 0 3 0,0 4 0 16,1-4 0-16,3 4 0 15,1 4-12-15,0 0-14 0,0 0 3 0,-5 4 1 31,0 4-138-31,-4-4-27 0,-1 0-5 0,1 4-595 0</inkml:trace>
  <inkml:trace contextRef="#ctx0" brushRef="#br0" timeOffset="701">842 782 748 0,'0'0'33'0,"0"0"7"0,0 0-32 0,9 0-8 0,0 0 0 0,0-4 0 16,0 0 168-16,-4 0 32 0,4 0 7 0,0-4 1 0,0 0-129 15,0 0-26-15,0-4-5 0,-4-1 0 0,-1 5-11 16,-4 0-1-16,0 0-1 0,-4-4 0 0,-1 0 9 0,1 4 1 16,-5 0 1-16,0 4 0 0,-5-4-46 0,0 8-12 15,1-5 0-15,-6 10-1 0,-3-5 22 0,3 0 5 16,1 4 1-16,4 4 0 0,14-8-15 0,0 0 0 16,-13 8 0-16,13-8 0 0,-14 12 12 0,10 0 7 15,4-12 1-15,-5 16 0 0,10-8-20 0,-1 4 0 16,1-3-8-16,-1-1 8 15,10 0-69-15,-5-4-8 0,5 4-2 0,4 0-737 0</inkml:trace>
  <inkml:trace contextRef="#ctx0" brushRef="#br0" timeOffset="1102">1060 730 748 0,'0'0'67'0,"0"0"-54"0,0 8-13 0,0-8 0 15,0 0 126-15,0 0 22 0,0 0 5 0,0 0 1 16,0 0-57-16,0-8-11 0,5-5-2 0,-5 1-1 16,4 0-39-16,1 0-7 0,0-4-1 0,4 4-1 15,-5 0-35-15,5-1 0 0,-4 1 0 0,4 0 0 16,-5 4 45-16,6 4 3 0,-6-4 0 0,-4 8 0 16,5-4-33-16,-1 0-7 0,5 4 0 0,-9 0-8 15,0 0 12-15,5 0-12 0,4 0 12 0,-9 0-12 16,0 0 12-16,9 4-4 0,-9-4 0 0,0 0-8 0,0 0 8 15,0 0-8-15,9 4 0 0,-9-4 0 0,0 0 0 0,0 0 0 16,9 4 0-16,0 0 0 0,-9-4 0 16,0 0 0-16,0 0-9 0,10 0 9 0,-1 0 0 15,-5 0 0-15,-4 0 0 0,9-4 0 0,-4-4 0 16,-1 4 0-16,-4 4 0 0,0 0-8 0,0 0 8 0,10 0 0 16,-10 0 0-16,0 0 8 0,0 0-8 0,9 8 8 15,0 4-8-15,0 0 8 0,-5 0-8 0,1 4 12 16,0-3-4-16,-1-1 0 0,1 4 2 0,-1 0 1 15,5 0 0-15,-4 1 0 0,-1-5-3 0,1 0-8 16,-1 4 12-16,1-4-4 0,-5-12-8 0,0 8 0 16,0-8 0-16,0 0-918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0.9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55 886 806 0,'0'0'72'0,"-5"4"-58"0,-4 0-14 0,9-4 0 15,0 0 248-15,0 12 46 0,-4-3 10 0,-1-9 1 16,5 0-156-16,0 0-31 0,-5-5-6 0,1 1-2 16,-1-8-62-16,1 4-12 0,4 4-2 0,-5-8-1 15,5-8-21-15,-4 0-12 0,4-1 12 0,-5 1-12 16,5 0 8-16,0 0-8 0,0-5 0 0,5 1 0 15,-5 0 8-15,4-1-8 0,1 1 0 0,-1 4 0 16,1 0-9-16,4-1-6 0,-4 9-1 0,4 4 0 16,-5-4 16-16,5 4-11 0,-9 8 11 0,0 0-10 15,0 0 10-15,0 0 0 0,9 0 10 0,1 8-10 16,-1 0 12-16,0 0-4 0,-9-8-8 0,9 12 12 0,-5 1-2 16,6 3-1-16,-6 0 0 0,1 0 0 0,-1 0 36 0,1 0 7 15,-1 5 2-15,1-5 0 0,-1-4-54 0,-4 4-21 16,0-4 1-16,0-4 0 0,0 1 20 0,5-1 0 15,-5 0 0-15,0-8 0 0,0 0 0 0,0 0 0 16,0 0-11-16,0 0 11 0,0 0-12 0,0 0 4 16,5-8 0-16,-1 0 0 0,1-5 31 0,-1 5 6 15,1-4 2-15,-5 0 0 0,9-4-31 0,-5 4 0 16,1-4 0-16,4-1 0 16,0 1-20-16,0 4-9 0,5-4-3 0,-5 0 0 0,0-1 32 0,5 5 0 0,-1 0 0 15,-8 0 0-15,4 0 0 0,-4 4 0 16,-1 4 0-16,-4 4 0 0,0 0 0 0,0 0 8 0,0 0-8 15,5 4 0-15,4 4 12 0,-5 8-4 0,-8-4 0 16,8 0-8-16,1 5 16 0,0 3-4 0,-5-4-1 16,9 0 0-16,-5 8-3 0,-4-7-8 0,5-1 12 15,-1 0-4-15,1-4-8 0,-1 0-12 0,1 0 2 16,4-3 1-16,-4-1-22 16,4-4-4-16,-5 0-1 0,10-4 0 0,-5 4 15 0,-4-4 2 0,4-4 1 15,0 4 0-15,4-4-14 0,1 4-2 16,-5 0-1-16,0-4 0 0,5 0 27 0,0 0 8 0,-1 4 0 0,1 0 0 15,0-5 20-15,-5 1 10 0,0 0 2 0,0 0 1 16,-5 0 10-16,1 0 1 0,0 0 1 0,4-4 0 16,-5 4-18-16,1-4-4 0,-5-4-1 0,4 0 0 0,-8 0-12 15,4-1-2-15,-5 1-8 0,1 0 12 0,-5 0-12 16,4 0 0-16,-4 4 8 0,0 0-8 0,0 4 0 16,0 0-10-16,0 0 2 0,-1 8 0 15,1-4 24-15,0 8 4 0,5 0 2 0,-5 8 0 0,4-4-10 0,5 4-1 16,-5 4-1-16,5 1 0 0,0-1-1 15,5 0 0-15,9-4 0 0,-10 5 0 0,5 3-9 0,0 4 8 16,5-8-8-16,0 1 8 0,-5-9 9 0,4 4 2 16,1 0 0-16,4 0 0 0,1-3-19 0,-6-5 0 15,1 0 0-15,0-8 0 0,-1 4 0 0,1-8 0 16,-5 4 0-16,0-4 0 16,0 0-150-16,0-4-34 0,-4-5-6 0,-1-3-898 0</inkml:trace>
  <inkml:trace contextRef="#ctx0" brushRef="#br0" timeOffset="283">829 69 1497 0,'0'0'32'0,"0"0"8"0,0 0 0 0,0 8 4 15,4 0-36-15,1 4-8 0,-5 8 0 0,4-4 0 16,1 1 156-16,-5 7 28 0,5 4 7 0,-1 5 1 0,1-1-52 0,4 4-9 15,-5 1-3-15,1 3 0 0,-1 1-51 0,6 3-10 16,-6 5-3-16,5-1 0 0,-4-3-51 0,-1-5-13 16,5 9 0-16,-9-9 0 0,5-7 0 0,-1 3 0 15,1-7 0-15,4-5 0 0,-9-4 0 0,5-4 0 16,-5 0 0-16,4-3 0 16,-4-13-100-16,0 0-22 0,0 0-5 0,-4-13-1 15,-5-3-153-15,-1-4-31 0,-12-20-7 0,4-1-1 0</inkml:trace>
  <inkml:trace contextRef="#ctx0" brushRef="#br0" timeOffset="958">601 380 172 0,'9'4'16'0,"-4"0"-16"0,8-4 0 0,-3 4 0 16,-1 0 246-16,4-4 46 15,-4 0 10-15,5-4 2 0,-5 4-141 0,5-4-28 0,4 0-6 0,0 0-1 16,0 0-51-16,1 4-10 0,3-4-3 0,-3 4 0 15,-1 0 0-15,0 0 0 0,5 4 0 0,-9 0 0 16,-1 0-51-16,5 4-13 0,-4-4 0 0,0 5 0 16,-1 3 54-16,-4 0 8 0,1 4 2 0,3 8 0 15,-8 1-52-15,4 7-12 0,-5-4 0 0,1 9 0 16,0-5 0-16,-5 5 0 0,0-1 0 0,4-4 0 0,-4-3 0 16,0-1 0-16,0-4 0 0,0 1 0 0,0-9 0 15,0-8 0-15,0-8 0 0,5 0 0 0,-1 4 0 0,1-4 0 16,-5 0 0-16,4 0 0 0,1-8 0 0,4 0 0 15,0 0 0-15,-4 0 0 0,4-1 0 0,0 1 0 16,0 0 0-16,0-4 0 0,0 0 0 0,0 4 0 16,0 0 0-16,0-4 0 0,-4-5 0 0,4 1 0 15,0 0 0-15,0 0 0 0,0 4 0 0,1 0 0 16,-6 8 0-16,-4 4 0 0,0 0 8 0,0 0 0 16,0 0-8-16,5 8 12 0,-1 0-4 0,-4 0-8 15,5 4 11-15,-1 0-11 0,1 0 8 0,-1 0-8 16,6 1 0-16,-1 3 0 0,-9-4 0 0,13 0 0 15,-4 4 0-15,1-4 0 16,-10-12-42-16,9 8-6 0,0 1 0 0,0-1-1 16,4-4-36-16,-13-4-7 0,0 0-2 0,10 0 0 15,3 0 26-15,-4 0 6 0,-9 0 1 0,0 0 0 16,0 0-3-16,0 0 0 0,9-8 0 0,5 4 0 0,0-1 103 0,-14 5 20 0,9-8 4 16,-9 8 1-16,9-4-3 0,0-4 0 0,0 4 0 0,-9 4 0 15,9-8 5-15,-9 0 1 0,5 0 0 0,-5-4 0 16,0 0-54-16,-5-1-13 0,1 1 0 0,-1 0 0 15,-4-4 0-15,5 0 0 0,-6 8 0 0,1-4 0 16,0 3 54-16,5 1 8 0,4 8 2 0,0 0 0 16,0 0-64-16,0 0-15 0,0 0-1 0,0 0-1 15,-5 8 17-15,-4 5 14 0,0-1-2 0,4 0-1 0,5 0-1 16,0 4 0-16,0-4 0 0,5 1 0 0,4-1-10 16,-4 0 0-16,-5 0 0 0,4 0 0 15,5 0-8-15,0 0 8 0,5 1 0 0,0-1 0 16,-1-8-56-16,1 4-6 0,0 0-2 15,4-4 0-15,-5 4 0 0,6-8 0 0,-6 4 0 0,6-4 0 16,-1 0-153-16,-5 0-31 0,1 0-7 0,0 0-1 16</inkml:trace>
  <inkml:trace contextRef="#ctx0" brushRef="#br0" timeOffset="1351">1767 732 1267 0,'0'0'28'0,"4"-8"5"0,1 4 2 0,-5-4 1 0,4-4-36 0,1 0 0 0,-5 0 0 16,0 0 0-16,-5-5 58 0,1 5 5 0,4 0 1 15,-5 0 0-15,-4 0 0 0,5 0 0 0,-1 8 0 0,-4 0 0 16,0 4 0-16,0 0 0 0,0 4 0 0,-1 4 0 16,1 0 0-16,0 4 0 15,0 0 0-15,-4 4 0 0,8 0-52 0,-4 1-12 0,4-1 0 0,-4 4 0 16,5-4 0-16,4 0 0 0,0 1 0 0,0-1 0 16,4-4 0-16,1 0 0 0,-1-4 0 0,-4-8 0 15,0 0 0-15,14 8 0 0,-14-8 0 0,18 0 0 16,-9-4 0-16,5 0 0 0,0-8 0 0,-1 4 0 0,1-12 0 0,-5 0 0 15,5-1 0-15,-5-7 0 16,4 4 0-16,-3-5 0 0,-1 1 0 0,4 0 0 0,-4-5 0 16,-4 1 0-16,4 0 0 0,0-1 0 0,0 1 0 15,-4-9 0-15,-1 1 0 0,1-9 0 0,-1 5 0 16,1-1 0-16,-5 1 0 0,0 3 0 0,5 5 0 16,-5 3-12-16,0 9 3 0,0 8 0 15,0 4-37-15,0 12-7 0,0 0-2 0,0 0 0 16,0 0 44-16,-5 16 11 0,0 12 0 0,1 1 0 0,-1-1 49 0,1 4 12 15,-1 1 3-15,-4-1 0 0,5 1-52 0,-1-1-12 16,1 0 0-16,4 1 0 16,0-5-48-16,0 0-13 0,0 1-3 0,4-5 0 15,1 0-102-15,-1 1-21 0,1 15-4 0,8-12-1 16</inkml:trace>
  <inkml:trace contextRef="#ctx0" brushRef="#br0" timeOffset="1617">2003 740 1497 0,'5'5'32'0,"0"3"8"0,4-4 0 0,0 8 4 0,0-8-36 0,0 0-8 0,0 0 0 0,0 0 0 16,0 0 97-16,-4 0 18 0,-1-4 3 0,1 0 1 16,-5-4-60-16,4 0-12 0,-4 4-3 0,-4-8 0 15,-1-4-19-15,1 4-4 0,-5-9-1 0,0 1 0 16,-5 0-9-16,5 0-3 0,0-4 0 0,0-1 0 16,0 1-8-16,-1 0 0 0,1 0 0 0,0 4 0 15,0-1 0-15,0 1 0 0,4 0 0 0,1 4 0 0,-1 0 0 16,5 0 0-16,-4-1 0 0,8 5 0 0,1 0 0 15,4 4 0-15,-9 4 0 0,9-8 0 0,5 4 0 16,-5 4 0-16,5 0 0 0,-1 0 0 0,5 4-10 16,1 0-7-1,3 0-2-15,1 4 0 0,0 0-181 0,4-4-37 0,19 13-7 16,-10-5-2-16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498 678 6003,'0'0'11178,"10"2"-10401,2 0-504,36 4 793,-47-6-1027,0 0 0,0-1 0,0 1 1,0 0-1,0-1 0,0 1 0,1-1 0,-1 1 1,0-1-1,0 1 0,-1-1 0,1 0 0,0 1 0,0-1 1,0 0-1,0 0 0,-1 0 0,1 1 0,0-1 1,-1 0-1,1 0 0,0 0 0,-1 0 0,1 0 1,-1-1-1,0 1 0,1 0 0,-1 0 0,0 0 0,0-2 1,3-38 216,-3 36-196,1-25 47,-1-3 54,-6-61-1,4 82-148,-1 1 1,1 0-1,-2 0 1,0 0-1,0 1 0,-1-1 1,0 1-1,0 0 1,-9-10-1,-11-13-83,-2 2-1,-2 1 0,0 2 0,-2 0 0,-1 2 1,-1 2-1,-1 1 0,-1 1 0,0 2 0,-2 1 0,-1 3 1,-66-22-1,58 34-2688,40 4 1635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4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197 109 403 0,'-5'-16'36'0,"5"16"-36"16,0-4 0-16,5 0 0 0,-5 0 264 0,4 0 45 15,-4 4 10-15,0 0 1 0,0 0-156 0,0 0-32 16,0 0-7-16,0 0-1 0,-9-4-73 0,-5-4-15 16,1 4-4-16,-1 0 0 0,0 4-18 0,1-4-4 0,-1 4-1 0,-4 4 0 15,4 0 1-15,1 0 0 0,-1 4 0 0,5 4 0 16,0-4 2-16,0 8 0 0,-1 0 0 15,6 1 0-15,-1-1 4 0,1 0 0 0,4 0 1 0,0 0 0 16,4 5 23-16,-4-5 4 0,5 4 0 16,4 0 1-16,0 0 1 0,0-3 0 0,0-1 0 15,5-4 0-15,-5 4-21 0,0-8-4 0,5 4-1 16,-1-3 0-16,-3-1-20 0,3-4-16 0,5 0 2 16,-4 0 1-16,0-4-228 15,4-4-46-15</inkml:trace>
  <inkml:trace contextRef="#ctx0" brushRef="#br0" timeOffset="296">529 182 1497 0,'0'0'66'0,"9"-4"14"0,0 0-64 0,0 0-16 0,0 0 0 0,-4 0 0 0,-5 4 106 0,0 0 18 16,0 0 3-16,0-8 1 16,0 0-52-16,0 4-9 0,-9-4-3 0,-5 3 0 0,0 1 0 0,1 4 0 15,-1 0 0-15,0 4 0 0,-4-4-51 0,5 5-13 16,-1-1 0-16,0 0 0 0,1 4 27 0,4-4 2 15,4 4 1-15,0 0 0 0,-4-4-13 0,0 4-2 16,9 4-1-16,0-12 0 0,0 12-4 0,5 1-1 16,-1-1 0-16,1 0 0 0,-1-4-9 0,1 0 12 15,4 0-12-15,0 0 12 0,-9-8-12 0,9 12 0 0,0-8 0 16,5 4 0-16,-5-4 0 0,5 1 10 0,-5-5-10 16,5 0 10-16,-5-5-10 0,4 5 0 0,-4-4 0 0,5-4 0 15,-5 0 0-15,5 0 0 0,-5-4 0 16,0 0 0-16,5 0-254 15,-5-4-53-15,14-13-10 0,-10 5-3 0</inkml:trace>
  <inkml:trace contextRef="#ctx0" brushRef="#br0" timeOffset="702">747 113 1267 0,'0'0'28'0,"0"0"5"0,0 0 2 0,0 12 1 0,-4-3-36 15,4 3 0-15,-5-4 0 0,5 4 0 0,-4-4 58 0,4 0 5 16,-5 4 1-16,5-4 0 15,0-8-52-15,0 8-12 0,0 1 0 0,0-1 0 0,0 0 54 0,0-8 8 16,0 12 2-16,5-4 0 0,-1 0 0 0,-4-8 0 16,5 12 0-16,-1-4 0 0,6 0-52 0,-10-8-12 15,0 0 0-15,0 0 0 0,0 8 54 0,0-8 8 16,0 0 2-16,0 0 0 0,0 0-52 0,0 0-12 16,0 0 0-16,0 0 0 0,0 0 0 0,0 0 0 15,0 0 0-15,0 0 0 0,0-12 0 0,-5 4 0 16,5 8 0-16,0-8 0 0,5 0 0 0,-5-4 0 15,4 4 0-15,1-4 0 0,-1 4 0 0,1-1 0 16,4 1 0-16,0 0 0 0,-4 0 54 0,-1 4 8 0,5 0 2 16,0 0 0-16,0 4-52 0,0-4-12 0,1 4 0 15,-1 0 0-15,-9 0 54 0,9 0 8 0,0 4 2 16,0 0 0-16,-9-4-52 0,14 12-12 16,-10-4 0-16,5 4 0 0,-4-3 0 0,-1 3 0 0,6 4 0 15,-10 0 0-15,0 0 0 0,0 0 0 0,0-3 0 0,0 7 0 16,-10-8 0-16,10 4 0 0,0-4 0 0,0 4 0 15,0-16-48-15,0 0-13 16,0 0-3-16,0 0 0 0,0 0-204 0,0 0-42 16,0 0-8-16,0 0-2 0</inkml:trace>
  <inkml:trace contextRef="#ctx0" brushRef="#br0" timeOffset="1303">1016 0 1267 0,'0'0'56'0,"5"8"12"0,-1 8-55 0,1-8-13 16,-5 4 0-16,4-3 0 0,-4 7 156 0,5 4 29 16,-1 0 6-16,5 5 1 0,1-1-78 0,-1 4-15 15,4 0-3-15,1 1-1 0,-5-5-50 0,-4 0-9 16,4 1-3-16,-5-5 0 0,1-8 18 0,-1 0 3 16,1 8 1-16,4-3 0 0,-9-5-37 0,0-12-7 15,0 0-2-15,14 0 0 0,-10 8-9 0,10-4 0 16,-14-4 0-16,0 0 0 0,9-8 0 0,5-4 0 15,-5-1 0-15,0 1 0 0,-5-4 8 0,6 0-8 0,-1 0 12 0,0 0-4 16,-5-5-8-16,1 1-9 0,-1 0 9 0,1 0-13 16,0-1 13-16,-1 1 8 0,1 0 0 15,-5 4-8-15,9-4 0 0,-5 3 0 0,-4 5-12 16,5 0 3-16,-1 4-43 16,1 0-9-16,-5 4-2 0,0 4 0 0,0 0 11 15,0 0 1-15,0 0 1 0,0 0 0 0,0 0-34 16,5 12-8-16,-5 0 0 0,4 0-1 0,1 4 13 15,-1-3 4-15,-4 3 0 0,0-8 0 0,9 0 31 0,-9-8 6 16,0 0 2-16,5 12 0 0,4 0 37 0,0-4 0 0,0 4 9 0,0-3-1 16,-4-5 39-16,4 0 8 0,0 0 1 0,5-4 1 0,-5-4 18 15,0 0 3-15,0 0 1 0,5 0 0 0,-5-1-24 16,0-3-5 0,5 4-1-16,-5-4 0 0,0 4-1 0,-5-4-1 0,1 0 0 0,-1 4 0 0,-4-4-25 0,0 8-5 15,0-8-1-15,0 0 0 0,-4 0-7 0,4 8-1 16,-9-4-8-16,9 4 12 0,-9 0-3 0,0 0-1 15,-5 0 0-15,0 8 0 0,5-4-17 0,-5 4-4 16,1 0-1-16,4 4 0 0,4 0 34 0,1 4 8 16,-6-4 0-16,6 1 1 0,4 3-18 0,-5-4-11 15,5 0 12-15,0 4-12 0,5 0 8 0,-1-3-8 16,6 3 0-16,-6-4 0 0,5 0 0 0,0-4 0 16,5 0 0-16,-5-4 0 15,5 8-25-15,-1 1-9 0,1-1-2 0,0-4-697 0,-1 0-140 16</inkml:trace>
  <inkml:trace contextRef="#ctx0" brushRef="#br0" timeOffset="1489">1699 417 1497 0,'0'0'32'0,"0"12"8"0,0-12 0 0,0 0 4 0,0 0-36 0,0 0-8 0,0 0 0 0,0 0 0 15,0 0 104-15,5-12 20 0,-1 0 3 0,5-5 1 16,-4-3-52-16,4 0-9 0,0-4-3 15,0-1 0-15,0 1-20 0,0 0-4 0,-4 0 0 0,8 3-1 0,-3 1-20 0,-1 4-4 16,0 0-1-16,-5 0 0 0,10 3-14 0,-5 1 9 16,-9 4-9-16,5-4 8 0,4 4-8 0,-5 0 0 15,-8 4 0-15,-1-4 0 16,10-4-204-16,-5 3-34 0</inkml:trace>
  <inkml:trace contextRef="#ctx0" brushRef="#br0" timeOffset="1646">1612 85 2044 0,'14'20'45'0,"-5"-12"10"0,0 8 1 0,5 5 1 0,0-5-45 16,8 4-12-16,-3 4 0 0,3 1 0 0,1-5 115 0,0 4 21 15,0 0 4-15,-1-3 0 0,6-1-39 0,-1 0-8 0,-9-4-1 16,5-3-1 0,0 3-91-16,-5-4-12 0,0-4-6 0,-4 0-1 0,4 0 2 0,-4 0 0 0,-1 0 0 15,-3 0-806-15,3-4-161 16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3.2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0 587 1267 0,'0'4'28'0,"0"-4"5"0,0 0 2 0,5 0 1 16,-1 0-36-16,1 4 0 0,-1-4 0 0,1 0 0 0,-1 4 109 0,5-4 15 0,1 0 4 0,-1 0 0 15,0-4 0-15,4 4 0 0,1 0 0 0,0-4 0 16,-1 4-52-16,1-4-9 0,4-4-3 0,0 8 0 16,-4-4 0-16,4 0 0 0,-4 0 0 0,-5 0 0 15,0 0-36-15,0 4-7 0,-4-5-1 0,-5-3-1 16,-5 0-19-16,-4 0 10 0,0 4-10 0,0-8 8 16,-9 0-24-16,0 0-6 0,-1-4-1 0,1 3 0 15,0 5 31-15,0-4 5 0,0-4 2 0,-1 4 0 31,6 4-38-31,-1 4-7 0,5-8-2 0,0 3 0 0,4 1 5 16,1 0 1-16,-1-4 0 0,5 4 0 0,5 0 14 0,-1 4 4 0,1 4 0 0,4-4 0 0,0-4-4 16,5 8-1-16,-5 0 0 0,4 0 0 15,1-4-41-15,0 4-8 16,4 0-2-16,0 4 0 0,0 0 0 0,1-4 0 0,-1-4 0 16,0 4 0-16,-4 0-42 0,4 4-9 0,-4-8-1 15,4 8-1-15,-5 0 45 0,1 0 10 0,0 4 2 0,-5-4 0 16,4 0 36-16,1 4 7 0,0-4 1 0,-5 4 1 0,5-4 115 15,-1 4 22-15,-4 5 5 0,5-5 1 0,0 4-52 16,-5-4-9-16,4 4-3 0,-4 0 0 0,5 0 4 0,-5 0 1 16,0 1 0-16,0-5 0 15,1 0-28-15,-6-4-5 0,5 0-2 0,-4 0 0 0,-1 0-7 0,1-4-2 16,-5-4 0-16,4 4 0 0,1-4-25 0,-5 0 0 16,5-4 0-16,-1 4 0 0,-4-4 0 0,5-5 0 15,-5 5 0-15,4-4 0 0,1 0 20 0,-1 4 0 0,1-4-1 16,-1 0 0-16,-4 0-31 0,5-1-5 0,0 5-2 15,4-4 0-15,-5 0 19 0,1 0 0 0,-1 4 0 16,5-4 0-16,-4 0-55 16,0 3-7-16,-1 1-2 0,5 0-614 0,0 8-123 15</inkml:trace>
  <inkml:trace contextRef="#ctx0" brushRef="#br0" timeOffset="283">892 304 1497 0,'0'0'32'0,"0"0"8"0,14 8 0 0,0-8 4 0,-1 4-36 0,1-4-8 0,0 0 0 0,-5 0 0 0,0 0 53 0,0 0 9 16,0-4 2-16,-9 4 0 0,0 0 0 0,0 0 0 15,0 0 0-15,0 0 0 0,-4-8-52 0,-10 3-12 16,5 1 0-16,-5 0 0 0,0 4 54 0,1 0 8 16,-1 8 2-16,0-3 0 0,-4 3-52 0,5 0-12 15,3 4 0-15,-3 4 0 0,4-8 0 0,4 4 0 16,1 0 0-16,-1 1 0 0,1-5 0 0,4 4 0 15,4 4 0-15,1-4 0 0,-1-4 0 0,1 4 0 16,4 1 0-16,0-1 0 0,0 4 54 0,5-8 8 0,-1 0 2 0,-4 4 0 16,10-4-52-16,-6-4-12 15,1 4 0-15,4-8 0 16,-9 0-100-16,5-4-22 0,0-4-5 0,-5 0-820 0</inkml:trace>
  <inkml:trace contextRef="#ctx0" brushRef="#br0" timeOffset="613">1193 0 1497 0,'0'0'66'0,"0"12"14"0,0 0-64 0,0 4-16 15,0 5 0-15,0 3 0 0,-5 0 106 0,1 5 18 0,-1 3 3 0,1 0 1 0,-5 1-35 16,4 3-6-16,5-8-2 0,-5 5 0 0,5-5-45 0,-4-4-8 16,-1-3-3-16,5-1 0 0,5 0-12 0,-1-8-2 15,-4-12-1-15,5 12 0 0,0 5-14 0,4-9 0 16,0 0 0-16,0-8 0 0,5 0 0 0,-1-4 0 15,5-4 0-15,-4 0 0 0,0-5 0 0,-1 9 0 16,6 0 0-16,-6-4 0 0,5-4 8 0,-4 4 0 16,4-4-8-16,-4 8 12 0,0-4-12 0,-1 0 0 15,-4 4 8-15,0 0-8 0,1 0 0 0,-1-1-12 16,-9 5 3-16,0 0 0 0,9 0 19 0,-9 0 4 16,0 0 1-16,4 9 0 0,1-1-15 0,-5-8 8 15,9 8-8-15,-9 4 0 0,5 0 0 0,-1-4 0 16,-4-8-13-16,5 12 4 15,-5 0-35-15,4-3-8 0,-4-9 0 0,5 8-644 0,-1-4-128 16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7.6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281 514 1728 0,'0'0'38'0,"0"0"8"0,9 8 2 0,0 0 0 0,0 0-39 0,-9-8-9 15,0 0 0-15,0 0 0 0,0 0 81 0,0 0 15 16,0 0 2-16,0 0 1 0,5-4-56 0,-5-8-11 16,-5 4-3-16,1-4 0 0,-10-9-29 0,5 5 0 15,-5 0 0-15,1 0 0 0,-5 0 0 0,-1 0 0 16,6-1 0-16,-6 1 0 0,1 4 8 0,0 4-8 0,4 4 0 0,-4 8 9 16,-5 0-9-16,5 0 0 0,0 4 0 0,4 0 0 15,1 4 0-15,4 0 0 0,-1 5 0 0,6 3 0 16,-1 0 44-16,1 8 16 0,4-7 3 0,4 3 1 15,1 0-20-15,-1-4-4 0,6-3-1 0,-1-5 0 16,-9-12-11-16,13 12-3 0,6-4 0 16,-6-4 0-16,5 0-45 15,1 0-8-15,-6-4-3 0,5-4 0 0,-4-4 19 0,0-4 12 0,-1 0-13 0,1 0 5 16,-5-5-15 0,0 5-2-16,0 0-1 0,1-4 0 0,-6-4-133 15,1 4-26-15,-5-5-6 0,4 5-1 0</inkml:trace>
  <inkml:trace contextRef="#ctx0" brushRef="#br0" timeOffset="329">413 530 1864 0,'14'53'83'15,"-10"-33"17"-15,1 0-80 0,4 4-20 0,-5 5 0 0,1-1 0 0,0-4 127 0,-5 5 21 16,4-5 5-16,1 4 1 0,-5-3-72 0,-5-5-14 16,5 0-4-16,0 0 0 0,-4-8-51 0,-1 5-13 15,0-9 0-15,5-8 0 0,-4 8 0 0,4-8 0 16,-9 4 0-16,4-4 0 15,-4-4-48-15,0 4-13 0,5-8-3 0,-6 4 0 0,6-9 52 0,-1 1 12 0,1 0 0 0,4-4 0 16,0-8 0-16,0 4 0 0,0-1 0 0,0-3 0 16,9 0 0-16,-5-13 0 15,1 1 0-15,4-5 0 0,-4 5 0 0,4-5 0 0,0 9 0 0,4 0 0 16,-3 7 0-16,-1 5 0 0,4-4 0 0,-4 8 0 16,5 4 16-16,-5-1 5 0,5 5 2 0,0 4 0 15,-1 4-11-15,-13 0-1 16,9 4-1-16,0 0 0 0,1 9 17 0,-6-1 3 0,-4 0 1 0,-4 4 0 15,-1 0-31-15,-4-4-21 0,0 9 3 0,-5-5 1 16,5 0-24-16,-5 0-5 0,1-4-1 16,4 0 0-16,-1 5 16 0,1-5 3 0,0 0 1 0,0-4 0 15,5 0-121-15,4-8-24 0,0 0-4 0,0 0-678 16</inkml:trace>
  <inkml:trace contextRef="#ctx0" brushRef="#br0" timeOffset="566">864 672 1036 0,'0'0'46'0,"0"0"10"0,-5-8-45 0,5-1-11 16,0 1 0-16,-4-4 0 15,4 0 104-15,0-8 20 0,-5-4 3 0,1-1 1 0,4-7-52 0,-5 0-9 16,0-5-3-16,1-11 0 0,-1 7-51 0,1 1-13 0,-1 3 0 0,5-3 0 15,-4-1 31-15,-1 1 3 0,1 3 1 0,-1 1 0 16,5 8-26-16,-4 3-9 16,-1 5 0-16,0 0-821 0</inkml:trace>
  <inkml:trace contextRef="#ctx0" brushRef="#br0" timeOffset="737">595 384 1580 0,'18'8'70'0,"-4"1"14"16,0-5-67-16,4 4-17 0,5 0 0 0,4-4 0 0,-4 0 124 16,0 0 20-16,-5-4 5 0,9 0 1 0,-4 0-54 15,0 0-10-15,-1-4-2 0,1 4-1 0,-5 0-67 0,10 0-16 16,-10 4 0-16,0-4 0 16,0 4-50-16,-4-4-10 0,0-4-3 0,-1 4-948 15</inkml:trace>
  <inkml:trace contextRef="#ctx0" brushRef="#br0" timeOffset="957">1223 514 1036 0,'0'-12'23'0,"5"-4"5"0,-5 3 0 0,5-3 1 0,-5 0-29 0,0 0 0 0,0 0 0 0,4 8 0 15,-4 8 0-15</inkml:trace>
  <inkml:trace contextRef="#ctx0" brushRef="#br0" timeOffset="1428">1424 680 1267 0,'0'0'28'0,"0"0"5"0,0 0 2 0,0 0 1 0,0 0-36 0,0 0 0 0,0-8 0 0,-5-4 0 0,10-1 58 0,-5 5 5 16,0 8 1-16,0-12 0 0,0-4 0 0,0 4 0 15,4 0 0-15,1-5 0 0,-5 1-52 0,4-4-12 16,1 4 0-16,0 0 0 15,-1 8 0-15,1-5 0 0,4 5 0 0,0 0 0 0,0 4 0 0,-4-4 0 16,4 4 0-16,-9 4 0 0,9 0 54 0,0 0 8 16,-9 0 2-16,14 4 0 0,-1 8-52 0,1-4-12 15,-5 5 0-15,-5-1 0 0,1 0 0 0,9 0 0 0,18 0 0 16,-14 0 0-16,-32 0 54 0,5 0 8 0,4 1 2 16,5-13 0-16,0 0-52 0,0 0-12 0,0 0 0 0,0 0 0 15,0 0 0-15,0 0 0 16,0 0 0-16,0 0 0 0,0 0 0 0,0 0 0 0,0 0 0 15,0 0 0 1,0 0-48-16,10-4-13 0,-6-5-3 0,5 1 0 0,0 8 52 0,0-8 12 0,-4 0 0 16,9 4 0-16,-5-8 0 0,0 4 0 0,5 4 0 0,-5-4 0 15,0 0 48-15,0 4 13 0,-9 4 3 0,0 0 0 16,0 0-52-16,14 4-12 0,-5 0 0 16,0 4 0-16,-5 4 0 0,-4 0 0 0,5 0 0 0,-1 0 0 15,1 5 0-15,-1-5 0 16,1 0 0-16,0 0 0 0,-5-4 0 0,4 0 0 0,-4-8 0 0,0 12 0 0,0 5 0 31,0-9 0-31,0-8 0 0,0 0-646 0,-4 4-132 0</inkml:trace>
  <inkml:trace contextRef="#ctx0" brushRef="#br0" timeOffset="2026">1219 170 1958 0,'0'0'43'0,"0"0"9"0,0 0 1 0,0 0 3 0,0 0-45 0,0 0-11 0,0 0 0 0,0 0 0 15,9-4 53-15,-9 4 9 0,0 0 2 0,0 0 0 16,0 0-52-16,0 0-12 0,0 0 0 0,9 0 0 15,-9 0-48-15,9 4-13 0,0 0-3 16,-9-4 0-16</inkml:trace>
  <inkml:trace contextRef="#ctx0" brushRef="#br0" timeOffset="2294">1993 688 1566 0,'0'0'34'0,"0"0"7"0,0 0 2 0,0 0 1 0,0 0-35 0,0 0-9 0,0 0 0 0,0 0 0 16,0 0 79-16,0 0 13 0,0 0 4 0,0 0 0 15,0 0-67-15,0 0-13 0,4-4-2 0,-4 4-1 16,5-8-13-16,-5 4 0 0,0-8 0 0,0 12 0 15,0 0 0-15,0-9 0 0,-5-7 0 0,1 4 0 16</inkml:trace>
  <inkml:trace contextRef="#ctx0" brushRef="#br0" timeOffset="2450">1943 324 1497 0,'0'0'32'0,"0"0"8"0,0 0 0 0,0 0 4 0,0 0-36 0,0 0-8 0,0 0 0 0,0 0 0 0,0 0 53 0,0 0 9 15,0 0 2-15,0 0 0 0,0 0-52 0,0 0-12 16,0 0 0-16,0 0 0 16,9 0-100-16,0 4-22 0,14 12-5 15,0-4-513-15</inkml:trace>
  <inkml:trace contextRef="#ctx0" brushRef="#br0" timeOffset="2784">2539 720 1130 0,'0'0'50'0,"0"0"10"0,0 0-48 0,0 0-12 0,-9 12 0 0,0-8 0 15,-5 0 72-15,1-4 11 0,-5-4 2 0,-5 0 1 16,0 0 8-16,0 0 2 0,5 0 0 0,-5-4 0 16,10 4-50-16,-1 0-10 0,0-4-1 0,1 4-1 15,-1-4-7-15,5 4-2 0,9 4 0 0,-5-8 0 16,1-4-10-16,4 3-3 0,0 1 0 0,4 0 0 31,1 4-28-31,4-4-5 0,0 0-2 0,0 0 0 0,-4-4 53 0,4 0 10 0,-5-5 3 0,5 1 0 16,-4 4-20-16,0-4-4 0,-1 0-1 0,5 0 0 0,-9-1 3 0,5 1 1 15,-5 0 0-15,-5 0 0 0,5 0-33 16,-9 3-6-16,0 1-2 0,0-4 0 0,-5 4 19 16,1 4 0-16,-1 4 0 0,0 0 0 0,-8-4 20 15,3 8 7-15,6-4 1 0,-6 8 1 16,1 0-200-16,5 0-40 0,3 4-8 0,1-4-1 0</inkml:trace>
  <inkml:trace contextRef="#ctx0" brushRef="#br0" timeOffset="2951">2266 526 633 0,'0'0'28'0,"9"4"6"0,5 0-34 0,-1-4 0 16,1 0 0-16,0 4 0 0,-1 0 199 0,1 0 33 15,9 4 6-15,0 0 2 0,-1-4-148 0,1 0-28 0,0-4-7 0,-5 9-1 16,0-5-38-16,1 4-8 0,-1-4-2 0,0 4 0 16,0-8-39-16,-4 4-8 0,4 0-1 15,-4 0-688-15</inkml:trace>
  <inkml:trace contextRef="#ctx0" brushRef="#br0" timeOffset="3363">2872 668 518 0,'0'0'23'0,"0"0"5"0,0 0-28 0,13-4 0 15,-13 4 0-15,9-9 0 0,-9 9 187 0,5-8 32 16,-1-4 6-16,-4 0 2 0,-4 0-155 0,-1 0-32 16,-4 0-5-16,-4 0-2 0,3-1 18 0,-3-3 3 15,-1 8 1-15,1 0 0 0,-1 0-27 0,5 4-6 16,-5 0-1-16,5 4 0 16,0 4 34-16,0 0 6 0,0 4 2 0,0 0 0 0,4 4-50 0,0 0-13 15,1 1 0-15,-1-1 0 0,5 0 27 0,0 0 0 16,0 0 0-16,0-4 0 0,5 4-19 0,-1 0-8 15,6 1 8-15,-6-5-8 16,-4-8 0-16,14 8 0 0,-5-4 0 0,5 0 0 0,-5-4 0 0,0 0 0 16,4 4-8-16,-3-8 8 0,-1 4 0 0,-5-4 0 15,5 0 0-15,0 0 0 0,-4-4 0 0,4 0-14 0,0 4 5 16,0-5 1-16,-9 9 8 0,5-4 0 0,4-8 0 16,0 4 0-16,0 4-17 0,0-8-2 0,0 8 0 15,0-4 0-15,1 0 19 0,-1 4 0 0,-9 4 0 16,9 0 0-16,0 0 0 0,0 0 0 0,0 4 0 15,0 4 0-15,5 0 21 0,-5 0 8 0,0 4 2 0,0 4 0 16,-4-8-6-16,-1 5-1 0,1 3 0 0,-5-4 0 16,0 4-8-16,4-4-3 0,5 8 0 0,-4-7 0 15,0 3-13-15,-1-4 8 0,5 0-8 16,0-4 0-16,-4 4-16 0,-5-12-10 0,0 0-2 16,0 0-928-16</inkml:trace>
  <inkml:trace contextRef="#ctx0" brushRef="#br0" timeOffset="3614">3099 20 864 0,'0'0'38'0,"0"0"8"0,5 8-37 0,-5 8-9 15,0-3 0-15,0 3 0 0,4 4 189 0,-4 0 36 16,5 0 7-16,-1 9 2 0,-4 3-131 0,5-4-27 15,4 9-4-15,0-1-2 0,-4 1-5 0,-1 7-1 16,5-3 0-16,-4-1 0 0,0 1-51 0,-1-5-13 0,-4-4 0 16,5 1 0-16,-5-9 26 0,4 4 2 0,-4-7 1 0,5-1 0 15,-1-4-29-15,-4-4 0 0,0 0 0 0,0-12 0 32,0 0-204-32,0 0-35 0,0 0-6 0,0 0-2 0</inkml:trace>
  <inkml:trace contextRef="#ctx0" brushRef="#br0" timeOffset="3803">2931 461 1458 0,'27'0'32'0,"-27"0"6"0,9 8 2 0,5-4 1 16,0-4-33-16,4 0-8 0,0 0 0 0,-4 0 0 0,-5 0 106 0,9 0 19 16,-4 0 4-16,8 0 1 0,-8 0-46 0,4 0-8 15,5 0-3-15,-5 0 0 0,0 4-58 16,-4-4-15-16,4 0 0 0,0 4 0 0,-4 1 0 0,-5-1 0 15,-9-4 0-15,14 4 0 0,0-4 0 0,-1 4 0 16,-4 0 0-16,0 0-646 16,1 4-132-16</inkml:trace>
  <inkml:trace contextRef="#ctx0" brushRef="#br0" timeOffset="4007">3482 672 990 0,'0'0'44'0,"0"0"8"0,-5-8-41 0,5-1-11 0,0 9 0 0,-4-12 0 15,-1 0 76-15,5 4 12 16,0-4 4-16,-5 4 0 0,5-4-28 0,-4 0-4 0,-1 3-2 0,5 1 0 16,0-4-35-16,-4 4-7 0,4 0-2 0,0 4-476 15,0 4-95-15</inkml:trace>
  <inkml:trace contextRef="#ctx0" brushRef="#br0" timeOffset="4289">3873 651 824 0,'0'0'36'0,"0"0"8"0,9-4-35 15,-9 4-9-15,0 0 0 0,0-4 0 0,-4-8 49 0,-1 0 8 16,-4 4 2-16,0 0 0 0,-5-4 4 0,1 4 1 31,-1 4 0-31,-4-5 0 0,4 5 0 0,-4 0 0 0,4 4 0 0,1 0 0 0,-1 4 0 0,0 0 0 16,5 5 0-16,-4-5 0 0,3 4-18 0,10-8-3 15,-4 12-1-15,-1-4 0 0,1 4-18 0,-1 0-4 16,10-4-1-16,-1 4 0 0,1 1 1 0,-1-1 1 16,1 0 0-16,4-4 0 0,0 0-21 0,5 0-10 15,-10 0 1-15,6 0 0 0,-10-8 9 0,9 4 12 16,-5 0-2-16,-4-4-1 15,0 0-33-15,14 0-8 0,4-4 0 0,-4 0-548 0,-5 0-108 0</inkml:trace>
  <inkml:trace contextRef="#ctx0" brushRef="#br0" timeOffset="4570">4037 579 1148 0,'0'0'51'0,"0"0"10"0,0 0-49 0,5 16-12 0,-5 0 0 0,0-4 0 0,4 0 94 0,-4 0 16 0,0 1 3 0,0-13 1 16,-4 8-60-16,4-8-12 0,0 12-2 0,0-12-1 0,0 0-5 15,0 0-1-15,0 0 0 0,0 0 0 0,0 0-15 16,0 0-3-16,0 0-1 0,0 0 0 0,9 0-1 0,0-8 0 16,0 4 0-16,-4-4 0 0,-1-5-13 15,5 5 0-15,-4 0 0 0,4 0 0 16,0 0 0-16,0 0 0 0,-4 4 0 0,-1-4 0 0,5 0 10 0,-4 4 2 16,-5 4 1-16,9-4 0 0,-9 4-13 0,9 4 0 15,5-4 0-15,-5 8 0 0,-5-4 24 0,5 8 1 16,1-4 1-16,-1 8 0 0,0 0-2 0,0 1-1 15,-5-1 0-15,6 0 0 0,-6-4-23 0,1 0 0 16,-5 0 0-16,0 1 0 16,0-1-97-16,0 0-21 0,0-12-4 0</inkml:trace>
  <inkml:trace contextRef="#ctx0" brushRef="#br0" timeOffset="4727">3759 279 1706 0,'0'0'37'0,"0"0"8"0,0 0 2 0,0 0 1 0,10-8-38 0,-10 8-10 0,9-4 0 0,-9 4 0 15,0 0 0-15,0 0 12 0,9-4-12 0,-9 4-759 16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4.7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266 88 1497 0,'0'0'32'0,"0"0"8"0,9 0 0 0,4-4 4 0,-4 4-36 0,-9 0-8 16,9-8 0-16,-4 0 0 0,-5 8 46 0,0-12 7 0,0 4 2 0,-5-4 0 16,-4 4-37-16,-9 0-7 15,5 0-2-15,-6 3 0 0,-3 1 21 0,3 4 4 0,-3 0 1 0,3 0 0 16,1 9-6-16,-5 3-1 0,1 0 0 0,3 4 0 16,6-8-28-16,-1 4 8 15,0 4-8-15,5 9 0 0,0-1 0 0,0-4 0 0,5 0 0 0,-1-3 0 16,0 3 37-16,1-8 5 0,8 4 1 0,-4-4 0 15,5 5-3-15,0-5 0 0,-1-4 0 0,5 0 0 0,0-4-40 16,0 0-22-16,1-4 2 0,-1-4 1 0,4 4 19 16,1-8 0-16,-5 0 0 0,5 0 0 0,-1-9 0 15,1 9 0-15,0 0 0 0,-1-4 0 0,-4 0 0 16,5 0 0-16,0 4 0 0,-5-4 0 0,0-5 0 16,0 5 0-16,-4 4 0 0,4 0 0 15,-5 4 0-15,-4 4 0 16,0 0 0-16,0 0 0 0,0 0 48 0,9 4 12 0,5 4 4 0,-5 0 0 0,-9-8-52 0,9 16-12 15,0-3 0-15,0 3 0 0,-9-4 18 0,5 4 1 16,0 0 0-16,4 0 0 16,-5 1-54-16,1 3-10 0,4-8-3 0,0 0 0 15,-4-4-143-15,4 0-29 0,0 0-5 0,0-3-2 16,-9-5 131-16,14 4 25 0,-1-4 6 0,-4 0 1 16,5-4 23-16,-5 4 5 0,-9 0 0 0,14 0 1 0,-5 4 46 0,-9-4 9 0,9 0 1 15,-9 0 1-15,0 0 103 0,0 0 21 16,0 0 4-16,0 0 1 0,0 0-43 0,0 0-9 0,0 0-2 0,0 0 0 15,0 0-49-15,0-9-11 0,0 1-1 0,0-4-1 16,-5 0-15-16,5-4-2 0,-4 4-1 0,-1-4 0 16,1 3-7-16,-1 1-2 15,1-4 0-15,4 4 0 0,0 0 14 0,0-4 2 0,0 3 1 0,0 1 0 16,9 4-25 0,-5-4 0-16,-4 0 0 0,9 4 0 0,-4 0 0 0,-1 0 0 0,-4 0 0 0,10 4 0 0,-10 0 0 15,0 4 0-15,0 0 0 0,0 0 0 0,0 0 0 16,9-5 0-16,-9 5 0 0,0 0 0 15,0 0-46-15,0 0-14 0,9 0-4 16,-9 0-614-16,9 5-123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5.9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0 352 1476 0,'18'13'65'0,"-9"-9"14"0,-9-4-63 16,5 4-16-16,-5-4 0 0,4 8 0 15,-4-8 112-15,5 8 19 0,-5-8 4 0,4 12 1 0,1 0-44 0,-5 0-9 16,0 0-2-16,5 1 0 0,-5 3-25 0,0-4-4 16,4 0-2-16,1 0 0 0,-5 4 7 0,0-4 2 15,0 1 0-15,0-1 0 16,0 0-47-16,-5 0-12 0,-4 0 0 0,9-12 0 0,0 0 0 0,0 0 0 15,0 0 0-15,0 0 0 0,0 0 0 0,0 0 0 16,0 0 0-16,0 0 0 0,0 0 0 0,0 0 0 16,0 0 0-16,5-12 0 15,-5 0 0-15,4 0 0 0,1 0-16 16,-1-1-4-16,1 1-2 0,4 0 0 0,0-4 22 0,0 0 0 0,5 0 0 16,-1-5 0-16,6 5 0 0,-6 4 0 15,1-4 0-15,0 4 0 0,4 4 0 0,0-4 0 16,-4 7 0-16,-1 1 0 0,-4 4 0 0,1 4 12 15,-1 1-12-15,0 3 12 0,-5 0-12 0,1 8 0 16,-5 0-10-16,0 0 10 16,4-4-44-16,-4 1-4 0,0 3 0 0,0-4 0 15,0-4-24-15,0-4-4 0,-4 4-2 0,8 0 0 0,-4 0 24 16,5 0 5-16,0-4 1 0,-1 0 0 0,1 1 39 0,4-1 9 0,-9-4 0 16,0 0 0-16,13 0 52 0,-3 0 9 0,3 0 3 0,1-4 0 15,-1-5 0-15,1 9 0 0,-5 0 0 0,5 0 0 16,0-8-18-16,-5 0-3 0,-9 8-1 0,4-4 0 15,5-4-17-15,-4 0-3 0,-1 0-1 0,-8 4 0 16,-1-8-13-16,1 4-8 0,4-5 8 0,-5 5-8 0,-4 0 0 16,0 4 9-16,0-4-9 0,0 8 0 0,0 0 0 15,-5 0 0-15,5 4 0 0,0 8-12 0,0 0 27 16,4 1 5-16,-4-5 2 0,9 8 0 0,0 0-35 16,0 4-7-16,5 5-2 0,-5-1 0 0,4-8 22 15,1 4 0-15,-1 1 0 0,1-1 0 0,4-4 47 0,0 0 13 16,0 0 4-16,-4-3 0 15,8-1-103-15,-4-4-20 0,1 0-4 0,3 0-1 0,-8-4 103 16,8 4 20-16,1-8 4 0,4 0 1 16,1-4-205-16,-6 0-41 0,1-8-8 0,0 0-2 15</inkml:trace>
  <inkml:trace contextRef="#ctx0" brushRef="#br0" timeOffset="392">710 365 979 0,'-18'28'43'0,"13"-12"9"0,1-4-41 0,-1 4-11 0,1 1 0 0,4-5 0 15,0 0 271-15,-5 0 52 0,10 4 10 0,-5 0 3 16,0 5-167-16,0-5-33 0,0 0-6 0,4 4-2 16,1-4-102-16,-1 1-26 0,1-5 0 0,4 0 0 15,-9-12 0-15,9 8 0 0,0 0 0 0,0-8 0 16,1 0 0-16,-1 0 0 0,0 0 0 0,0-4 0 16,4 0 0-16,-8 0 0 0,-5-4 0 0,0 0 0 0,9 4 0 15,0-8 0-15,5 3 0 0,0-3 0 0,-5 0 0 0,4 0 0 16,-4 0 0-16,-4 0 0 0,4-4 0 15,-4 3 0-15,-5 1 0 0,0 4 0 0,4 0 0 16,-4 8 0-16,0 0 0 0,0 0 0 0,0 0 22 16,0 0-1-16,0 0 0 0,5 8 0 0,4 4-13 15,-5 9-8-15,1-5 10 0,4 0-10 0,9 0 8 16,-4 0-8-16,-5-4 0 0,0 5 0 0,5-5 0 16,-10-4 0-16,10-4 0 0,-5 4 0 0,0-4 0 0,5 0 0 15,-5-4 0-15,0 0 0 0,0-4 12 0,0 0-4 16,0 0-8-16,1-4 12 0,-6 0-12 0,1-4 0 15,4-5 8-15,-5 1-8 0,1-8 0 0,-1 8 0 16,1 0 0-16,0-1 0 0,-5-3 0 0,4 0 0 16,-4-4 0-16,5 3 0 0,-5 1 0 0,0 4 0 15,0 0 0-15,0 4 0 16,0 0-135-16,0-1-29 0,0 5-7 0,0 8-893 0</inkml:trace>
  <inkml:trace contextRef="#ctx0" brushRef="#br0" timeOffset="612">1284 628 1364 0,'0'0'60'0,"0"0"13"0,9 4-58 0,-9-4-15 0,0 0 0 0,0 0 0 16,0 0 84-16,9-4 13 0,0-4 3 0,-4-1 1 16,-1 1 2-16,-4 0 0 0,5-4 0 0,-5-4 0 0,0-4-55 0,0-1-12 15,0 1-1-15,-5 0-1 0,5-8-15 0,-4-1-3 16,4-3-1-16,0 0 0 0,-5-5-15 0,5 1 8 15,-4-1-8-15,4 1 0 0,-5 3 9 0,1 1-9 16,-1 0 8-16,0-1-8 16,1 5-87-16,-1 4-22 0,1 4-5 0,-5 3-794 15</inkml:trace>
  <inkml:trace contextRef="#ctx0" brushRef="#br0" timeOffset="800">1084 271 748 0,'18'17'67'0,"-9"-13"-54"16,5 4-13-16,-1 0 0 0,1-4 272 0,-1 0 51 0,6 0 10 0,-1 0 3 16,-4-4-160-16,4 4-31 0,0 0-6 0,0-4-2 15,0 0-61-15,1 0-12 0,-1 4-2 0,5 0-1 16,-10-4-38-16,10 4-8 0,0-8-2 0,0 4 0 16,-5 0-13-16,0 0 0 0,5 4 0 0,-5 4 0 15,-4 1-134-15,-5-1-26 16,4 0-6-16,1-8-874 0</inkml:trace>
  <inkml:trace contextRef="#ctx0" brushRef="#br0" timeOffset="1098">1712 514 864 0,'0'0'76'0,"0"0"-60"16,0 0-16-16,0 0 0 0,13-8 144 0,-3 0 25 16,-6-4 6-16,1 4 1 0,-5-4-52 0,-5 0-11 15,1-1-1-15,-1-3-1 0,0-4-44 0,1 4-9 16,-5 4-2-16,4 4 0 0,-8 0-24 0,4-1-6 15,-1 5-1-15,-3-4 0 0,-1 4 31 0,0 8 7 16,1 4 1-16,-5 5 0 0,4-5-52 0,0 8-12 16,1 0 0-16,3 0 0 0,1-4 28 0,0 4 4 15,0 1 0-15,9-1 0 0,9-4-20 0,-4 4-4 16,-5 0-8-16,4 1 12 0,5-1 11 0,-4-4 1 16,-5-12 1-16,14 12 0 0,-1 0-25 0,-4-8 0 15,1 4 0-15,3-4 0 16,1 0-46-16,-5-4-14 0,9-4-4 0,-4 0 0 15,0-8-153-15,-5 0-31 0,4 0-7 0,-4-4-1 0</inkml:trace>
  <inkml:trace contextRef="#ctx0" brushRef="#br0" timeOffset="1413">1844 332 1728 0,'0'0'38'0,"4"16"8"0,-4 1 2 0,0-1 0 0,0 4-39 0,0-4-9 0,-4 4 0 0,-1-3 0 15,1-5 96-15,-1 4 16 0,5 0 4 0,-9 4 1 16,5-8-33-16,-6 5-8 0,10-1 0 0,-4-4-1 15,4 0-60-15,0-4-15 0,0 4 0 0,0-4 0 0,0-8 0 0,0 0 0 16,0 0 0-16,0 0 0 0,0 0 0 0,0 0 0 16,4 0 0-16,6-8 0 0,3-4 0 0,-8 0 0 15,4 0 0-15,0-4 0 0,0 0 0 0,0-5 0 16,0 1 0-16,0 4 0 0,0-4 0 0,-4 8 0 16,4-1 0-16,0-3 0 0,0 4 0 0,0 4 0 15,-4 0 0-15,4 0 0 0,0 0 54 0,0 8 8 16,0-4 2-16,1 4 0 0,-10 0-52 0,9 8-12 15,4 4 0-15,1 0 0 0,-5-4 0 0,0 4 0 16,-4 4 0-16,-1 1 0 16,1-1 0-16,-5 4 0 0,0-4 0 0,-5 4 0 0,5 1 0 0,-4-5 0 15,-1 0 0-15,5-16 0 16,0 0-102-16,-4 12-23 0,4 0-5 0,0-12-576 0,0 0-115 16</inkml:trace>
  <inkml:trace contextRef="#ctx0" brushRef="#br0" timeOffset="1649">2213 263 1422 0,'0'0'63'0,"0"0"13"0,4 0-61 0,5-4-15 16,-4 4 0-16,-5 0 0 0,0 0 122 0,4-8 22 15,10 0 4-15,-9 0 0 0,-1 0-67 0,-4 0-13 16,0-4-4-16,0 0 0 0,0-1-51 0,0 1-13 16,0 0 0-16,0 0 0 0,-4 0 23 0,4 0 1 15,0 4 1-15,0 8 0 16,0 0-48-16,0 0-9 0,0 0-3 0,0 0-619 16,0 0-124-16</inkml:trace>
  <inkml:trace contextRef="#ctx0" brushRef="#br0" timeOffset="1932">2326 494 1594 0,'0'0'35'0,"0"0"7"0,14 8 2 0,0 0 1 0,-5-4-36 0,5 4-9 0,-10-4 0 0,5 5 0 16,-9-9 88-16,9 4 15 16,-9-4 3-16,9 4 1 0,-4 4-39 0,-5-8-8 0,0 0-2 0,0 0 0 15,0 0-46-15,0 0-12 0,0-8 0 0,0-5 0 16,-5 1 28-16,1 0 3 0,-5-8 1 0,0 4 0 15,0-4 0-15,-1-1 0 0,6 1 0 0,-5 0 0 16,4 0-32-16,1-1-18 16,-5 5 2-16,4 4 1 0,0-4 24 0,1 4 5 0,4 0 1 0,4-1 0 15,-4 5-15-15,5 0 0 0,0 0 0 0,4 0 0 0,0 0 0 16,4 0 11-16,-3 8-11 0,3-4 10 0,1 4-21 16,-5 4-4-16,9 0-1 0,-4 4 0 15,-1 0-183-15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8.6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46 862 345 0,'0'0'31'0,"0"0"-31"16,-5 8 0-16,-4 5 0 0,4-5 262 0,-4 4 46 0,5 0 10 0,-5-4 2 16,4 0-167-16,5-8-33 0,-5 8-6 0,5-8-2 15,0 0-29-15,0 0-7 0,0 0 0 0,0 0-1 32,0 0-56-32,0 0-11 0,5 8-8 0,-5-8 9 0,0 0-9 0,0 0 0 0,0 0 0 0,9-4 0 15,-4-4 25-15,4-4 3 0,-5-4 1 0,5-4 0 16,1-1-46-16,-1 1-10 0,-5 0-1 15,5 0-1-15,0-1 48 0,1 1 9 0,-1 4 3 0,0-4 0 16,0 4-50 0,0-1-9-16,0 9-3 0,-4 0 0 0,4 4 56 0,-9 4 11 0,0 0 3 0,0 0 0 15,0 0-23-15,4 16-5 0,1 1-1 0,-1 7 0 0,-4-4 4 16,0 4 1-16,0 5 0 0,0-5 0 0,0-4-15 0,0 5-15 31,-4-5 3-31,4-4 1 0,0 0 11 0,0-16 0 0,0 0 0 0,0 0 0 16,0 0 0-16,0 0 16 0,0 0-4 0,0 0-1 0,0 0-11 0,0 0-17 15,0 0 4-15,9 0 1 0,5 0 12 0,-10 0 16 16,5-4-3 0,0-4-1-16,0 0-24 0,-4 0-6 0,4 0-1 0,-4 0 0 0,-1-5 19 0,5 5 0 15,-4 4 0-15,9 0 0 0,-10-12 12 0,5 4 5 0,-4 0 2 16,4 0 0-16,-5 4-19 0,5-1 0 0,-4 1 0 16,0 0 0-16,-5 8 0 0,4 0 0 0,1 0 0 15,-5 0 0-15,0 0 0 0,4 8-19 0,-4-8 4 0,0 0 1 16,9-4-8-16,-9 4-2 15,5 8 0-15,-1 5 0 16,1-9-52 0,0 0-12-16,-1-4-1 0,5 0-1 0,-4 4-30 15,4 0-7-15,-5 0-1 0,1-4 0 0,4-8 52 0,0 8 9 16,0-4 3-16,0 4 0 0,1-4 51 0,-1 4 13 0,4 0 0 0,-4 0 0 16,5-4 48-16,-5-9 13 0,5-3 3 0,-5 4 0 15,5 12 36-15,-1 0 8 0,-8 0 2 0,8-4 0 16,-3 0-38-16,-1-4-7 0,-9 8-1 0,0 0-1 0,9-8-34 0,-5 0-6 15,-4-4-2-15,0 4 0 0,-4-1-21 0,-1 1 0 16,5 8 0-16,-9-8 0 0,-5 0 0 0,5 4 0 16,9 4 0-16,-9 4 0 0,-4-4 21 0,-1 4 7 15,0 4 0-15,5 0 1 0,0 5 5 0,0-1 1 16,0 4 0-16,4 4 0 0,1-4-35 0,-1 0-20 16,5-3 2-16,0-1 1 0,-4 8 17 0,8-4 0 15,1-4 0-15,4 0 0 16,-5 5 15-16,10-1 0 0,-5 4 0 0,0-4 0 0,5-4-15 0,0 1-12 0,-1-5 3 15,5 0 0-15,1 0 9 0,-6-4 0 0,6-4 8 16,-6 0-8-16,5 0 0 0,-4-8-15 0,0 4 3 0,-1-4-692 16,1-5-139-16</inkml:trace>
  <inkml:trace contextRef="#ctx0" brushRef="#br0" timeOffset="283">892 227 1119 0,'5'0'49'0,"-5"0"11"0,0 0-48 0,0 0-12 16,0 0 0-16,-5 12 0 0,1 0 94 0,4 0 16 16,-5 5 3-16,5-1 1 0,0 4-12 0,0 4-2 15,-4-3-1-15,4 3 0 0,4 0-12 0,-4 13-3 16,0-5 0-16,-4 8 0 0,4-3-16 0,0 3-3 15,0 1-1-15,0-1 0 0,0 1-40 0,0-1-8 16,0-3-1-16,0-5-1 0,4 0-22 0,-4-3-5 16,5-5-1-16,-5-12 0 0,0-4 14 0,0 0 0 0,0-8 0 0,0 0 0 31,0 0-80-31,0 0-14 0,0 0-2 0,0 0-883 0</inkml:trace>
  <inkml:trace contextRef="#ctx0" brushRef="#br0" timeOffset="738">428 490 576 0,'27'8'25'0,"-18"-8"6"0,5 4-31 0,4 0 0 0,0 0 0 0,5 0 0 16,0-4 262-16,0 0 46 0,0 4 10 0,4-4 2 16,5-4-161-16,-5 4-32 0,0 0-7 0,1 0 0 15,-6-4-89-15,1 4-18 0,5 0-3 0,-10-4-1 0,4 4-9 0,1 0 0 16,-5-8 0-16,1 4 0 0,-1 0 13 0,-4 0 1 15,-1 0 0-15,1 4 0 0,-5 0-22 0,-4 0-5 16,-5 0-1-16,9 4 0 0,-5 8 6 0,-4-12 8 16,0 0-13-16,5 8 5 0,-1 4 0 0,-4 1 0 15,0 7 0-15,0 0 0 0,0 0 18 0,0 5 4 16,-4 7 1-16,4-8 0 0,-5 5-15 0,1-1-16 16,-1 0 3-16,5 0 1 0,-4-3 12 0,-1-5 16 15,5-4-3-15,-5-4-1 0,5 9-12 0,0-9 0 16,0-12 0-16,0 0 0 0,5 8 11 0,-5-8-1 15,0 0 0-15,0 0 0 0,0 0-10 0,9 8-14 16,0-4 3-16,-9-4 1 0,14-4 10 0,0-4 0 16,-1 8 0-16,1-12 0 0,-5 4 0 0,5-1 9 0,4 5-1 0,-5 0-8 15,1 0 0-15,0-4 0 0,-1 0-10 0,1 4 10 16,0-4 0-16,-5 0 0 0,5 0 14 0,-5 4-4 16,0 4-10-16,-9 0-12 0,0 0 2 0,9 8 1 15,-5 0 9-15,5 4 0 0,1-4 0 0,-6 8 0 16,1 1 21-16,-1-1 7 0,1-4 0 0,-1 0 1 15,-4 0-46-15,5 4-10 0,4-3-1 0,-4-1-1 16,-1-4-79-16,1 0-16 0,8 0-4 16,1 4 0-16</inkml:trace>
  <inkml:trace contextRef="#ctx0" brushRef="#br0" timeOffset="1010">1475 939 748 0,'0'0'33'0,"9"0"7"0,0-4-32 0,0 0-8 0,-9 4 0 0,10-4 0 0,-1 0 193 0,0 0 37 15,-9 4 7-15,0 0 2 0,0 0-139 0,4-4-27 16,5-12-5-16,-9-4-2 16,5 7-28-16,-10-3-6 0,5 4 0 0,0 0-1 0,-4 4-15 0,-5-4-2 15,4 4-1-15,-4 4 0 0,9 4 1 0,-14-4 0 16,5 4 0-16,-4 0 0 0,4 4 3 0,-1 0 1 16,1 4 0-16,5-8 0 0,-10-4-3 0,14 4-1 15,-4 16 0-15,-1-4 0 0,5 0-14 0,0 0 0 0,0 0-12 16,0 1 12-16,0-5-23 0,9 4 3 15,-4-4 0-15,-1 4 0 16,5-4-13-16,-4 4-3 0,4-4 0 0,-4 0 0 16,8 1-122-16,-4-5-25 0,0 0-5 0,5 0 0 0</inkml:trace>
  <inkml:trace contextRef="#ctx0" brushRef="#br0" timeOffset="1478">1835 899 1213 0,'4'-4'26'0,"-4"4"6"0,0 0 0 0,0 0 4 0,9-12-36 0,1 4 0 0,3-5 0 0,-8 1 0 16,-5 4 51-16,4 4 3 0,1-8 1 0,-5 0 0 0,0 0-25 15,-5 0-5-15,1-1-1 0,-1 5 0 0,-4-4 8 0,0 4 0 16,0 0 1-16,0 0 0 0,0 0 3 0,0 4 1 16,-5 0 0-16,5 4 0 0,-5 4 17 0,1 4 3 15,3-4 1-15,1 4 0 0,0 0-58 0,0 4 0 16,-5-4-15-16,10 4 3 0,-1 1 12 0,1-1 11 15,-1 0-3-15,1 4 0 0,4-4 1 0,4 0 0 16,-4 0 0-16,5 1 0 0,-5-1-1 0,9-4-8 16,0 4 12-16,0-4-4 0,0-4 0 0,0-4-8 15,10 0 12-15,-6-4-4 0,5-4-22 0,1 4-5 16,-1-4-1-16,5 0 0 0,-5-8 30 0,0 3 6 0,0-3 0 16,-4 0 1-16,4-8-27 0,-9-1-6 0,5-7 0 15,-5-4-1 1,0-5 17-16,0 1 0 0,-9 3 11 0,0-7-11 0,0-5 0 0,-4-3 0 0,4-1 0 15,0-4 0-15,-5 5 0 0,0-1-9 0,1 1 9 0,-5 3 0 16,0 9-14-16,0 3 2 0,9 9 1 16,-5 8 0-16,1 7-1 0,4 13 0 0,0 0 0 0,0 0 0 15,0 17 28-15,-5 3 6 0,5 0 1 0,0 12 0 16,0 9-10-16,0 3-1 0,-5 1-1 0,5 3 0 16,-9 1 33-16,9 4 8 0,5 3 0 0,-1 5 1 0,1-4-42 15,0-1-11-15,4 5 0 0,0-8 0 0,-9-5 0 0,4-3 0 16,1-5 0-16,-5-3 0 31,0-9-152-31,9 0-32 0,14 29-6 0,-1-25-2 0</inkml:trace>
  <inkml:trace contextRef="#ctx0" brushRef="#br0" timeOffset="1650">2327 943 1638 0,'0'0'36'0,"0"0"7"0,0 0 1 0,0 0 3 0,0 0-38 0,4 8-9 0,-4 9 0 0,0-17 0 16,0 0 73-16,5-8 13 16,-5 8 2-16,0 0 1 0,0 0-20 0,0 0-4 0,0 0-1 0,0 0 0 31,0 0-74-31,0-5-15 0,0-3-3 0,0 8-1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1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1312 403 0,'0'0'36'16,"5"8"-36"-16,-5-8 0 0,0 0 0 0,0 8 153 0,-5 0 24 15,5 4 5-15,0-12 1 0,0 0-50 0,0 0-9 0,0 9-3 16,0-9 0-16,0 0-45 0,0 0-10 16,-4 4-2-16,-1 4 0 0,5-8-23 0,0 0-5 0,0 0 0 0,0 0-1 15,-4 8-5-15,4-8-1 0,0 0 0 0,0 0 0 16,0 0 21-16,0 0 4 0,0 0 1 0,0 0 0 15,0 0-37-15,4-8-7 0,10-4-2 0,-5-1 0 16,5 1 44-16,-5-4 9 0,5 0 2 0,4-4 0 16,-5-5 0-16,10-3 0 0,-5 0 0 0,5-5 0 15,14 1 0-15,-10-4 0 0,0-9 0 0,5 5 0 16,4 3-52-16,-4-7-12 0,5-1 0 0,-1-4 0 16,-4 5 0-16,5 4 0 0,-1 3 0 0,0-3 0 15,-8 3 0-15,4 1 0 0,-5 7 0 0,-4 9 0 0,4 0 0 16,-4 4 0-16,-1-4 0 0,-8-1 0 15,-5 1 12-15,0 8-1 0,0 4 0 0,-4 0 0 16,4 4-69-16,-4 0-14 0,-5 4-2 16,0 0-1-16,0 0-113 0,0 0-22 0,-9-8-5 0</inkml:trace>
  <inkml:trace contextRef="#ctx0" brushRef="#br0" timeOffset="298">0 357 576 0,'0'0'12'0,"0"0"4"0,0 0 0 0,4 12 0 0,1 0-16 0,-5-4 0 0,0-8 0 0,0 0 0 15,0 0 19-15,0 0 1 0,4 16 0 0,-4-3 0 16,0-13-84-16,0 0-16 0,0 0-3 0,0 0-1 16</inkml:trace>
  <inkml:trace contextRef="#ctx0" brushRef="#br0" timeOffset="738">54 442 576 0,'0'0'12'15,"0"0"4"-15,0 12 0 0,0-12 0 0,0 0-16 0,0 0 0 0,0 0 0 0,0 0 0 0,0 0 105 0,0 0 19 16,5 12 3-16,-5-12 1 0,0 0-103 0,0 0-25 16,0 0 0-16,0 0 0 0,0 0 56 0,0 0 7 15,0 0 1-15,0 0 0 0,0 0-52 0,0 0-12 16,0 0 0-16,0 0 0 0,0 0 54 0,0 0 8 15,0-8 2-15,0 8 0 0,0 0-52 0,0 0-12 0,0 0 0 0,0 0 0 16,0 0 54-16,0 0 8 0,0 0 2 0,0 0 0 16,0 0-64-16,0 0 0 0,0 0-9 0,0 0 0 15,0 0 9-15,0 0 12 0,0 0-2 0,0-4-1 16,0-4 27-16,0 8 4 0,0 0 2 0,0 0 0 16,0 0-16-16,0 0-3 0,0 0-1 0,0 0 0 15,0 0 30-15,0 0 5 0,0 0 2 0,0 0 0 16,0 0-43-16,0 0-16 0,14 12 11 0,-10 0-11 15,5 0 57-15,-4 5 6 0,-1-5 1 0,5 8 0 16,1 0-13-16,3 4-3 0,5 9 0 0,1-5 0 16,3 0-25-16,1 5-6 0,4-1-1 0,1 5 0 0,4 3 19 15,-1 1 3-15,-3-1 1 0,8 5 0 16,-8-5-30-16,3-4-9 0,1-3 0 0,-4 3 0 0,3-3 25 16,-3-5-1-16,-1 4-1 0,0-3 0 15,1-1-23-15,-1 0 0 0,0-3 0 0,1-1 0 0,-6 4 0 0,1-3 0 16,0-1 0-16,0-4 0 0,0 4 0 15,-5-3 0-15,0-5 0 0,0 0 0 16,-4-4-68-16,4 0-17 0,-9-8-4 16,0 4-1101-16</inkml:trace>
  <inkml:trace contextRef="#ctx0" brushRef="#br0" timeOffset="1494">1411 794 1076 0,'0'0'48'0,"0"12"9"0,0-12-45 16,0 0-12-16,0 0 0 0,0 0 0 0,0 0 147 0,0 0 27 16,0 0 6-16,9 8 0 0,0-4-58 0,5 4-12 15,-5-8-2-15,5 0-1 0,4 0-18 0,-4 4-3 16,4-4-1-16,0 0 0 0,0 0-17 0,5 4-3 16,-5 0-1-16,-4-4 0 15,-1-4-51-15,1 0-13 0,4 12 0 0,1-8 0 0,-6-4 0 0,1 0 0 0,0 8 0 0,-1-4 0 16,-4-4 0-16,5 0 0 0,-9 0 0 0,-5 4 0 31,9-4-202-31,-9 4-43 0,0 0-9 0,0 0-2 0</inkml:trace>
  <inkml:trace contextRef="#ctx0" brushRef="#br0" timeOffset="1681">1466 1008 2419 0,'0'0'53'0,"0"0"11"0,9-4 3 0,0 4 1 0,5 4-55 0,-1-4-13 0,5 5 0 0,-4-1 0 16,4-4 54-16,1 4 8 15,-1-4 2-15,4-4 0 0,-3 0 0 0,-1-1 0 0,-4 5 0 0,4 5 0 16,-5-1-103-16,1-4-20 0,0-4-4 0,-1-1-1 16,1 10-153-16,0-1-31 0,9-8-7 15,-5-5-666-15</inkml:trace>
  <inkml:trace contextRef="#ctx0" brushRef="#br0" timeOffset="2042">2190 357 1497 0,'4'8'32'0,"-4"-8"8"0,0 0 0 0,0 0 4 0,0-4-36 0,0 4-8 0,0 0 0 0,0 0 0 15,0 0 104-15,0 0 20 0,0 0 3 0,0 0 1 16,0 8 0-16,5 4 0 16,-5-4 0-16,4 4 0 0,-4-3-52 0,5 7-9 15,-1 0-3-15,1 0 0 0,4 4-51 0,0 13-13 0,-9-5 0 0,5 0 0 16,-1 5 0-16,1-5 0 0,-5 4 0 0,0 1 0 15,0 3 29-15,4 5 3 0,-4 7 1 0,0 1 0 0,0 7-23 16,0 1-10-16,5 8 8 0,-5-4-8 0,0-9 0 16,0-7 0-16,9-5-12 0,-4-3 12 0,-5-13-10 0,4 0 10 15,-4-4 0-15,5-11-9 16,-1 3-168-16,-4-4-34 0,-4 4-6 0,4-12-2 0</inkml:trace>
  <inkml:trace contextRef="#ctx0" brushRef="#br0" timeOffset="2355">2404 438 806 0,'0'0'17'0,"0"0"4"0,0 0 1 0,0 0 2 0,0 0-24 0,0 0 0 0,9-4 0 0,-9 4 0 16,0 0 56-16,0 0 6 0,0 0 2 0,0 0 0 15,0 0 0-15,0 0 0 16,4 8 0-16,5 4 0 0,-4 4 51 0,-5-4 10 0,4 1 3 0,6-1 0 16,-10-4-52-16,4 4-9 0,5 4-3 0,-4 8 0 15,4 5 34-15,0 3 6 0,0 4 2 0,-4 5 0 16,4-5-38-16,0 9-8 0,0-1-2 0,0 5 0 16,-4 8-24-16,-1-5-5 0,5-7-1 0,-4 3 0 15,-1-3-28-15,5-1-15 0,-9-3 2 0,5-1 0 16,-5-3 4-1,5-1 1-15,-5-3 0 0,4-5 0 0,-4-8-13 0,0 0-3 0,0-4 0 0,-4-3-1096 16</inkml:trace>
  <inkml:trace contextRef="#ctx0" brushRef="#br0" timeOffset="2920">2048 551 1036 0,'0'0'23'0,"0"0"5"0,14 0 0 0,-5-4 1 0,-4-8-29 0,4-4 0 0,-5 8 0 0,6-8 0 15,-1 3 108-15,4 1 16 0,-4 4 4 0,5-4 0 16,0 4 0-16,-5 4 0 0,-9 4 0 0,13 0 0 15,6 0-52-15,-6-8-9 0,1 4-3 0,4-4 0 16,0 0 29-16,10 3 6 0,-1 5 1 0,0 0 0 16,-4-4-58-16,4 4-11 0,5-4-3 0,0 4 0 15,0 0 29-15,0 0 6 0,4-4 1 0,-4 8 0 16,5 4-52-16,-1 1-12 0,1-1 0 0,-1-4 0 16,-4 4 0-16,-5 0 0 0,-4 0 0 0,-5 0 0 0,0-8 0 15,-9 0 0-15,-4 4 0 0,0 4 0 0,-5-8 0 0,-5 12 0 16,-4 5 0-16,-5 7 0 0,-9 4 0 0,1-4 0 15,-10 1 0-15,9-5 0 16,-4 0 0-16,-1 0 0 0,-3 1 0 0,3 3 0 16,1 0 0-16,0 5 0 0,4-5 0 0,0 12 0 15,0-7 0-15,10-1 0 0,-1 0 0 0,9-3 0 0,1-1 0 0,4 0 0 16,0-4 0-16,9 1 0 0,5 3 0 0,-1 0 0 16,6 0 0-16,-1-3 0 0,9 3 36 15,-4-12 4-15,4 0 0 0,0-4 1 0,5 4-17 0,0 1-3 16,5-1-1-16,-1 4 0 0,-4 0-5 0,9 4-2 15,0 1 0-15,4-5 0 0,-8 4-13 0,4-4 9 16,-5 0-9-16,-4-3 8 0,-5-1-8 0,1 0 0 16,-1-4 0-16,-9 4 0 0,0-4 0 0,1 4 0 15,-6-4 0-15,1 4 0 16,0 1-28-16,-5-1-5 0,0 0-1 0,0 0 0 16,0 0-221-16,-4-8-44 0</inkml:trace>
  <inkml:trace contextRef="#ctx0" brushRef="#br0" timeOffset="3752">3114 191 1173 0,'0'0'52'0,"9"8"11"0,0 4-51 0,-4-4-12 0,-5-8 0 15,9 12 0-15,0 1 131 0,-5 3 23 0,5 0 5 0,-4-4 1 16,0 0-31-16,4 4-5 0,-5 5-2 0,-4-9 0 16,0-12-46-16,5 16-10 0,-1 4-2 0,-4-4 0 15,-4 1-23-15,4-9-5 0,0 4 0 0,0-12-1 16,0 0-14-16,0 0-2 0,0 0-1 0,-5 4 0 16,1-4-8-16,4 0-2 0,-5-8 0 0,5 0 0 15,5-4-8-15,-5-1 0 0,-9 5 0 0,9-4-11 16,-5 0 11-16,5 0 8 0,-5-4-8 0,1-5 11 15,4-3-11-15,0 0 0 0,0 8 0 0,0-4 0 16,0 3 0-16,0-3 0 0,4 0 0 0,1 4 0 16,-5-1 0-16,5 5 0 0,-1 4 0 0,1-4 0 0,-1-8 0 15,1 4 0-15,-1-1 0 0,5 5 0 0,-4 4 0 16,4 0 0-16,0 0 0 0,0 0 0 0,0-4 0 16,1 8 0-16,-6 4 0 0,5 0 0 15,-9 0 0-15,9 0 0 0,-4 4 0 0,4 0 0 0,-5 0 0 0,10 4 0 16,-5 0 0-16,5 0 0 0,0 0 56 0,-1 4 7 15,-4-3 1-15,0 3 0 0,5 0-52 16,-5 0-12-16,0 4 0 0,0 0 0 0,-4 1 0 0,4-1 0 16,-4 0 0-16,-1 0 0 0,1 0 0 0,-1 0 0 15,1 1 0-15,-1-5 0 0,1 0 0 0,0 0 0 16,-1 0 0-16,5-4 0 0,-4 0 0 0,-1 5-18 0,-4-13 4 16,0 0 1-16,9 4 21 0,-9-4 4 15,0 0 0-15,0-9 1 0,5 1-13 0,-1-4 0 0,-4 0 0 0,0 0 0 16,0-4 0-16,0 0 0 0,0-1 0 0,0 1 0 15,0 4 0-15,5 0 0 0,0 0 0 16,-1 0 0-16,-4 0 0 0,0-1 0 0,5-7 0 16,-1 4 0-16,5 0 0 0,-4 4 0 15,4 4 0-15,-4 3 0 0,4-3 0 0,0 0 0 0,-9 8 0 0,13-8 0 16,1 4 0-16,0 0 0 0,-1 4 0 0,1 0 0 16,4 4 0-16,-4 0-13 0,-5 4 2 0,5 4 1 15,-1 1 10-15,1 7 14 0,0 0-3 0,-5 0-1 16,0 9 15-16,-5-5 3 0,6 4 1 0,-6 1 0 15,5-1-46-15,-4 0-10 16,-1 5-1-16,1-5-1 0,-1-4 29 0,1 5 0 0,-5-9 0 16,5-4 0-16,-1-4-57 0,-4 0-6 0,5-4-1 0,-5 0-1152 15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6.8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277 1352 230 0,'0'0'20'0,"0"0"-20"0,0 0 0 15,-9 4 0-15,5 0 148 0,4-4 24 0,0 0 6 16,0 0 1-16,-5 0-79 0,5 0-16 0,-4-4-4 0,4 0 0 16,0-4 39-16,4-1 7 0,-4 1 2 0,9-4 0 15,-4 4-20-15,-1-4-3 0,6-4-1 0,-1 0 0 16,0-5-20-16,4 5-4 0,-3-4 0 0,3-4-1 16,1-1-19-16,-1-7-3 0,1 0-1 0,0-5 0 15,4 1-14-15,0-1-3 0,-4 1-1 0,9 0 0 16,-1-5-24-16,1 1-5 0,0-5-1 0,0 1 0 15,-1-5-8-15,1 0 0 0,0 5 0 0,-5-5 0 0,5 5 38 16,-5-5 6-16,0 9 0 0,-4-1 1 16,9 1-21-16,-10 3-4 0,6 5 0 0,-6 4-1 0,6 3-19 0,-6 1 0 15,-4 8 0-15,0 0 0 0,1 4 0 0,-6 4 0 16,-4 8 0-16,0 0 0 16,5-13-48-16,-5 13-12 0,-9 0-4 0,-1 4 0 15,1 1-115-15,-4 7-23 0,-6 4-5 0,-3 4-1 0</inkml:trace>
  <inkml:trace contextRef="#ctx0" brushRef="#br0" timeOffset="236">450 716 1854 0,'0'0'40'0,"0"0"9"0,5-8 2 0,-5-4 1 0,-5 4-41 0,1-4-11 15,4-4 0-15,-9 3 0 0,0-3 96 0,0-4 16 0,-1-4 4 0,-8-9 1 16,0 1-36-16,0-4-7 0,-9-1-2 15,-1 1 0-15,1-1-32 0,0 1-6 0,-5 0-2 0,0-1 0 16,0 5-32-16,5-1 0 0,-5 5 0 0,9 4 0 16,9-1 0-16,5 5 0 0,5 0 0 0,-5 4 0 15,-1 0 0-15,6-1 0 0,-1 1 0 0,1 4 0 16,-1 8-168-16,1 0-40 0,4 4-8 0,0 0-743 16</inkml:trace>
  <inkml:trace contextRef="#ctx0" brushRef="#br0" timeOffset="676">1038 583 1267 0,'0'0'56'0,"0"0"12"0,0 16-55 0,0-16-13 0,0 0 0 0,0 0 0 16,0 0 122-16,0 0 22 0,9 12 4 0,-9-12 0 15,0 0-32-15,9 4-8 0,0 4 0 0,5-4-1 16,-5-4-8-16,4 4-2 0,1-4 0 0,0 4 0 0,4-4-53 0,5-4-10 16,4 0-2-16,5 0-1 0,-5 4 26 0,1 0 6 15,-1-4 1-15,0 4 0 0,-4-4-52 0,-5 4-12 16,0 0 0-16,1 4 0 0,-10 4 0 0,4-4 0 15,-3-8 0-15,-6 4 0 16,1 8-151-16,-5-8-33 0,0 0-6 0,0 0-898 0</inkml:trace>
  <inkml:trace contextRef="#ctx0" brushRef="#br0" timeOffset="849">1142 854 1728 0,'0'0'38'0,"14"4"8"0,0 0 2 0,-1-4 0 0,6 0-39 0,-1 0-9 0,5 0 0 16,-1-4 0-16,1 0 104 0,0 0 20 0,-5 0 3 16,5 4 1-16,0 0-103 0,-5 0-25 0,-4 0 0 0,-1 0 0 15,1 0 0-15,-14 0 0 0,0 0 0 0,0 0-968 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28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 1451 1177 0,'0'0'25'0,"0"0"6"0,0 0 1 0,0 0 2 0,0 0-34 0,-5 8 0 16,5-8 0-16,-9 8 0 0,0-4 98 0,5 0 13 15,-6 0 2-15,1-4 1 0,0 0-34 0,0 4-6 16,0 0-2-16,-5-4 0 0,1 0-31 0,-1 0-6 0,5 0-2 15,-5 0 0-15,1-4-14 0,-1 4-3 0,0 0-1 0,-4 0 0 16,4-4-15-16,-4 4 11 0,0 0-11 0,0 0 10 16,-5 0-10-16,5-4 0 0,0 0 0 0,-5 4 8 15,0-4-8-15,5 4 0 0,-5-4 0 0,5 0 8 16,0 0-8-16,-1-4 0 0,6 3 0 0,-1 1 0 16,5-4 0-16,5 0 0 0,-6 0 0 0,6-4 0 15,-1-4 21-15,5 0-1 0,-4 3 0 0,4-7 0 16,-5 0 2-16,5 0 0 0,5-5 0 0,-5 1 0 0,0-4-22 15,0 0 0-15,4-5 0 0,-4 1-12 0,-4-5 12 16,8-3 0-16,-4 3 0 0,5-3 0 0,-10-5 0 16,10 5 0-16,-5-4 0 0,4-1 0 15,-4 0 0-15,5 1 0 0,-5-5 0 0,5 1 0 0,-5 3 0 16,0 1 0-16,0 3 0 0,0 5 0 0,0-1 0 0,0 5 0 16,-5 0 0-16,0 7 0 0,1 1 29 15,4 4 8-15,0 0 2 0,-5 4 0 0,-4-1-31 0,9 5-8 16,-4 4 0-16,-1 0 0 15,1 0 0-15,4 0 9 0,-5 0-9 0,5 0 10 0,0 4-10 0,0-5 0 16,0 1 0-16,0 8 8 0,0 0-8 16,5-8 0-16,-5 8 0 0,9-8 0 0,0 0 0 0,4 0 10 15,1 4-2-15,9-4-8 0,4 0 16 0,0 4-3 16,1-4-1-16,-5 0 0 0,-1-5 35 0,1 5 6 0,9 4 2 16,-5 0 0-16,1-8-37 0,3 8-7 15,-3 0-2-15,8 4 0 0,-4 4 44 0,-5-4 9 16,1 0 2-16,-6 0 0 0,-3 0-64 0,-1 4-28 0,-4-4 3 15,-1 4 0 1,-4 4-11-16,0-4-3 0,-4 0 0 0,-5-4 0 0,0 12-147 16,0 1-30-16</inkml:trace>
  <inkml:trace contextRef="#ctx0" brushRef="#br0" timeOffset="424">1098 621 1324 0,'0'0'59'0,"0"0"12"0,0 0-57 0,0 0-14 15,0 0 0-15,0 0 0 0,0 0 97 0,0 0 17 16,0 0 3-16,0 0 1 0,0 0-48 0,0 0-10 15,-13 4-1-15,-1 0-1 0,-4 0-38 0,-1 4-7 16,-8-4-1-16,4 4-1 0,-8 8-11 0,-1 1 12 16,4-5-12-16,-4 8 12 0,5 0 1 0,0 5 1 15,13 3 0-15,-4 0 0 0,4 5-5 0,10-1-1 0,-5 0 0 0,9 1 0 16,9 3-8-16,4-3 12 0,-3-5-12 16,12 0 12-16,6-4-4 0,-6-3 0 0,1-5 0 15,0-4 0-15,4-8 10 0,-4 4 2 0,-5 8 0 0,-4-12 0 16,4-4-2-16,-4-12 0 0,-1 0 0 0,-4-4 0 15,1-4-8-15,-1-1-2 0,0-3 0 0,0 0 0 16,-9 0 5-16,9-5 1 16,-4 1 0-16,-1 0 0 0,-8-1-14 0,4 1 8 0,4 0-8 0,-4-1 0 15,0 9 0-15,0-4 8 0,0 0-8 0,0 3 0 16,0 1 0-16,0 8 0 0,-4 4 8 0,4 8-8 16,0 0-178-16,0 0-38 0</inkml:trace>
  <inkml:trace contextRef="#ctx0" brushRef="#br0" timeOffset="643">1535 1018 1386 0,'-4'28'61'0,"4"-12"13"0,-9 8-59 0,-5 5-15 15,5-1 0-15,-5 8 0 16,1 9 67-16,-1-1 10 0,-4 5 3 0,-1 0 0 0,1-5-23 0,5 1-4 0,-1-1-1 0,0-7 0 15,1-5-37-15,4 0-15 16,-1-7 11-16,6-1-11 0,-1-8 8 0,5 0-8 0,0-4 0 0,5-4 9 16,4-3-9-16,0-5-11 0,0-5 3 0,5 1-548 15,-1-8-108-15</inkml:trace>
  <inkml:trace contextRef="#ctx0" brushRef="#br0" timeOffset="1020">2141 1329 1177 0,'0'0'52'0,"0"0"11"0,0 0-51 0,0 8-12 0,0 4 0 0,0-12 0 0,0 0 99 0,0 0 17 15,0 0 3-15,0 0 1 0,0 0-15 0,0 0-2 16,0 0-1-16,0 0 0 16,4-8-42-16,1-8-8 0,-1-8-1 0,-4 0-1 15,5-5-11-15,-5 1-3 0,0-4 0 0,0-9 0 16,-5-3-50-16,5 3-10 0,-4-3-3 0,-1 3 0 0,5 5 55 0,5-5 12 15,-10 9 1-15,1-5 1 0,4 5-28 0,-5 4-6 0,5 3 0 0,-4 1-8 16,4 0 0-16,0 4 0 0,4-1 0 16,-8 5-700-16,-1 4-138 15</inkml:trace>
  <inkml:trace contextRef="#ctx0" brushRef="#br0" timeOffset="1648">2091 172 1130 0,'13'-12'24'0,"-8"3"6"0,4 5 1 0,5-4 1 0,-5-4-32 0,0 4 0 15,-5-4 0-15,10 4 0 0,-5 0 120 0,0-4 16 16,5 4 4-16,4-5 1 15,-4 5-41-15,0 0-9 0,4 0-2 0,-5 4 0 0,1-4-20 0,0 0-4 16,-1 4-1-16,6 0 0 0,-6 0-51 0,-4 4-13 16,5 0 0-16,0 0 0 0,-1 0 0 0,1 0 0 15,0 0 0-15,-1 4 0 0,1 0 54 0,0 0 8 16,-1 0 2-16,5 0 0 0,1 0-52 0,-1 4-12 16,0 4 0-16,0 0 0 0,1-4 0 0,3 1 0 15,-3 3 0-15,3 0 0 0,-4 4 54 0,1 0 8 0,-1 0 2 16,-4 1 0-16,4-1-52 0,-5 4-12 0,1 4 0 15,0 1 0-15,-5-1 0 0,0 4 0 0,-9 5 0 16,9-1 0-16,0-4 0 0,0 5 0 16,-4-1 0-16,4 9 0 15,-4-5-18-15,-1 0-6 0,1 5-2 0,4-1 0 0,-5-3 26 0,5-1-8 0,-4 5 8 0,-1-1 0 32,6-3 0-32,-6 3 0 0,1 0 0 0,4 5 0 15,0-5 0-15,-5 1 0 0,1-9 0 0,4 5 0 16,5-5 0-16,-5 0 0 0,0 1 0 0,-4-5 0 0,8-4 0 15,-4 1 0-15,0-5 0 0,1 0 0 0,-6-4 0 0,5 1 0 16,-4-5 0-16,-1 0 0 0,5 0 0 0,-9-4 0 16,5 4-10-16,-5-12 10 0,0 8-8 0,4 0 8 15,-4 1 0-15,0 3 0 0,0-12-8 0,0 8 8 16,-4 4 0-16,-1-4 0 0,-4 0-8 0,5 0 8 16,-5 4 0-16,0-4 0 0,-5 0 0 0,-4 5 0 15,4-5 0-15,-4 0 0 0,-5 0 0 0,0-4 0 16,0 4 0-16,1 0 0 0,8-8 0 0,-4 0 0 15,0 0 0-15,-1-4 0 0,6-4-13 0,-1 0 4 16,5 4 1-16,0-8 0 0,0 4 8 0,4-5 0 16,5 5 0-16,0 0 0 0,5-4 0 0,-1 4 0 15,1 0 0-15,4 0 0 16,-4 0-114-16,4 4-21 0,4 0-4 0,1 12-1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2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81 1497 0,'0'0'32'0,"0"0"8"0,0 0 0 0,0 0 4 0,0 0-36 0,0 0-8 0,0 0 0 0,0 0 0 16,0 0 53-16,-4-4 9 0,-5-1 2 0,0 5 0 15,-1-8-52-15,1 0-12 16,-4 4 0-16,4 0 0 0,-5 0 0 0,-4 0 0 0,0 4 0 0,-5 0 0 15,5 0 0-15,-1 8 0 0,1 0 0 0,4 4 0 16,1 5 54-16,-5-5 8 0,-5 0 2 0,0 0 0 16,5 8-64-16,0 0-23 0,9 9 1 0,-5-1 0 0,9-4 22 0,1 9 16 15,4-5-2-15,0 0-1 0,4-3-3 16,-4-9-1-16,5 0 0 0,4-8 0 16,-4 4 44-16,8 1 9 0,-4-1 2 0,5-8 0 0,0-4-8 0,-1 4 0 15,1-4-1-15,4 0 0 0,-4 0-15 0,4-8-4 16,0 8 0-16,-4-8 0 0,0-5 1 0,-1 1 0 15,-4-8 0-15,5 4 0 0,-5-4-29 0,0-1-8 16,-4 9 0-16,-1-8 0 0,1 0 0 0,-5 4 0 16,0 3 0-16,0-7 0 0,0 8 0 0,0-4 0 15,4 0 8-15,-4 4-8 16,0-1 0-16,5 1 0 0,-5 0 0 0,4 4 0 0,-4 0 0 0,0 8 0 16,0-8 0-16,0 0 0 0,0 0 0 0,0 0 0 0,0 8 0 15,0-9 0-15,0 9 0 0,0 0 0 0,0 0 0 0,0-4 0 16,-4-4 0-16,4 8 0 0,0 0 0 0,0 0 0 31,0-8 0-31,0 8 0 0,-5-4 0 0,5 4 0 0,0 0 0 0,0 0 0 0,0 0 0 0,0 0 0 16,-4-4 0-16,4 4 0 0,0 0 0 0,0 0 0 15,-5-4 0-15,5 4 0 0,0 0 0 0,0 0 0 16,0 0 0-16,0 0 0 16,0 0 0-16,0 0 0 0,0 0 0 0,0 0 0 0,-9 0 0 0,9 0 0 15,0 0 0-15,0 0 0 0,0 0 0 0,0 0 0 0,0 0 0 16,0 0 0-16,-9 0 0 0,9 0 0 0,0 0 0 15,0 0 0 1,0 0 0-16,0 0 0 0,0 0 0 0,0 0 0 0,0 0 0 0,0 0 0 0,0 0 0 0,0 0 0 16,0 0 0-16,0 0 0 0,0 0 0 0,0 0 0 15,0 0 0-15,0 0 0 0,0 0 0 0,0 0 0 16,0 0 0-16,0 0 0 0,0 0 0 0,0 0 0 16,0 0 0-16,0 0 0 0,0-4 0 0,5 0 0 15,-5 4 0-15,4 0 0 0,1-4 0 16,-1 4 0-16,-4 0 0 0,9 0 0 15,5 0 0-15,-5 0 0 0,0-4 0 0,5 0 0 0,0-4 46 0,4 4 14 16,-5 0 4-16,6 4 0 0,3-4-52 0,1 4-12 16,9 4 0-16,-5 0 0 0,5 0 22 0,0-4 2 15,5 4 0-15,-6-4 0 0,1 0-14 0,-9 0-2 0,0 0-8 16,0 0 12 0,-1 4-34-16,1-4-7 0,-9-4-2 0,-1 0 0 0,1 4 31 0,4 0 0 0,-4 4 0 0,0 0 0 15,-5-4 0-15,0-4 0 0,0 4 0 0,-9 0 0 16,0 0 0-16,0 0 0 0,9-8 0 0,-9 8 0 15,0 0 0-15,0 0 0 0,5 4 0 0,-5-4 0 16,0 0 0-16,0 0 0 0,0 0 0 0,0 0 0 16,0 0 0-16,0 0 0 0,0 0 0 0,0 0 0 31,0 0-160-31,-5 8-25 0,-9-4-6 0,14-4-547 0,0 0-110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1697,'0'0'13561,"0"0"-13429,-1-1 1,1 1 0,0 0 0,-1-1 0,1 1-1,0-1 1,-1 1 0,1-1 0,0 1 0,-1-1-1,1 1 1,0-1 0,0 1 0,0-1 0,0 1-1,-1-1 1,1 1 0,0-1 0,0 1 0,0-1-1,0 1 1,0-1 0,0 0 0,1 1 0,-1-1-1,0 1 1,0-1 0,0 1 0,0-1-1,1 1 1,-1-1 0,0 1 0,0-1 0,1 1-1,-1-1 1,0 1 0,1 0 0,-1-1 0,1 0-1,63-6 1370,113 2 0,-93 5-997,332-4-785,-440 4-18636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3.9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0 230 0,'0'0'20'0,"0"0"-20"0,0 0 0 0,0 0 0 0,0 0 184 16,0 0 32-16,0 0 6 0,0 0 2 15,0 0-46-15,0 12-9 0,-4 0-1 0,4 0-1 0,-5 4-11 0,5 4-3 16,0 1 0-16,-4 11 0 0,-5-4-65 0,4 9-14 15,1-1-2-15,-1 1-1 0,-4-5-12 0,4 4-3 16,1 1 0-16,4 3 0 0,0 1-20 0,-5-5-4 16,5 1 0-16,-4-5-1 0,4 4-19 0,0-3-4 15,-5-5-8-15,5 4 12 0,5-3-12 0,-5 3 0 16,0-12 0-16,0-3 0 0,4-5 0 0,-4-4 0 16,0-8 0-16,0 0 0 0,0 0 0 0,0 0-10 15,0 0 10-15,0 0-12 0,0 0 12 0,9-4-13 0,0-4 5 16,-4 0 8-16,4-5-9 0,0-3 9 0,0 0 0 15,-4 0 0-15,4-4-24 0,-4 7 3 16,8-3 0-16,1 4 0 0,0-4 21 0,4 4 0 0,-5 0 0 0,6 0 0 16,-6 3 0-16,10-3 0 0,-5 8 0 0,0 0 0 15,-4-4 0-15,0 0 0 0,-5 0 0 0,5 4 0 16,-5 0 0-16,0 4 0 0,0 4 0 0,-5 0 0 16,6 4 0-16,-6 0 0 0,1 0 0 15,-5 4 0-15,-9 0 47 0,4 1 13 0,5 7 4 0,0-4 0 16,-5 0-103-1,5 0-20-15,0 5-4 0,0-1-1 0,0-4-51 16,0-4-10-16,0 0-3 0,10-4-580 0,-6 5-116 0</inkml:trace>
  <inkml:trace contextRef="#ctx0" brushRef="#br0" timeOffset="313">602 602 1407 0,'0'0'31'0,"0"0"6"0,0 0 2 0,5-8 1 0,-5-4-32 0,0 0-8 16,0 0 0-16,-5 0 0 0,1 0 72 0,-6 8 12 16,6 0 4-16,-5 0 0 0,-5 0-32 0,5 4-7 15,-5 0-1-15,1 0 0 0,-1 4-24 0,5 0-6 16,-5 4-1-16,5 0 0 0,-4 4-17 0,-1 4 0 16,5-4 0-16,0 4 0 0,4 1 0 0,5-1 0 15,-4 4 0-15,4-4 0 0,0 0 0 0,4-3 0 0,1-1 0 0,4 4 0 16,0-4 0-16,0-4 0 0,-9-8 0 0,9 8 0 15,5-4 0-15,-5-4 0 0,-9 0 0 0,9-4 0 16,0-4 0-16,0 0 0 0,0 0 0 0,0 0 0 16,-4 0 0-16,4 0 0 0,-4 0 0 0,-1-1 0 15,1 1 0-15,-5 8 0 0,0 0 0 0,0 0 0 16,9-4-150-16,-9 4-34 16,9-4-6-16,-9 4-488 0</inkml:trace>
  <inkml:trace contextRef="#ctx0" brushRef="#br0" timeOffset="534">661 683 1036 0,'14'9'46'0,"-14"-9"10"0,0 0-45 0,9 8-11 0,5 0 0 0,-5-4 0 0,0-4 104 16,0 0 20-16,0 4 3 0,-9-4 1 0,5 0 0 0,-5 0 0 31,0 0 0-31,0 0 0 0,0 0-52 0,0 0-9 0,0 0-3 0,0-8 0 0,-9 0-51 0,0 0-13 16,-1-1 0-16,1-3 0 0,0-4 0 0,0 4 0 16,0 0 0-16,0 4 0 0,4 0 0 0,1-5 0 15,-1-3 0-15,1 4 0 0,4 0 0 0,0 4 0 16,0 8 0-16,4-8 0 0,1-4 0 0,-1 4 0 15,5 4 0-15,1-5 0 0,-1 1 0 0,0 4 0 16,4 4 0-16,1 0 0 0,0-4 0 0,4 8 0 16,0 4 0-16,0-4 0 15,5 5-48-15,-5-5-13 0,5 0-3 0,-5 0-546 0,-4 0-110 16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6.8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1036 633 0,'0'0'56'15,"0"0"-44"-15,0 0-12 0,0 0 0 0,-9-4 158 0,5-4 30 16,-6-1 5-16,1-3 2 0,5 0-84 0,-5 0-17 16,-5 0-3-16,5-8-1 0,0-1-57 0,0-3-11 15,0-4-2-15,4-9-1 0,-4 5 17 0,9-8 3 16,-5-1 1-16,5 5 0 0,0-5-29 0,-4-3-11 15,-1-1 8-15,5 1-8 0,9-5 8 0,-4 9-8 16,-10-5 8-16,10 5-8 0,4-1 11 0,0 1-3 16,0 3-8-16,5 5 12 0,-9-1-2 0,8 13-1 15,1 4 0-15,-1 0 0 0,1 8-9 0,0 0 0 0,-1 4 0 16,1 4 0-16,0 4 0 0,-1 0 0 0,1 8 0 0,0 0 0 16</inkml:trace>
  <inkml:trace contextRef="#ctx0" brushRef="#br0" timeOffset="365">538 327 1036 0,'-14'5'46'0,"10"-5"10"0,-1 0-45 0,-4 0-11 16,-4 0 0-16,-6-5 0 0,10 5 104 0,-4 0 20 31,-6 5 3-31,1-1 1 0,9 8-14 0,-5 0-2 0,-4 4-1 0,5 4 0 15,-1 0-75-15,0 5-16 0,5-1-2 0,0 0-1 0,0 1 18 0,4-1 3 16,5 4 1-16,0-3 0 0,0-1-27 0,5 0-4 16,-1 0-8-16,6-3 11 0,-1-5 6 0,0 0 2 15,0-4 0-15,0 0 0 0,5-4-19 0,-1 0 0 16,-4-4 0-16,5 1 0 0,-5-10 39 0,5 1 4 16,0-4 1-16,-1 0 0 0,1-4-16 0,-1 0-4 15,-3 0 0-15,3 0 0 0,-4-5-4 0,0-3 0 16,-4 0-1-16,0 0 0 0,4 0-34 0,-5-1-6 0,1-3-2 15,-5 0 0-15,-5 4 23 0,5-5 0 0,0 1 0 16,0 4 0-16,-4-5 47 0,-1 5 13 0,5 4 4 16,0 0 0-16,0 4-52 0,0 0-12 0,0 12 0 15,5-4 0-15,-1-5-151 0,-4 9-33 16,0 0-6-16,0 0-2 0</inkml:trace>
  <inkml:trace contextRef="#ctx0" brushRef="#br0" timeOffset="567">811 688 1566 0,'14'28'34'0,"-10"-16"7"0,-4 4 2 0,0 5 1 0,0 3-35 0,-4 0-9 0,-5 4 0 0,-5 1 0 0,1-9 79 0,-1 4 13 16,-9 5 4-16,9-1 0 0,1 0-16 0,-1-3-2 16,0-5-1-16,1 0 0 0,4 0-61 0,0-8-16 15,-1-4 0-15,10-8 0 0,0 0 0 0,0 0 0 16,0 0 0-16,0 0 0 15,19-8-151-15,-10 0-33 0,-5-16-6 0,15 16-2 0</inkml:trace>
  <inkml:trace contextRef="#ctx0" brushRef="#br0" timeOffset="851">1157 906 1566 0,'0'0'34'0,"0"0"7"0,0 0 2 0,-4-8 1 0,-5 0-35 0,4-4-9 0,1 0 0 0,-6-9 0 0,6 5 79 0,-5-4 13 16,4-4 4-16,1-1 0 0,-1 1-26 0,1-4-5 15,-1 0-1-15,5 3 0 0,-5-3-19 0,5 0-4 16,0-1-1-16,-4 9 0 15,8 0-28-15,-4 0-12 0,0-1 8 0,0 1-8 0,5-4 12 0,-5 12-4 16,5-5 0-16,-5 1 0 16,4 4-37-16,-4 0-8 0,0 4-2 0,5 4 0 15,-5 4-56-15,0 0-11 0,0 0-2 0,0 0-756 0</inkml:trace>
  <inkml:trace contextRef="#ctx0" brushRef="#br0" timeOffset="1133">1494 999 748 0,'9'4'67'0,"0"0"-54"0,5-4-13 0,0 4 0 16,-1-8 147-16,1 0 26 0,0 0 6 0,-1 0 1 15,1-4-49-15,0 0-10 0,-5 0-1 0,4 0-1 16,-3-4-48-16,3-4-10 0,-4-1-1 0,0-7-1 15,1 4-25-15,-6-9-5 0,1 1-1 0,-10 0 0 16,5-1-28-16,-4 1 8 0,-1-8-8 0,-4 3 0 0,0-7 11 0,0-1-1 16,0-3 0-16,-10-17 0 0,1 0-10 0,0 9 0 15,-5-5 0-15,5 1 0 0,0 7 10 0,0 4-10 16,-1 5 12-16,6 8-12 0,-1 3 0 0,5 5 0 16,0 4 0-16,4 8-977 15</inkml:trace>
  <inkml:trace contextRef="#ctx0" brushRef="#br0" timeOffset="1322">2082 955 1386 0,'0'0'61'0,"0"0"13"0,0 0-59 0,0 0-15 0,9-4 0 0,-5 0 0 16,5 4 118-16,0 0 21 0,-4-4 4 0,4-4 1 15,-4-1-56-15,-5 1-12 0,4 0-1 0,1 4-1 16,-1-8-42-16,1 8-9 0,-5 4-2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34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42 336 518 0,'0'0'23'0,"0"0"5"0,0 0-28 0,0 0 0 16,0 0 0-16,-4 0 0 0,-5-5 203 0,0 1 35 15,4 0 7-15,1-4 2 0,4-4-97 0,-5 4-19 16,0 0-4-16,5-4-1 0,5 0-43 0,-5-5-9 16,5 1-2-16,-5-4 0 0,4-4-35 0,5 8-7 15,-4-5-2-15,4 1 0 0,-5 4-18 0,1-4-10 16,4 3 10-16,-4 5-10 0,4 4 12 0,-5 0-4 0,5-4-8 15,0 0 12-15,-9 12 0 0,14-4-1 0,-5-4 0 0,5 4 0 16,-5 0 5-16,5 4 2 0,-5 0 0 0,0-4 0 31,0 4-9-31,0 4-1 0,-9-4-8 0,9 4 12 0,-4 4-34 0,4 0-7 16,0 0-2-16,-5 4 0 0,6 0-234 0,-6 0-47 16</inkml:trace>
  <inkml:trace contextRef="#ctx0" brushRef="#br0" timeOffset="264">379 214 576 0,'0'0'51'0,"9"-4"-41"0,5 0-10 0,-5 0 0 0,0 0 148 0,-4-4 28 16,-1 0 6-16,1 0 1 0,-5-5-79 0,0 5-16 15,4-4-4-15,-8 0 0 0,-1 0-23 0,-4 4-5 16,0 0 0-16,0-4-1 0,0 4 5 0,-5-1 2 16,5 5 0-16,-4 0 0 0,-1 0-62 0,5 4 0 31,-5 4-14-31,0 0 2 0,1 0 12 0,4 5 14 15,0-1-3-15,-1 0-1 0,6 4-10 0,-1 4 10 16,-4-8-10-16,9 4 10 0,0 0-10 0,0 1 8 16,5 3-8-16,-1-4 8 0,5 4-8 0,-4-8 0 15,-5-8 0-15,9 4 0 0,5-4 0 0,-1 4 0 16,-3-4 0-16,3 0 0 0,-4 0-9 0,0-4 9 16,5 4-12-16,0-8 12 15,-1 4-117-15,1-4-17 0,0 0-3 0,-5-4-1 0</inkml:trace>
  <inkml:trace contextRef="#ctx0" brushRef="#br0" timeOffset="1128">511 166 1267 0,'9'12'28'0,"-4"-4"5"0,0 4 2 0,-5 0 1 0,0-12-36 0,0 16 0 0,-5 4 0 0,5-3 0 16,-5-5 109-16,5-12 15 0,0 0 4 0,-4 12 0 16,-1 0-63-16,5-12-12 0,0 0-2 0,0 0-1 0,0 0-29 15,0 0-5-15,0 0-2 0,0 0 0 0,0 0-14 0,9-4 0 16,1-4 0-16,-1-4 0 0,-5 0 15 0,1-5 0 15,4 1 0-15,0 4 0 0,-4 0-15 0,4-4 0 16,0 4 0-16,0-5 0 0,0 1 0 0,0 8 0 16,0-4 0-16,0 4 0 0,0 0 0 0,-9 8 0 15,0 0 0-15,14-4 0 0,-14 4-9 0,0 0-5 16,0 0-1-16,14 8 0 0,-5-4 31 0,0 4 7 16,0 4 1-16,0 4 0 0,-4-3-39 0,-1-1-7 15,1 4-2-15,-1-4 0 0,5 4 24 0,1 0 0 16,-10 1 0-16,4-5 0 0,1-4-8 0,-1 4 8 15,5-4-10-15,-9-8 10 16,5 12-104-16,-5-12-16 0,0 0-2 0,0 0-1 16,0 0-5-16,0 0-2 0,9-4 0 0,0 4 0 15,-9 0 62-15,14-8 13 0,-5 0 3 0,0-4 0 0,-5 0 52 0,1 4 0 0,4-1 11 16,-4 1-2-16,-1 0 38 0,-4 8 7 0,0 0 2 16,0 0 0-16,0-12 14 0,0 4 3 0,0 8 1 15,0-8 0-15,0 0-13 0,0 8-2 0,-9-8-1 0,5 4 0 16,-1-4-19-16,5 8-4 0,0 0-1 0,0 0 0 15,-9-8-20-15,4-1-4 0,5 9-1 0,0 0 0 16,0 0 3-16,0 0 0 16,0 0 0-16,0 17 0 0,0 3 13 0,5 0 3 0,-1 0 1 0,-4 5 0 15,5 3 7-15,-5 0 0 0,0 9 1 0,0-1 0 0,-5-4-14 16,5 1-3-16,-4-1-1 0,4 9 0 0,-5-9-3 0,5 5-1 16,-9 3 0-16,5-4 0 0,-1-3-1 0,-4 3 0 15,4-3 0-15,-4-1 0 0,-4-4-14 0,-1-7 8 16,5-5-8-16,-5 0 0 0,1-8 0 0,4 0 0 15,-1-12 0-15,6 4 0 0,-5-4 0 0,0-4-10 16,4-8 10-16,5 0-12 0,0-9 4 0,5 1 0 16,4 0 0-16,0-5 0 15,9 1-41-15,-4 0-8 0,-1-1-2 0,1 5 0 16,4-4-40-16,-4-1-8 0,4 1-1 0,-4 4-1 16,4-5 28-16,0 9 5 0,-4-8 2 0,4 8 0 15,0 8 47-15,-4-9 10 0,0 5 1 0,-1 0 1 16,1 4 15-16,0 4 12 0,-1 4-3 0,-4-4 0 0,5-1 22 0,0 1 4 15,-1 0 1-15,6 0 0 0,-10 0 17 0,4 0 4 16,6 0 1-16,-6 0 0 0,1-4 6 0,4 0 0 16,0-1 1-16,0 1 0 0,1 0-15 0,-6 0-3 15,1 4-1-15,-5-4 0 0,-4 4-37 0,-1 4-9 0,1 0 0 0,-5 4 0 16,4 0 0-16,-4 0 0 0,0 0 0 0,0 0 0 16,0 0 24-16,-9 8 2 0,5 4 1 0,-5 0 0 15,-1 4-17-15,1-4-10 0,0 0 12 0,5 1-12 16,-1 3 11-16,5-4-11 0,-4 4 10 15,8-4-10-15,1 4 19 0,-1-3-3 0,5-1 0 0,0-4 0 16,5 4 16-16,0-4 2 0,-5 0 1 0,0 4 0 0,5-4-15 16,4-4-4-16,-4-4 0 0,4 4 0 0,0-4-16 15,-9 4 8-15,5-4-8 0,-1-4-690 16,-8 0-142-16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2:55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557 50 1497 0,'0'0'32'0,"0"0"8"0,-9-9 0 0,0 5 4 0,0-4-36 0,-1 4-8 16,6 0 0-16,-10-4 0 0,1 8 52 0,3-4 8 0,-12 0 1 0,8 4 1 16,-9-4-10-16,0 4-3 0,-4 4 0 0,4 4 0 15,-4 0-25-15,4 4-6 0,-4 5-1 0,4 3 0 16,-4 4-17-16,0 4 0 0,-5 13 0 0,9-1 0 16,-4 9 0-16,4-1 0 0,-4 5 0 0,8-12 0 15,6-9 24-15,4 4 2 0,-1 5 0 0,6-1 0 0,-1-3-15 16,5-1-3-16,5 1-8 0,9 7 12 0,-5-4 16 15,9-3 2-15,5-1 1 16,4-7 0-16,5-5 26 0,-5 0 6 0,5 1 1 0,4-9 0 0,1-4 0 0,4-4 0 16,4-4 0-16,5 0 0 0,1-8 0 0,-6 0 0 15,1-4 0-15,-5-4 0 0,0-4-64 0,-5 3-12 16,-4 5-2-16,4-4-1 0,-4 4 24 0,0 0 5 16,-14 0 1-16,5 4 0 15,4-4-166-15,-8 0-33 0,-6 4-6 0,1 0-2 0</inkml:trace>
  <inkml:trace contextRef="#ctx0" brushRef="#br0" timeOffset="880">1577 879 1958 0,'0'0'43'0,"0"0"9"0,0 0 1 0,4 12 3 0,-4-4-45 0,5 5-11 15,-5-1 0-15,0-4 0 0,0 4 53 0,0-12 9 16,-9 8 2-16,4 0 0 0,5-8-14 0,-9 4-2 0,0 4-1 16,0-8 0-16,-5 0-24 0,5 0-5 0,-5-8-1 0,5 4 0 15,0-4-17-15,0-4 0 0,0-8 0 0,-9-1 0 16,0-3 0-16,-1 0 0 0,1-5 0 0,9 5 0 15,4-4 0-15,-4 0 0 0,0-5 0 0,5 1 0 16,-1-5 0-16,5-3 0 0,0-5-11 0,0-11 11 16,5 3 0-16,4 5 0 0,-5-1 8 0,10 4-8 15,0 5 23-15,-5 0-2 16,4 7 0-16,1 1 0 0,-5-1-10 0,5 13-3 0,-5 4 0 0,0 0 0 16,0 4 22-16,0 0 4 0,0-1 1 0,0 9 0 15,1-4-160-15,-6 4-32 0,5 0-7 0,-9 4-848 16</inkml:trace>
  <inkml:trace contextRef="#ctx0" brushRef="#br0" timeOffset="1594">1964 325 403 0,'0'0'36'0,"0"0"-36"0,0 0 0 15,0 0 0-15,0 0 96 0,0 0 13 0,0 0 3 16,0 0 0-16,0 0-90 0,0 0-22 0,4 12 0 16,-4-12 0-16,0 0 0 0,-4 16 0 0,-1-4 0 0,5 4 0 15,0 1 34-15,5 3 2 16,8-4 1-16,-4 8 0 0,-9-4 48 0,5 1 10 0,0-5 1 0,4 0 1 15,-9-4 17-15,4 0 3 0,5 5 1 0,-4-9 0 16,-5 4-40-16,4 0-8 16,5 4-2-16,1-4 0 0,-1-4-3 0,-9-8-1 0,0 0 0 0,9 4 0 15,0 5 0-15,5-5 0 0,-14-4 0 0,0 0 0 16,4 4-64-16,5-4-14 0,0 4-2 0,0-4-1 16,-9 0 27-16,10-4 6 0,-1 0 0 0,4 0 1 15,-4-9-17-15,1 5 0 0,-1-4 0 0,4 0 0 0,-8-4 0 0,4 0 0 16,-4-1 0-16,-1 1 0 15,1 0-48-15,-1 0-12 0,5 4-4 0,-4-4 0 0,-1 3 52 0,-4 1 12 16,5-4 0-16,-1 4 0 0,1 4 0 16,-5 8 0-16,0 0 0 0,5-4 0 0,-5-4 0 15,0 8 0-15,0 0 0 0,9 8 0 16,0 4 0-16,0 4 0 0,-5 0 0 0,6 0 0 16,-1 9 48-16,-5-5 13 0,1 8 3 0,-5 9 0 15,4-5-52-15,-4 9-12 0,0-1 0 0,0 1 0 16,0-1 0-16,-4 9 0 0,4-1 0 0,-5 1 0 0,1-5 0 0,-5-3 0 15,-1 3 0-15,6 1 0 0,-5-9 0 0,0 1 0 16,-5-5 0-16,5-4 0 0,0-3 18 0,0-5 1 16,4-4 0-16,-4-4 0 0,0-4-19 0,0-4 0 0,0 0 0 15,0 0 0 1,0-4-22-16,9 0-8 0,-5-8-2 0,-4 0 0 0,4-4 32 0,1 0 15 0,-5 0-2 16,9-4 0-16,0-5-27 0,0 1-6 0,-5-4 0 15,5 0-1-15,5-1 7 0,-5 1 2 0,0-4 0 16,0 3 0-16,9 5-16 0,0 0-2 0,0 0-1 15,-4 3 0 1,4-3 31-16,4 8 0 0,-4 0 0 0,1 0 0 0,3 4 0 0,-4 0 0 0,5 4 0 0,0 0 0 16,-1 4 0-16,1 0 0 0,4 0 0 0,-4 4 0 15,-1 0 0-15,6-4 0 0,-6 4 0 0,1 0-655 32,0 0-125-32</inkml:trace>
  <inkml:trace contextRef="#ctx0" brushRef="#br0" timeOffset="2532">2756 1061 806 0,'0'0'36'0,"0"0"7"0,0 0-35 0,0 0-8 0,0 0 0 0,0 0 0 16,0 0 200-16,0-4 37 0,-9-4 8 0,4 0 2 15,-4 0-139-15,5 0-28 0,4-8-6 0,-5 3-1 16,0-3-58-16,5 0-15 0,-4 4 0 0,-1-4 0 16,5 0 54-16,0 3 8 0,0-3 2 0,0 0 0 15,9 0-64-15,-4 0 0 16,0 4 0-16,-1 3-13 0,-4-3-71 0,-4 4-15 0,4 0-2 0,-5 0-1 15</inkml:trace>
  <inkml:trace contextRef="#ctx0" brushRef="#br0" timeOffset="2799">3188 932 921 0,'-4'12'82'0,"-1"4"-66"0,1 0-16 0,-1 0 0 15,-4 5 183-15,4-5 33 0,1-4 6 0,-1 4 2 16,1-4-128-16,-1 0-26 0,1 1-5 0,-1-5-1 15,5-8-51-15,0 0-13 0,0 12 0 0,0-12-577 16,0 0-119-16</inkml:trace>
  <inkml:trace contextRef="#ctx0" brushRef="#br0" timeOffset="3411">3521 313 1594 0,'0'0'35'0,"-5"16"7"0,5-4 2 0,-4 4 1 0,4 0-36 0,0 9-9 16,-5-5 0-16,5 4 0 0,0 4 83 0,5-3 14 15,-5-1 3-15,4-4 1 0,1 0-43 0,-1 1-9 16,5-1-1-16,0-4-1 0,-4 0-24 0,4-8-5 16,0 0-1-16,0-3 0 0,5 3-17 0,-5-8 0 15,5-8 0-15,-5 3 0 0,5-3 0 0,-5 0 0 0,0-4 0 16,4 0 0-16,-3-4 0 0,-1 4 0 0,4-9 0 0,-4 5 0 16,0 0 0-16,1 0 0 0,-1-4 0 0,0 3 0 15,-5 5 0-15,5-4 0 0,-9 0 0 16,5 0 0-16,0 8 0 0,-1 0 0 0,1 4 0 15,-5 4 0-15,0 0-48 0,0 0-12 16,4-5-4-16,-4 5 0 0,0 0 103 0,5 13 20 0,-1 3 4 0,1 4 1 16,-1 0-52-16,1 5-12 0,-5 11 0 15,0-4 0-15,0 1 0 0,0-1 0 0,0 5 0 0,-5-1 0 16,1-4 0-16,4 9 0 0,-5-1 0 0,1 5 0 16,-1 3 0-16,-4-3 0 15,5-5 0-15,-6 5 0 0,1-5 18 0,0 1 1 0,0-5 0 0,5-7 0 0,-10-1-19 16,5-8 0-16,0-4 0 0,-5 0 0 15,0-3-27-15,5-1-2 0,0-8-1 0,0 4 0 0,0-12 30 16,0 0 0-16,4 0 0 0,1 0 0 0,-1-8 0 0,5 3 0 16,0-3-12-16,0-4 3 0,5 0 9 15,-1-4 0-15,-4-5 0 0,5 5 0 0,4-8-8 0,0 4 0 16,5-1 0-16,-1-3 0 0,1 4 8 0,0-1 11 16,-1 1-3-16,6 0 0 0,-6 8 8 0,5-1 0 15,1 1 1-15,-1 4 0 0,0 4-17 0,5 0-11 16,-9 4 2-16,4 4 0 15,0 0-124-15,0 0-25 0,9 12-5 0,1-4-631 0</inkml:trace>
  <inkml:trace contextRef="#ctx0" brushRef="#br0" timeOffset="3741">4404 940 1213 0,'0'0'53'0,"-5"4"12"0,5 4-52 0,-9 0-13 16,-4 0 0-16,-10 0 0 0,-4-4 65 0,-1 0 11 0,-4 4 1 0,5-4 1 16,-5 1-10-16,5-1-3 0,0 0 0 0,-1 0 0 0,5 4-52 15,1-8-13-15,8 0 0 0,0 0 0 0,1 0 0 16,8-4 0-16,5 4 0 0,0 0 0 0,0 0 54 0,5-8 8 16,8 0 2-16,1-1 0 0,0-3-52 0,-5-8-12 15,9 8 0-15,-4-4 0 0,-1-4 54 0,1-1 8 16,4 5 2-16,-4 0 0 0,0 0-35 0,-1-5-6 15,-4 5-2-15,5 0 0 0,-5-4-33 0,-4 4-8 16,4-1 0-16,-5 1-1 0,-4 0 68 0,0 4 13 16,-4 0 4-16,4 4 0 0,-9 4-52 0,0-4-12 15,-5 8 0-15,0-4 0 0,1 4-15 0,-1 0-5 16,0 8-2-16,1 0 0 16,-1-4-118-1,0 4-24-15,5 0-5 0,0 4-1 0</inkml:trace>
  <inkml:trace contextRef="#ctx0" brushRef="#br0" timeOffset="4007">4613 1090 1188 0,'10'4'52'0,"-6"-4"12"0,5-4-52 0,-4 0-12 0,-1-1 0 0,5 1 0 15,0-4 123-15,5 0 21 0,-5-4 5 0,0 0 1 0,0-8-92 16,5-1-18-16,-9-3-4 0,4-8-1 0,-5 4-6 16,1-9-1-16,-5 1 0 0,-5-5 0 0,1-3-28 0,-5-1 8 15,0 1-8-15,-5-1 0 0,0-3 0 0,1-5 0 16,-6 4 0-16,1 1 0 0,0-1 17 0,4 5 1 16,1 7 0-16,-6-3 0 0,1-1-18 0,5 9 0 15,-1 4 8-15,0-1-607 16,-4 5-121-16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0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91 5 403 0,'-5'0'36'0,"0"0"-36"0,-4-4 0 0,5 4 0 15,-5 0 112-15,4 0 15 0,-4 0 3 0,0 0 1 16,4 4-69-16,1 4-14 0,-1-4-2 0,1 0-1 15,-5-4 67-15,4-4 12 16,5 4 4-16,-4 9 0 0,4-5-53 0,0-4-11 0,0 0-1 0,0 0-1 16,0 0 24-16,0 0 5 0,0 0 1 0,9 4 0 0,-5 4-8 15,5-4 0-15,0 4-1 0,5-4 0 0,0-4 0 16,-1 0 0-16,10 4 0 0,0 0 0 0,0 0-67 0,4-4-16 16,5 4 0-16,-5-4 0 0,5 0 55 15,-5-4 7-15,-4-4 2 0,0 4 0 16,-5 4-74-16,5 0-14 0,-5 0-4 0,0 0 0 15,-9 0 17-15,5-4 11 0,-5-4-13 0,0 4 5 16,0 4-17-16,-4-4-3 0,-5 4-1 0,0 0 0 16,0 0-180-16,0 0-36 0,0 0-7 0</inkml:trace>
  <inkml:trace contextRef="#ctx0" brushRef="#br0" timeOffset="190">145 252 460 0,'0'0'41'0,"0"0"-33"0,0 0-8 16,18 0 0-16,1 0 310 0,-6 0 60 0,1 0 12 0,-5-4 2 16,5 0-180-16,8 0-36 0,6 4-7 0,-5 0-1 15,-5 0-113-15,0-4-23 0,-4 0-4 0,-1 4 0 16,1-4-11-16,-5 0-1 0,0 4-8 0,5 0 12 16,-10 4-124-16,6-4-24 15,-6 0-6-15,-4 0-1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08.9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0 336 806 0,'0'0'72'0,"0"0"-58"0,0 0-14 0,0 0 0 16,0 0 168-16,0 0 32 0,0 0 5 15,0 0 2-15,0 0-127 0,0 0-24 0,0 8-6 0,0-8-1 0,0 0 12 0,0 0 3 16,0 0 0-16,0 0 0 0,0 0-33 0,0 0-7 16,0 0 0-16,0 0-1 0,0 0 18 0,0 0 4 15,0 0 1-15,0 0 0 0,0 0 3 0,0 0 1 16,0 0 0-16,0 0 0 0,0 0 7 0,9 4 2 15,1 0 0-15,8 0 0 16,-5-4-11-16,6 4-3 0,3 0 0 0,1-4 0 0,4 0-16 0,-13-4-3 16,-5 0-1-16,0 4 0 15,5-4-13-15,4 0-4 0,10 0 0 0,-10 4 0 16,5 0 2-16,-5 4 0 0,5 0 0 0,-10-4 0 0,1 0-10 0,-1-4 0 16,1 4 0-16,-5 0 0 15,-9 0-60-15,0 0-10 0,0 0-2 0,0 0-748 16,0 0-148-16</inkml:trace>
  <inkml:trace contextRef="#ctx0" brushRef="#br0" timeOffset="957">925 8 460 0,'-5'-4'41'0,"1"0"-33"0,-5 4-8 0,9 0 0 16,0 0 181-16,0 0 35 0,0 0 6 0,0 8 2 15,-5-8-128-15,5 12-26 0,0 4-5 0,0 1-1 16,0-1 49-16,-4 4 10 0,-1 4 1 0,5 1 1 15,-4-5-49-15,-1 4-9 16,5 0-3-16,-4 5 0 0,-1 7-31 0,5-12-6 0,5 1-2 0,-5-1 0 16,4-4-37-16,-4-4-8 0,5 5-2 0,-1-5 0 15,5 0 51-15,0 0 11 0,-4 0 1 0,4-4 1 16,0-3-16-16,5-5-3 0,-5-4-1 0,0 0 0 16,5 0-22-16,-5-4 0 0,4-5 0 0,-3 5 0 15,3-4 0-15,1-4 0 0,-5 4 0 0,0 0 0 16,0-4 0-16,0 0 0 0,0 0 0 0,-4-1 0 0,4 1 0 15,0 0 0-15,0 0 0 0,0-8 0 0,0 4 0 0,-4-5 0 16,9 5 0-16,-5 0 0 16,-5 0-47-16,1 0-13 0,4-1-4 15,-4 5 0-15,4-4 52 0,-5 4 12 0,1 4 0 0,-5 0 0 16,4 0 0-16,1 0 0 0,-5-5 0 0,4 1 0 0,-4 4 0 0,0 8 0 16,5-4 0-16,-5 4 0 0,0 0 0 0,0 0 0 15,0 0 0-15,0 0 0 0,0 0 0 0,0 0 0 16,0 0 0-16,0 0 0 0,-5 16 0 0,5 1 0 15,0-17 0-15,-4 20 0 0,-1 8 0 0,1 0 0 16,-1 1 0-16,1-1 0 0,-5-4 0 0,-1 5 0 16,1 3 0-16,0 0 0 15,0 5 48-15,0 3 13 16,-5 5 3-16,5-1 0 0,-4-3-52 0,-1 3-12 0,-4-7 0 0,4 7 0 0,-4 1 0 0,0-1 0 0,-1 1 0 16,1-5 0-16,0-11 0 0,0-1 0 0,4-4 0 15,0 1 0-15,10-5-15 0,-5-4-5 0,-5 0-2 16,1-4 0-16,-1-8 14 0,0 0 8 0,14-4-10 15,-13 0 10-15,-1 0-11 0,14 0 11 0,-9-4-12 0,0 0 12 16,-5-4-12-16,5 0 4 0,0-4 8 16,0 0-13-16,4 0 13 0,5 0 0 0,5-1-10 0,-5-3 10 15,4 0-21-15,5-4 0 0,0 0 0 0,5-1 0 16,4-3 21-16,1 4 0 0,-1 0 0 0,0 3 0 0,0-3 17 16,5 4 8-16,9-4 2 0,-5 3 0 15,5 1 8-15,0 4 1 0,0 0 1 16,-10 0 0-16,1 0-29 0,-5 0-8 0,1 4 0 0,3-1 0 15,-3 5 52-15,-6 0 10 16,1 4 2-16,0-4 0 0,-1 4-52 0,-4 0-12 0,5 4 0 0,-5 0 0 0,-9-4 0 0,9 8 0 16,0-3 0-16,0-1 0 31,1 0-253-31,-1 8-54 0,4 8-10 0,-13-20-3 0</inkml:trace>
  <inkml:trace contextRef="#ctx0" brushRef="#br0" timeOffset="1334">1781 842 806 0,'-10'0'72'0,"6"4"-58"0,-5 0-14 0,-5-4 0 31,-9 0 105-31,1 0 19 0,-1 4 3 0,-5-4 1 0,1 8 0 0,0-4 0 0,-5 0 0 0,5 0 0 16,-1 0-103-16,6 0-25 0,-1 0 0 0,5-4 0 15,4 0 46-15,0 0 4 0,14 0 1 0,0 0 0 32,0 0-15-32,0 0-4 0,0 0 0 0,0 0 0 0,5-12 11 0,-1 4 1 0,6-4 1 0,-1 0 0 0,4-5-36 0,1 5-9 31,0-4 0-31,-1 4 0 0,-4-4 0 0,5 0 0 16,4-1 0-16,-4-3 0 0,0 4 53 15,-1-4 9-15,-8 0 2 0,4 3 0 0,-9-3-52 0,4 4-12 16,1 0 0-16,-5 0 0 0,-5 3 0 0,1 1 0 15,-5 4 0-15,0 0 0 0,-5 4 0 0,-4 0 0 16,-5 4 0-16,5-4 0 0,4 4 0 0,-4 4 0 16,4-4 0-16,1 0 0 0,4 8 0 0,-1-8 0 15,6 0 0-15,4 0 0 16,0 0-151-16,0 0-33 0,0 0-6 0,0 0-693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5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0 981 680 0,'0'0'30'0,"0"0"6"0,0 0-28 0,0 0-8 0,0 0 0 16,0 0 0-16,0 0 76 0,0 0 13 0,0 0 3 0,0 0 1 16,0 0-18-16,0 0-4 0,0 0-1 0,0 0 0 15,0 0-5-15,0 0-1 0,0 0 0 0,0 0 0 16,0 0 10-16,0 0 2 0,0 0 0 0,0 0 0 16,0 0-24-16,0 0-4 0,0 0 0 0,0 0-1 15,5-4 2-15,0-8 1 0,-1 0 0 0,1 0 0 16,-5 4 5-16,9-9 1 0,-5 1 0 0,1-4 0 15,-5-4-24-15,4-5-4 0,-4-3 0 0,10 0-1 16,-6-1 29-16,1-3 7 0,-1-1 1 0,5-7 0 16,-9-1-52-16,5 1-12 0,-1 3 0 0,1-3 0 0,0 3 0 15,-5 1 0-15,4-1 0 0,5 13 0 0,-4 4 0 16,-1-1 0-16,-4-11 0 0,5 4 0 0,-1 3 0 16,1 1 0-16,-1 4 0 0,-4 4 0 15,0 3-43-15,5 1-11 0,-10 4-2 0,5 0-1 16,0 0-11-1,0 8-3-15,0 0 0 0,0 4 0 0,0 0-148 0,0 0-29 0,0 0-7 0,0 8-1 0</inkml:trace>
  <inkml:trace contextRef="#ctx0" brushRef="#br0" timeOffset="471">328 637 1267 0,'9'37'28'0,"-9"-37"5"0,0 0 2 0,0 16 1 0,0 4-36 0,0 0 0 0,-4 0 0 0,4 1 0 16,-5-1 109-16,5 4 15 16,-4 0 4-16,4-3 0 0,-5-1-52 0,5 0-9 0,-4 0-3 0,4 5 0 15,-5-5-51-15,5 4-13 0,0 0 0 0,0-3 0 16,0-9 54-16,-5 0 8 0,5 0 2 0,0-12 0 0,0 0-52 15,0 0-12-15,0 0 0 0,0 0 0 0,0 0 0 0,0 0 0 16,0 0 0-16,0 0 0 0,0 0 0 0,5-12 0 16,0 4 0-16,-1-4 0 0,-4 0 0 0,5 3 0 15,-5-3 0-15,4 0 0 0,-4 0 0 0,5-4 0 16,-1 4 0-16,1 0 0 0,4-5 0 0,-4 1 0 16,4 0 0-16,-5 0 0 0,1 0 0 0,4-1 0 15,5 5 0-15,-5 0 0 0,0 0 0 0,0 0 0 16,0 4 0-16,5 0 0 0,-1 0 0 0,-4 0 0 15,1 3 0-15,-6-3 0 0,5 0 0 0,-4 0 0 16,-5 8 0-16,9 0 0 16,-5 4 0-16,5 0 0 0,-4 4 0 0,-5 9 0 0,0-1 54 0,0 0 8 15,0 0 2-15,0 8 0 0,-9 5-52 0,4-5-12 0,1-8 0 16,-1 4 0-16,1 1 0 0,-1-5 0 0,5 4 0 16,-4-4 0-1,4 5-48-15,0-9-13 0,0 0-3 0,0 0-614 0,4-4-123 16</inkml:trace>
  <inkml:trace contextRef="#ctx0" brushRef="#br0" timeOffset="878">1079 1135 1036 0,'0'0'46'0,"0"0"10"0,0 0-45 0,0 0-11 15,0 0 0-15,0 0 0 0,-4 4 72 0,4-4 12 0,0 0 2 0,-9 4 1 0,0-4-30 0,4 0-5 16,5 0-2-16,-13-4 0 0,-1 0-24 0,0-8-5 15,5 0-1-15,-5-5 0 0,1 1-6 0,-1-4-2 16,0 0 0-16,5-5 0 0,0 1 9 0,-4-4 2 16,3 0 0-16,6-5 0 0,4-3-23 0,0-1 0 15,-5 1 0-15,5 3 0 0,14 5 0 0,-9-4 0 0,4-5 0 16,-5-3 0-16,5-1 0 0,0 5 0 0,5 0 0 0,-5-1 0 16,0 13 34-16,-4 0 2 0,9-1 1 0,-1 9 0 15,-4-4-8-15,0 8-1 0,1 0-1 0,-1 8 0 16,0-5-27-16,0 5 0 0,-5-4 0 0,10 0-575 15,-9 8-120-15</inkml:trace>
  <inkml:trace contextRef="#ctx0" brushRef="#br0" timeOffset="1287">1202 758 864 0,'-4'21'38'0,"4"-9"8"0,4 4-37 0,1 0-9 0,-5 4 0 0,5-3 0 0,4 3 172 0,-5-8 33 16,1 0 7-16,4 0 0 0,-5 0-96 0,1 1-20 16,4-5-4-16,-4 0-1 0,4-4-73 0,0 0-18 15,0-4 0-15,0 0 0 0,0 0 0 0,0-4 0 16,0 4 0-16,0-8 0 0,1 0 0 0,-6 4 0 16,5-4 0-16,0-5 0 0,-4 1 0 0,-1 0-11 15,6-4 2-15,-6 4 0 0,5-13 9 0,-4 9-8 31,-1 0 8-31,1 8-8 0,4-8-1 0,-5 0 0 0,1-1 0 0,0 5 0 0,4 8 0 0,-9-4 0 0,0 8 0 16,0 0 0-16,0 0 9 0,4 16 0 0,-4 1 0 16,5-1 0-16,-5 8 0 0,0-4 9 0,0 5-1 15,0-1-8 1,0 0 17-16,0 4-3 0,-5 5-1 0,5 3 0 16,-4 1-1-16,-1 3-1 0,-4 1 0 0,0-1 0 15,0 1-11-15,-5-1 0 0,1-12 0 0,-1 9 0 16,0-5 32-16,1 0 5 0,-6-7 1 0,6-5 0 15,-1 0-30-15,0-8-8 0,1-4 0 0,4 1 0 16,9-9 0-16,0 0 0 0,-10 4 0 0,10-4-8 0,-9-4 8 16,0-5-8-16,5 1 8 0,-1-4-8 0,1-4 8 15,4 0-8-15,4-4 8 0,1 3-8 16,4 1-161-16,0-4-32 0</inkml:trace>
  <inkml:trace contextRef="#ctx0" brushRef="#br0" timeOffset="1555">1667 1224 1180 0,'0'0'52'0,"0"0"12"0,-5-4-52 0,1 0-12 0,-1 0 0 0,-4-4 0 16,4 0 84-16,5-5 13 0,-4 1 3 0,4 0 1 15,-5 0-43-15,5 0-9 0,-4 0-1 0,4-9-1 16,0 5-20-16,4 0-4 0,-4 0-1 0,0 4 0 16,0 4-12-16,0-4-2 0,5 3-8 0,-5-3 12 15,4 4-29-15,1 0-7 0,0 0 0 0,-1 0-1 16,1 0 8-16,-5 4 1 0,9-4 1 0</inkml:trace>
  <inkml:trace contextRef="#ctx0" brushRef="#br0" timeOffset="1790">1926 1240 1497 0,'0'0'32'0,"9"-4"8"0,5 0 0 0,-5-4 4 0,0 0-36 0,5 0-8 15,0-8 0-15,-1-1 0 0,-4 1 53 0,0-4 9 16,5 0 2-16,-5-5 0 0,0-7-22 0,-4 0-4 15,4-1-1-15,-4-3 0 0,-5-1-27 0,0-3-10 16,-5-9 0-16,-4-3 9 0,0 3-9 0,0 1 0 16,-5-1 0-16,-4 1 0 0,4-5 0 0,-4 8 0 0,4 1 0 15,-4 3 0 1,4 5-119-16,1 8-25 0,-1 7-6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2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73 900 0,'-4'-25'20'0,"-1"17"4"0,5 8 0 16,0 0 1-16,0 0-25 0,0 0 0 0,0 0 0 0,0 0 0 0,0 0 87 0,0 0 12 16,0 0 2-16,9-4 1 0,-9 4-18 0,0 0-4 15,0 0-1-15,5 4 0 0,4 12-1 0,0-12 0 16,-5-8 0-16,6 0 0 0,-1 4 17 0,0 0 3 15,0 0 1-15,5-4 0 0,-5-8-28 0,0 8-6 16,4 0-1-16,6 4 0 0,-1-8-51 0,0 4-13 0,5 0 0 16,0 8 0-16,4 4 40 0,0-4 6 15,-4-12 1-15,9 12 0 0,-5 0-33 0,1-4-6 0,-6-8-8 0,1 0 11 16,-5 0 0-16,0 4 0 0,-4 4 0 16,4 0 0-1,-9 0-60-15,5 4-12 0,-5-4-3 0,-4 8-682 0,-1-4-137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19.6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196 858 1267 0,'0'0'28'0,"0"0"5"0,0 0 2 0,0 8 1 0,0 4-36 0,0-12 0 15,0 0 0-15,0 0 0 0,0 0 109 0,-9 0 15 16,0 4 4-16,0-4 0 0,-5-4-103 0,5 4-25 0,0 0 0 0,0-4 0 16,0 0 56-16,-5-4 7 0,5 4 1 0,0-4 0 15,0-8-52-15,0 0-12 0,-5 3 0 0,5-3 0 16,0 0 0-16,4 0 0 0,-4-4 0 0,0-1 0 16,5-3 0-16,-1 0 0 0,0 4 0 0,5-1 0 15,0 5 0-15,5-4 0 0,-5-16 0 0,5 7 0 16,-5 1 0-16,4 8 0 0,5-1 0 0,0-3 0 15,-4-4 54-15,-1 0 8 0,6-1 2 0,-1 5 0 16,0 8-52-16,0-5-12 0,-5-3 0 0,10 0 0 16,-5 4 0-16,-4 8 0 0,4 3 0 0,0-3 0 15,0 0 0-15,0 0 0 0,0 0 0 0,-4 8 0 16,-1-4-151-16,-4 8-33 0,0 0-6 0,0 0-590 16</inkml:trace>
  <inkml:trace contextRef="#ctx0" brushRef="#br0" timeOffset="369">592 769 806 0,'0'0'36'0,"0"0"7"0,0 0-35 0,0 0-8 0,0 0 0 0,0 0 0 16,0-4 156-16,0-4 28 0,0-4 7 0,0 4 1 16,0-4-103-16,0-1-20 0,0-3-4 0,0 0-1 15,0-4 0-15,0 4-1 0,0 3 0 0,0-3 0 16,0 0-50-16,-4 0-13 0,4-8 0 0,-5-5 0 0,10 5 0 15,-5 0 0-15,0 4 0 0,0-1 0 0,0-3 0 16,0 0 0-16,0-1 0 0,4 1 0 0,-4 4 0 0,0 4 0 16,5 0 0-16,-1 3 0 0,-4 5 0 15,0 0 0-15,5 4 0 0,-5 4 0 16,0 0-148-16,0 0-36 0,0 0-6 0,27 0-2 0</inkml:trace>
  <inkml:trace contextRef="#ctx0" brushRef="#br0" timeOffset="636">893 482 806 0,'0'0'36'0,"0"0"7"0,9 8-35 0,5-4-8 0,-1-8 0 0,-4 0 0 16,0 0 207-16,5 4 39 0,0-4 8 0,-1 4 2 16,6 4-107-16,-6 0-21 0,10-8-4 0,-5 4 0 15,0 4-75-15,1-4-14 0,3 0-3 0,-3 4-1 16,-1-4-31-16,0 4 8 0,-4 0-8 0,-1 0 0 16,1 0-121-16,-5 0-27 0,0-4-6 0</inkml:trace>
  <inkml:trace contextRef="#ctx0" brushRef="#br0" timeOffset="1313">1466 308 1342 0,'0'0'29'0,"0"0"7"0,10 4 0 16,-1 4 3-16,-5 4-31 0,10-4-8 0,-10 8 0 0,6-4 0 0,-6 5 86 0,5-5 16 0,-4 0 3 16,-1 4 1-16,1 0-53 0,-1 9-10 0,1-1-3 15,0 0 0-15,-1-8-27 0,-4 0-5 0,5 5-8 0,-1-9 11 16,-4-12 6-16,5 12 2 0,-5-12 0 0,0 0 0 16,4 8-27-16,1 4-6 0,4-4-1 0,-9-8 0 15,0 0 15-15,9 0 0 0,0-8 0 0,0 4 0 16,0 4 0-16,-4-4 0 0,4-12-11 0,0 0 11 15,-4 4-8-15,8-9 8 0,-8 1 0 0,4 0 0 16,-4 0 10-16,-1 4 9 0,5-5 1 0,-4 5 1 16,4-4-21-16,-5 8 0 0,1 8 0 0,-5 4 0 0,5-8 0 15,-5 8 0-15,0 0 0 0,0 0 0 0,0 0 0 16,0 0 0-16,0 8 0 0,0 8 0 0,0 4 0 16,0 4 0-16,0-7 0 0,0 7 0 0,-5 4 0 0,0 9 0 15,1-1 0-15,-1-4 0 0,1 5 0 0,-1-1 0 16,-4 5 0-16,5 3 0 0,-1-3 0 0,-4-1 0 15,0 9 0-15,0-1 0 0,0-3 56 0,-1-1 6 16,-3 5 2-16,4-5 0 0,0-7-64 0,-1-1-8 16,-3-3-4-16,4-5-1 0,0-4 13 0,-5 1 0 15,5-9 0-15,0 0 0 0,0 0 0 16,0-8 0-16,-1 0 8 0,1 0-8 0,0-8 0 0,5 0-9 16,-5 0 1-16,4-8 0 0,0-4 0 0,1 4 0 15,-1-4 0-15,5-4 0 0,0-5 8 0,5-3 0 16,-1-4 0-16,1 4 0 0,0-1 0 0,4-3 0 15,0 4 0-15,0-1 0 0,5 1 18 0,-1 4 6 0,1 0 0 16,0-1 1-16,-1 1-39 0,1 4-8 0,-1 0-2 16,6 4 0-16,-6 0 24 0,1 3 0 0,4 5 8 15,0 0-8-15,-4-4 8 0,4 4-8 16,1 0 8-16,3 0-8 0,-4 0 8 0,5 4-8 0,0 0 0 0,0 0 8 16,4 0-8-16,-4 0 8 0,0 0-8 0,-1-4 8 15,-3 0-8-15,-1 4 0 0,-5 0 0 0,1-4 0 16,0 4-94-16,-5-4-21 15,0 4-4-15,0 0-1 16</inkml:trace>
  <inkml:trace contextRef="#ctx0" brushRef="#br0" timeOffset="3169">2058 992 403 0,'0'0'36'0,"0"0"-36"0,5-4 0 0,4-4 0 15,0-5 148-15,0 1 22 0,5 0 5 0,-5 0 1 0,0 0-40 0,0 4-7 16,5-4-1-16,-5 3-1 0,5 5 1 0,-1-4 1 15,-8 0 0-15,4-8 0 0,0 0-52 0,0 0-10 16,-4 4-3-16,4-5 0 0,-5 1-51 0,-4 4-13 16,0-4 0-16,-4 8 0 0,4 0 0 0,-9 0 0 15,0-9 0-15,-5 9 0 0,0-4 0 0,-4 4 0 16,0 8 0-16,0 0 0 0,-1 0 0 0,6 0 0 0,-1 0 0 16,0 0 0-1,1 0-48-15,-1-4-13 0,5 4-3 0,0 0 0 16,0 4-153-16,9-4-31 0,0 0-7 0,0 0-1 0</inkml:trace>
  <inkml:trace contextRef="#ctx0" brushRef="#br0" timeOffset="3530">2518 1060 1267 0,'0'0'28'0,"0"0"5"0,0 0 2 0,0 0 1 0,0 0-36 0,5-8 0 16,-1-4 0-16,5 4 0 0,-4 0 109 0,-1-4 15 15,6 4 4-15,-6-8 0 0,5 3-52 0,-4-3-9 16,-1-4-3-16,1 0 0 0,-1 0-20 0,1-1-4 16,4-3 0-16,-4 0-1 0,-5-5-11 0,4 1-3 15,1 0 0-15,-1-5 0 0,-4 5-25 0,5-4-12 0,-5-1 0 0,4 5 1 16,1-4 11-16,-5 7 16 0,0 1-4 0,0 0-1 16,0 8-11-16,0 8 0 15,-9-1 0-15,9 9-647 0,-5 4-131 0</inkml:trace>
  <inkml:trace contextRef="#ctx0" brushRef="#br0" timeOffset="4159">2026 927 172 0,'0'0'16'0,"0"0"-16"0,0 0 0 0,0 0 0 0,5 8 246 0,-5-8 46 16,0 0 10-16,0 0 2 0,0 0-150 0,9 4-30 15,-9-4-5-15,0 0-2 0,9 8-33 0,0-4-8 16,5 0 0-16,-5 0-1 0,0 0-9 0,5 0-2 16,4 0 0-16,-4-4 0 0,4 0 0 0,-4 0 0 15,8-4 0-15,-3 4 0 0,-1 0 0 0,0 0 0 16,-4 0 0-16,-1 0 0 0,-4 0-51 0,5 0-13 16,-5 0 0-16,0 0 0 15,-9 0-48-15,0 0-13 0,0 0-3 0,9-4-682 0,-4 0-137 16</inkml:trace>
  <inkml:trace contextRef="#ctx0" brushRef="#br0" timeOffset="4646">2586 1052 864 0,'0'0'76'0,"0"0"-60"15,0 0-16-15,0 0 0 0,0 0 144 0,0 0 25 16,0 0 6-16,0 0 1 16,5-12-90-16,4 4-18 0,-4-4-3 0,-1 0-1 15,5 4 0-15,-4-8 0 0,9-1 0 0,-5-3 0 0,-5-4 0 0,1 4 0 0,4 3 0 0,0-11 0 31,-5-8-51-31,1 3-13 0,4-3 0 0,-4-1 0 16,-1-3 0-16,-4 0 0 0,0-5 0 0,-4 5 0 16,-1-9 0-16,-4 4 0 0,0-3 0 0,0-1 0 0,-5 5 54 0,1-1 8 0,-1 5 2 0,0-1 0 31,1 5-52-31,3 4-12 0,-3 3 0 0,-1 9 0 16,5 0-48-16,0 8-13 0,0-9-3 0,0 13 0 15,0 8-102-15,4-4-21 0,-4 0-4 0,4 0-1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82 911 1267 0,'0'0'28'0,"0"0"5"0,0 0 2 0,0 0 1 0,0 0-36 0,0 0 0 0,0 0 0 0,0 0 0 15,0 0 58-15,0 0 5 0,0 0 1 0,0 0 0 16,-5 8-52-16,5-8-12 0,0 0 0 0,0 0 0 16,-4 4 54-16,4-4 8 0,0 0 2 0,0 0 0 0,0 0-53 15,0 0-11-15,0 0 0 0,0 0 0 0,0 0 0 0,0 0 0 16,-9 8 0-16,9-8 0 0,0 0 55 0,0 0 7 15,0 0 2-15,0 0 0 0,0 0-52 0,0 0-12 16,0 0 0-16,0 0 0 0,0 0 54 0,0 0 8 16,-5-8 2-16,1 0 0 15,4 4 0-15,-5-8 0 0,0 0 0 0,1 0 0 0,-1-5-52 0,5 1-12 16,0-4 0-16,0 0 0 0,-4-9 0 16,4 5 0-16,0 0 0 0,0-4 0 0,4-5 0 0,-8-3 0 15,-5-5 0-15,9 1 0 0,0 3 0 0,0-3 0 16,0-1 0-16,0 1 0 0,0-1 0 0,-5 1 0 15,1 4 0-15,4-1 0 0,-5 9 0 0,5-5 0 16,5 5 0-16,-5 4 0 0,-9 4 0 0,9 3 0 0,4 1 0 16,-4 4 0-16,-4-8 0 0,-1 8 0 0,5 4 0 15,5 0 0 1,-10-1-100-16,5 9-22 0,0 0-5 0,0 0-1 16,14 0-51-16,-14 0-10 0,0 0-3 0,0 0-486 0</inkml:trace>
  <inkml:trace contextRef="#ctx0" brushRef="#br0" timeOffset="487">346 676 1497 0,'0'0'32'0,"0"8"8"0,5 5 0 0,-5-5 4 0,0 4-36 0,0-4-8 16,4 4 0-16,-4-4 0 0,-4 4 53 0,4-4 9 16,0 4 2-16,0 5 0 15,0-5 5-15,-5 0 2 0,5 4 0 0,0-4 0 0,-5 4-63 0,5-3-8 16,-4 3-9-16,-1 0 9 0,5-4 44 0,0-4 16 16,-4 4 3-16,4-4 1 0,-5 1-52 0,5-9-12 15,0 0 0-15,0 0 0 0,0 0 0 0,0 0 0 16,0 0 0-16,0 0 0 0,0 0 0 0,0 0 0 15,0 0 0-15,0 0 0 0,5-13 0 0,-1 1 0 0,-4 0 0 0,5-4 0 16,-1 4 0-16,-4-4 0 0,5-5 0 0,0 5 0 16,4 4 0-16,-5-4 0 15,5 0 0-15,-4-1 0 16,4 5 0-16,0-4 0 0,0 4 0 0,0-4 0 16,0 4 0-16,0 4 0 0,1-5 0 0,3 5 0 15,-4 0 0-15,0 0 0 0,5 4 0 0,-5 0 0 16,-9 4 0-16,9 0 0 0,0 0 0 0,-9 0 0 15,0 0 54-15,0 0 8 0,5 8 2 0,4 8 0 16,-4-4-52-16,-1 1-12 0,-4 3 0 0,-4 0 0 0,4 0 0 16,0 4 0-16,0 1 0 0,-5-1 0 0,5 0 0 15,0 0 0-15,-4 1 0 0,-1-5 0 16,5 0-100-16,0 0-22 0,0 0-5 0,0-4-820 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10501,'0'0'9513,"8"1"-8843,101 7 923,142-8 0,-105-2-3111,-142 2-1732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27.7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1141 1069 0,'0'0'23'0,"0"0"5"0,0 0 0 0,0 0 4 0,0 0-32 0,0 0 0 0,-9 0 0 0,9 0 0 16,-9-4 72-16,0 0 8 0,0-4 1 0,0 0 1 15,4-1-36-15,-4-7-7 0,0 0-2 0,0 0 0 16,4 0 11-16,1-5 1 0,-1 1 1 0,1-4 0 16,-6-4-10-16,6-1-1 0,4 1-1 0,0-4 0 15,0-1-20-15,0-3-4 0,-5-1-1 0,5 1 0 16,0-5-13-16,5 5 8 0,-5-4-8 0,0-1 0 0,4 1 25 16,1-1-1-16,-5 5 0 0,5-5 0 0,-5 9-24 15,4 4 0-15,1-1 0 0,-1 5 0 0,1 4 0 0,4 0 0 16,-5-1 0-16,1 5 0 0,4 0 0 0,-4 4 0 15,-1 0 0-15,1 8 0 16,-5 4-46-16,9-4-14 0,-5-5-4 0,6 5-477 16,-1 4-96-16</inkml:trace>
  <inkml:trace contextRef="#ctx0" brushRef="#br0" timeOffset="362">462 947 1098 0,'-18'0'48'0,"18"0"11"0,0 0-47 0,0 0-12 0,-10-4 0 0,6-5 0 16,-5 1 88-16,4 0 15 0,1-4 3 0,-5 0 1 16,-1 0-33-16,1-4-6 0,5-1-2 0,-1-3 0 15,1 0-23-15,-1 0-5 0,1-9-1 0,4 5 0 0,0 0-13 0,0-4-4 16,4 3 0-16,1-3 0 0,-1 4-8 0,-4-1-3 16,5 1 0-16,-1 0 0 0,5 4-9 0,-4-1 0 15,-5 5 0-15,0 4 0 0,9-4 0 0,0 8 0 16,-9 0 0-16,0 0 0 15,0 8-130-15,0 0-28 0,0 0-6 16,0 0-541-16</inkml:trace>
  <inkml:trace contextRef="#ctx0" brushRef="#br0" timeOffset="628">717 724 921 0,'13'4'40'0,"-13"-4"10"0,9 4-40 0,1-4-10 0,-1-8 0 0,4 8 0 15,1 0 176-15,-5 0 34 0,5-4 6 0,-1 4 2 16,1 0-136-16,0 4-27 0,4-4-6 0,-4-4-1 0,-1 8-33 15,-4-4-7-15,0 0-8 0,5 0 11 16,-5 0-111-16,0 4-21 0,0-4-5 0,1 0-1 0</inkml:trace>
  <inkml:trace contextRef="#ctx0" brushRef="#br0" timeOffset="1318">1340 457 964 0,'0'0'43'0,"0"0"9"0,0 0-42 0,-4 8-10 0,4-4 0 0,-5 8 0 16,1-4 48-16,-1 4 7 15,1 5 1-15,4-1 1 0,-9 0-29 0,4 4-7 0,0 0-1 0,1 1 0 16,-1-1 4-16,1 0 1 0,4 0 0 0,0 1 0 16,0-1 4-16,0-4 1 0,4 0 0 0,5 0 0 15,-4-3 18-15,0-1 4 0,-1-4 1 0,5 0 0 16,0-4-16-16,-9-4-3 0,0 0-1 0,0 0 0 16,14-4-23-16,-14 4-10 0,9-4 8 0,0 0-8 0,0-8 12 15,0 4-4-15,-4-1 0 0,0 1 0 0,-1 0-17 0,1-4-4 16,4 4-1-16,-9-4 0 0,4 0 14 0,1 0 0 15,-1-5 0-15,1 5-9 0,-5 0 9 0,4 4-8 16,1-4 8-16,-5 12-8 0,0 0 8 0,0 0 0 16,0 0 0-16,0 0 0 0,0 0 0 0,0 0 8 15,5 12-8-15,-5-4 11 0,4 8-11 0,-4 1 8 16,0 3-8-16,0 0 8 16,-4 4 2-16,4 5 0 0,0-1 0 0,-5 4 0 0,5 1-1 0,-5-1 0 15,1 4 0-15,-1-3 0 0,5 7 19 0,-4-7 3 16,-1 3 1-16,1 1 0 0,-1-1-16 0,1-8-2 15,4 1-1-15,-5-1 0 0,-4-4-5 0,4-4 0 16,1 1-8-16,-5-1 12 0,4-8-12 0,1 0 0 16,-1 0 0-16,1-4 0 0,4-8 0 0,-10 5 0 15,1-5 0-15,0 4 9 0,0-8-17 0,0-1-4 0,4-3-1 0,-4 0 0 16,0 0 13-16,5-4-11 0,-1-4 11 16,1 4-10-16,-6 0 10 0,6-1 0 0,4 1 0 0,0-4-8 15,4 0 8-15,-4 0 0 0,10 4 0 16,-6-1-8-16,5-7 23 0,0 8 5 0,5 0 0 0,0 4 1 15,-1-4-21-15,6 4-8 0,-6 0 0 0,1-1 0 16,4 1 8-16,0 4 0 16,-4 4 10-16,4-4-10 0,0 4 12 0,1-4-4 0,-6 4-8 0,5 0 12 15,1 0-4-15,-6 0-8 0,6 4 11 0,-6-4-11 16,5 4 0-16,-4-4 0 0,4 0-15 0,-4 0 5 16,0 0-202-16,-1 0-40 0,10 0-8 0,-5-4-1 0</inkml:trace>
  <inkml:trace contextRef="#ctx0" brushRef="#br0" timeOffset="1648">1951 1125 576 0,'0'0'51'0,"4"-8"-41"0,-4-5-10 0,0 1 0 15,5 0 119-15,-1 0 21 0,-4-4 5 0,0 0 1 16,0 3-78-16,0-3-16 0,0 4-4 0,0-4 0 15,0 0-18-15,-4 4-4 0,4-5-1 0,0 5 0 16,-5 0-16-16,5 0-9 0,0 0 10 0,-4 0-10 16,4 0 0-16,-5 4-18 0,5-1 2 0</inkml:trace>
  <inkml:trace contextRef="#ctx0" brushRef="#br0" timeOffset="1948">2283 983 288 0,'0'0'25'0,"0"0"-25"16,14-8 0-16,-1-4 0 0,1 0 170 0,4-5 29 15,-4 1 5-15,-1-4 2 0,1-4-129 0,0-1-25 0,-5-3-6 16,4-8-1-16,-3 3-29 0,-10 1-7 0,4-9-1 0,-8 1 0 16,-1-4-8-16,-4-5 0 0,-5-4 0 0,1-3 0 15,-6 3 0-15,-8 0 0 0,4 5-9 0,-4-1 9 16,0-3 0-16,8 11 0 0,-8-3 0 0,9 7 0 16,0 1-43-16,-1 12-5 0</inkml:trace>
  <inkml:trace contextRef="#ctx0" brushRef="#br0" timeOffset="2183">2761 769 1090 0,'0'0'48'0,"0"0"11"0,0 0-47 15,0 0-12-15,0 0 0 0,9-9 0 0,-9 9 39 0,0 0 5 16,0 0 2-16,0 0-577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8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169 676 1101 0,'0'0'48'0,"0"0"12"0,-9-4-48 0,0 0-12 0,0 4 0 0,0 0 0 0,0 0 105 0,0 4 19 16,0 0 4-16,-5 0 1 0,0-8-54 0,5 8-11 15,0 8-3-15,4-3 0 0,-8-1-10 0,8 0-3 16,-4 0 0-16,5-4 0 0,-5 0 13 0,4 0 3 16,5 4 0-16,-5 0 0 0,1-4-14 0,4 8-2 15,0 5-1-15,0 3 0 0,4-4-16 0,1 0-3 16,0-8-1-16,4 4 0 15,-5-4-8-15,1 5-2 0,4-5 0 0,4 4 0 0,-3-12-9 0,-1 4-8 16,4 0 9-16,1 0-9 0,-5 4 0 0,5 0-16 16,-1-8 1-16,6 0 1 15,-6 0-185-15,6 4-37 0,-6 0-7 0</inkml:trace>
  <inkml:trace contextRef="#ctx0" brushRef="#br0" timeOffset="226">424 931 1267 0,'0'0'28'0,"0"0"5"0,0 0 2 0,0 0 1 0,0 0-36 0,0 0 0 0,0 0 0 0,-4-4 0 16,4 0 58-16,-5 0 5 0,5-4 1 0,-4 0 0 15,4-4 33-15,-5 4 7 0,10-4 2 0,-5-1 0 16,-5-7-53-16,1 4-10 0,-1 0-3 0,5 0 0 16,5-1-12-16,-1 1-4 0,5 8 0 0,-4-4 0 15,-5 12-1-15,0-8-1 0,0 8 0 0,9-12 0 0,4 4-22 0,1 0 0 16,-9-1 0-16,8 5 0 0,-4-4 15 0,5 4-2 15,0 0 0-15,-1 0 0 16,-3 0-123-16,3 4-25 0,-4-4-5 0,5 8-712 16</inkml:trace>
  <inkml:trace contextRef="#ctx0" brushRef="#br0" timeOffset="526">829 891 1728 0,'0'0'38'0,"0"0"8"0,0 0 2 0,10-4 0 0,-6 0-39 0,-4 4-9 16,9-4 0-16,-4-4 0 0,-1-1 53 0,1-3 9 0,-5 0 2 0,0 0 0 15,-5 4 0-15,1-4 0 0,-1-8 0 0,1 7 0 16,-5 1-52-16,4 8-12 0,-4-4 0 0,4 4 0 16,-4-4 0-16,0 0 0 0,5 4 0 0,-6 4 0 15,10 0 0-15,-9 0 0 0,0 4 0 0,0 4 0 31,5-4 0-31,-1 4 0 0,1 4 0 0,-1 0 0 0,5 1 0 0,0-1 0 0,0 0 0 0,5 4 0 16,-1 0 0-16,1-4 0 0,-1 0 0 0,5-3 0 16,-4-1 0-16,4 4 0 0,-9-12 0 0,4 8 0 15,6 0 0-15,-10-8 0 0,9 8 0 0,0 0 0 16,0 0-100-16,0 0-22 0,0-4-5 0,0 0-717 16</inkml:trace>
  <inkml:trace contextRef="#ctx0" brushRef="#br0" timeOffset="801">1062 976 1728 0,'0'0'38'0,"0"0"8"0,9 0 2 0,0 0 0 0,5 4-39 16,-5-4-9-16,-9 0 0 0,9-4 0 0,-5 0 53 0,5 0 9 16,-9-9 2-16,5 5 0 0,-10-4 0 0,5 4 0 15,0-4 0-15,0 0 0 0,-4-4-54 0,-1 4-10 16,1 3 0-16,4-3 0 0,-5-4 0 0,1 4 14 15,-1 4-2-15,1-4 0 0,-1 4-12 0,0-4-12 16,1 3 3-16,-1 1 0 0,5 8 24 0,-4-12 5 0,-1 4 0 16,5 8 1-16,0 0-33 0,0 0-8 0,0-12 0 0,0 12-1 15,0 0 21-15,0 0 0 0,0 0 0 0,0 0 0 16,5-8 0-16,4 0 0 0,-9 8-9 0,14-4 9 16,-5 4-41-1,0 0-5-15,4 4-1 0,-3 0 0 0,-1 4-128 0,0 0-25 0,4 4-6 16,1-4-1-16</inkml:trace>
  <inkml:trace contextRef="#ctx0" brushRef="#br0" timeOffset="1036">1267 915 518 0,'0'0'23'0,"0"0"5"16,9 4-28-16,0 4 0 0,-5-4 0 0,-4-4 0 0,9 4 223 0,1 0 39 15,-6 0 8-15,-4-4 2 0,0 0-123 0,0 0-24 16,14 0-5-16,-14 0 0 0,0 0-57 0,0 0-11 16,4-4-3-16,1-4 0 0,-5-4-14 0,-5 4-3 15,5-4-1-15,-4 0 0 0,-1-4-10 0,1 3-1 16,-1-7-1-16,-4 4 0 0,4 0-7 0,1 4 0 15,4-5-1-15,-5 5 0 0,1 4 13 0,4-4 2 16,-5 0 1-16,5 4 0 0,0 8-27 0,0 0-17 16,0-12 2-16,0 0 1 0,5 3 14 0,-5 9 0 15,0 0 0-15,9-4 0 0,0-4-12 0,5 4-7 16,-1 4-1-16,-4 0 0 16,5 4-60-16,-5-4-13 0,5 4-3 0,-1 0 0 15,1-4-128-15,-5 8-25 0,14 1-6 0,-9-1-1 0</inkml:trace>
  <inkml:trace contextRef="#ctx0" brushRef="#br0" timeOffset="1258">1594 786 1728 0,'0'0'38'0,"0"0"8"0,9 4 2 0,5-4 0 0,-5 4-39 0,0-4-9 0,0 0 0 0,5 0 0 0,-5-4 53 16,5 4 9-16,0 0 2 0,-1 0 0 0,1 0 0 0,-1 0 1 15,1 0 0-15,4 0 0 0,-9-4-53 0,5 4-12 16,-5 4 0-16,0-4 0 0,-9 0 0 0,9-4 0 16,1 4 0-16,-10 0 0 0,0 0-8 0,0 0-3 15,9 0 0-15,-5-9 0 16,-4 9-187-16,9-4-38 0,-9 4-7 0,0 0-1 0</inkml:trace>
  <inkml:trace contextRef="#ctx0" brushRef="#br0" timeOffset="1683">2159 737 1116 0,'14'0'49'0,"-14"0"11"0,0 0-48 0,0 0-12 0,4 0 0 0,-4 0 0 16,0 0 91-16,9 0 16 0,-9 0 3 0,9 0 1 15,0 0-35-15,-9 0-8 0,10 0 0 0,-1 0-1 0,-5 0-16 16,5-4-3-16,-9 4-1 0,9-4 0 0,1 0-31 0,-1-4-5 16,0 4-2-16,-5 0 0 0,5 0-9 0,0-5 0 15,-4 1 0-15,4 4 0 0,-4-4 0 0,-1 0 0 16,1 0 0-16,-5 4 0 0,0 4 0 0,0 0 0 16,0 0 0-16,-5-8 0 0,1 0 0 0,4 8 0 15,-14 0 0-15,5 4 0 0,-5 0 0 0,1 0 0 16,-1 4 0-16,5 4 0 0,-5 4 0 0,5 1 0 15,0 3 0-15,0-4 0 0,4 0 33 0,-4-4 5 16,5 5 1-16,4 3 0 0,0 4-11 0,0-4-3 16,4-4 0-16,1 1 0 0,4-5-25 0,-5 0 0 15,6 4 0-15,-1-4 0 0,0-8 0 0,4 4 0 16,-3 5 0-16,-1-5 0 16,4 0 0-16,-4-4 0 0,0-4 0 0,1 0 0 15,-1-4-97-15,0 4-25 0,4 0-5 0,-3 0-717 16</inkml:trace>
  <inkml:trace contextRef="#ctx0" brushRef="#br0" timeOffset="1983">2500 802 1497 0,'0'0'32'0,"0"0"8"0,0 0 0 0,0 0 4 0,0 0-36 0,5 12-8 0,-1 0 0 0,-4 0 0 16,0 4 148-16,-4-4 28 0,4 5 6 0,-9-1 1 16,4-8-155-16,1 4-28 0,4 4-10 0,-5-4 0 0,1 1 34 15,4-13 8-15,0 0 0 0,0 0 1 0,0 8-33 16,0-8-16-16,0 0 2 0,0 0 0 0,0 0 38 0,0 0 8 15,9-4 2-15,-5-5 0 16,5 1-54-16,0 0-12 0,1-4-1 0,-1 4-1 0,0-4 54 0,-5 0 12 16,5 0 1-16,-4 0 1 0,4-1-34 0,0 5 0 15,5 0 0-15,0 4 0 0,-1-4 31 0,-4 4-1 16,5 0 0-16,-5 0 0 0,0 0-44 0,-9 4-9 16,14 0-1-16,-14 0-1 0,9 4 40 0,5 4 8 15,-5 0 1-15,-5 4 1 0,1 0-25 0,-1 1 0 16,5-1 0-16,-9 0 0 15,5 0 0-15,-5 0 0 0,0 0 0 0,5 4 0 16,-1 1-36-16,-4-5-13 0,0-12-3 16,0 0 0-16,0 0-138 0,14 12-28 0,-5 0-6 0</inkml:trace>
  <inkml:trace contextRef="#ctx0" brushRef="#br0" timeOffset="2170">2919 947 288 0,'0'0'12'0,"0"-8"4"0,0-8-16 0,0 0 0 0,0 0 0 0,5 0 0 16,-5-5 184-16,0 1 33 0,0-4 7 0,0 0 2 16,-5-1-144-16,5-3-29 0,-4 4-5 0,4-9-2 15,-5 5 17-15,5 0 3 0,-4-1 1 0,-1-3 0 16,0 8-56-16,5-5-11 16,-4 1 0-16,-1 4 0 0,1-5 0 0,-1 1 0 0,1 8 0 0,-1 0 0 15,5-1-46-15,-4 5-4 0</inkml:trace>
  <inkml:trace contextRef="#ctx0" brushRef="#br0" timeOffset="2359">2664 644 345 0,'0'0'15'0,"14"4"4"0,0-4-19 0,4 4 0 0,-5 0 0 0,6-4 0 0,-6 4 260 0,6 0 48 15,-1-4 9-15,0 4 3 0,-4-4-154 0,4 4-30 16,-5 0-7-16,6-4-1 0,-6 4-102 0,1 4-26 0,0-4 0 0,-1 0 0 15,1 5 0-15,0-5 0 0,-5 4 0 16,4-4 0-16,1 4 0 0,-5 0 0 0,0-4 0 0,0 0-575 16,5 0-120-1</inkml:trace>
  <inkml:trace contextRef="#ctx0" brushRef="#br0" timeOffset="2579">3179 911 1134 0,'0'0'24'0,"0"0"6"0,0 0 1 0,0 0 1 0,0 0-32 0,-5-4 0 0,5-4 0 0,-4-4 0 0,-1 4 36 15,5-5 1-15,0 5 0 0,0 0 0 0,-4-4 22 0,4 0 4 16,-5 0 1-16,5 4 0 0,0-4-52 0,0-1-12 16,0 5 0-16,0 0 0 0,0 0 54 0,0 8 8 15,5-8 2-15,-5 8 0 0,4-8-52 0,5 4-12 16,-4-4 0-16,4 8 0 15,4 0-48-15,1 0-13 0,-5-4-3 0,5 0-640 0</inkml:trace>
  <inkml:trace contextRef="#ctx0" brushRef="#br0" timeOffset="2862">3420 838 882 0,'0'0'39'0,"9"-8"8"0,0 4-38 0,-4-4-9 0,4 0 0 16,-5 4 0-16,-4 4 60 0,10-8 9 0,-6 0 3 15,-4 8 0-15,0 0 21 0,0 0 5 0,0-9 1 0,0 9 0 16,-4-8-28-16,4 8-6 0,0 0-1 0,-10 0 0 16,-8 4-20-16,5-4-5 15,-1 4-1-15,5 1 0 0,-5-1-19 0,1 4-4 0,-6 0-1 0,6 0 0 16,-1 0-14-16,5 0 0 0,4-4 0 0,5-4 0 16,0 0 10-16,0 0 2 0,-4 12 1 0,4-12 0 15,13 8-61-15,-3-4-13 16,3 0-3-16,1-4 0 0,-5 4 48 0,9-4 16 0,-4 5-9 0,4-1 9 15,-4-8-28-15,-1-1-1 0,1 5 0 0,-5 0 0 32,5 0-53-32,-1 0-10 0</inkml:trace>
  <inkml:trace contextRef="#ctx0" brushRef="#br0" timeOffset="3176">3620 875 518 0,'5'12'46'16,"-5"4"-37"-16,4 8-9 0,-4-4 0 0,-4 1 174 0,4-1 33 15,0 4 6-15,-5 0 2 0,5-3-102 0,-4 3-20 16,-1-4-4-16,1 0-1 15,-1-3-27-15,1-1-5 16,-1-4-2-16,5 0 0 0,-5-4 6 0,5-8 0 16,-4 8 1-16,4-8 0 0,0 0-48 0,0 0-13 15,0 0 0-15,0 0 0 0,0 0 9 0,0 0-9 16,-9-8 10-16,0 4-10 0,9-4 10 0,-5-4-10 16,5-4 10-16,-4 0-10 0,4-5 11 0,0-3-11 0,0 4 12 15,4-5-12-15,-4 1 10 0,5-4-10 0,-1 0 8 16,5-5-8-16,-4 1 8 0,4-1-8 0,5 9 0 15,-1 0 8-15,1-4-8 0,0 7 0 0,-1 5 9 16,6 0-9-16,-10 0 8 0,4 8-8 0,1-5 8 0,-5 9-8 16,-9 4 0-16,9-4 0 0,-9 4 0 0,0 0 8 15,0 0-8-15,0 0 0 0,-4 8 0 0,4 5 0 16,-9-1 12-16,4 0 2 0,-9 0 0 0,5 0 0 16,0 4-28-16,0-3-6 0,0 3 0 0,0 0-1 15,4-4-18 1,5 4-3-16,-4-4-1 0,4-4 0 0,4 5-189 0,1-1-39 0,8 8-7 0,-13-20-2 15</inkml:trace>
  <inkml:trace contextRef="#ctx0" brushRef="#br0" timeOffset="3663">3866 810 460 0,'14'16'20'0,"-10"-4"5"0,1 4-25 0,-5 1 0 16,0 3 0-16,5 0 0 0,-5-4 153 0,0-4 26 0,-5 4 5 0,0-3 0 15,5-13-99-15,0 0-20 0,0 8-4 0,0-8-1 16,0 0-24-16,0 0-6 0,0 0-1 0,0 0 0 16,0 0 0-16,0 0 0 0,10 4 0 0,-10-4 0 15,9-12-9-15,0 4-1 0,0-5-1 0,0 1 0 16,0-4-41-16,0 0-8 15,5 0-1-15,-10 0-1 0,-8-1 53 0,4 1 10 0,9 4 2 0,0-4 1 16,-4 4-33-16,4 0 0 0,-9 12 0 0,0 0 0 16,0 0 32-16,0 0-1 0,4 12 0 0,5 0 0 15,-4 4-31-15,4 8 0 0,-9 9 0 0,0-5 0 0,0 0-14 16,0 5-9-16,0-1-1 0,-5 0-1 0,-4 1 25 16,9-5 0-16,0 5 0 0,-9-5 8 0,0 0-8 15,0 1 11-15,9-5-11 0,-5 0 12 0,-8 0-12 16,4-3 0-16,0-9 0 0,4 4 8 0,-4 0-8 15,-5-8 0-15,1 0 0 0,4-4 0 0,9-4 0 16,0 0 0-16,-10 0 0 0,10 0 0 0,-4-12 0 0,4 12 0 16,0-12 0-16,4 0 0 0,-4 0 0 0,10-4 8 15,-1 3-8-15,-5 1 8 0,5-4-8 0,-4 4 0 16,9-4 0-16,-1 4 0 0,-13 0 8 0,5-1-8 16,8-3 8-16,-4 8-8 0,-4-4-12 0,4 4-7 15,0-4-1-15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3:35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243 1157 914 0,'0'0'40'0,"0"0"9"0,0 0-39 0,0 0-10 16,4 12 0-16,-4-12 0 0,0 0 88 0,0 0 16 15,0 0 4-15,0 0 0 0,-9 0 8 0,0-4 1 16,0 0 1-16,0-4 0 0,0 4-43 0,-5-4-9 0,5 0-2 0,0-4 0 15,-9-5-39-15,4 1-8 0,0 0-1 0,1-4-1 16,-6-8 13-16,6-1 4 0,-1 1 0 0,0 0 0 16,5-5-12-16,0-3-3 0,-4-1 0 0,8 1 0 15,0-1-1-15,1 5-1 0,4-4 0 0,-5-5 0 16,5 1-24-16,5-1-5 0,-5 1-1 16,9 7 0-16,-4-3 31 15,-1-4 7-15,5 3 1 0,0 1 0 0,0 3-24 0,5 1 9 0,0 4-9 0,-5 3 0 16,0 5-15-1,5-4-9-15,-5 0-3 0,4-1 0 0,-3 5 27 16,3 0 0-16,1 0 0 0,-1-1 0 0,1 5 0 0,-5 4 0 0,5 4 0 16,-5 0 0-16,-4 0-134 0,4 4-22 15</inkml:trace>
  <inkml:trace contextRef="#ctx0" brushRef="#br0" timeOffset="534">498 48 1267 0,'0'0'56'0,"4"8"12"0,1 4-55 0,-1 1-13 16,1-1 0-16,-5 8 0 0,4-4 156 0,6 8 29 0,-6 5 6 15,-4-1 1 1,9 0-77-16,-9 9-15 0,5-1-4 0,-1 5 0 0,1-1-32 0,-1-3-8 0,-4 3 0 0,5 9-1 16,-1-1-27-16,-4-11-4 0,0-9-2 0,0 0 0 15,0 1-2-15,0-5-1 0,0 0 0 0,0-4 0 16,-4 1-19-16,4 3-14 0,-5-8 2 0,5 0 1 16,-4-4 11-16,4-12-10 0,0 13 10 0,0-13-10 15,0 0 10-15,0 0-8 0,0 0 8 0,0 0-8 16,0 0 8-16,0 0-12 0,0 0 12 0,0 0-12 15,-9-9 31-15,4 5 5 16,1-4 2-16,4 0 0 0,-5-4-26 0,10 0 0 0,-1 0 0 0,1 0 0 16,4-4-23-16,0-1-9 0,0-3-3 0,5 4 0 0,-1 4 35 0,1 4 0 15,0-9 0-15,4 9 0 0,-4 0 0 0,-1-4 0 16,1 4 0-16,4 0 0 0,-4 4 28 0,4 4 4 16,-4-4 0-1,4 8 0-15,0 4-32 0,-4 0 0 0,-1 0 0 0,-4 0 0 0,5 4 0 0,-9 1 0 16,-5 3 0-16,0 0 0 0,0 0 0 0,-9 4 0 15,-5-3 0-15,0-1 0 0,1 0 0 0,-6 0 0 16,-8 0 0-16,9 0 0 0,-5-3 0 0,0 7 0 16,-4-8 0-16,4 0 0 0,0-4 0 0,5 0 0 0,5-4 0 15,13-4 0 17,0 0-45-32,0 0-15 0,0 0-4 0,0 0 0 15,0 0-117-15,0 0-24 0,9 0-5 0</inkml:trace>
  <inkml:trace contextRef="#ctx0" brushRef="#br0" timeOffset="769">1103 951 1267 0,'0'0'28'16,"0"0"5"-16,0 0 2 0,-4-8 1 0,-5-1-36 0,4-3 0 0,5 0 0 0,0-4 0 0,-9 4 58 0,9-4 5 15,-5-1 1-15,5 5 0 16,0 0 0-16,0 0 0 0,0 0 0 0,5 0 0 0,-5 4-52 0,4-4-12 16,-4 3 0-16,5 1-765 0</inkml:trace>
  <inkml:trace contextRef="#ctx0" brushRef="#br0" timeOffset="1115">1226 829 1497 0,'5'12'32'0,"-5"-4"8"0,0-8 0 0,4 17 4 0,-4-1-36 0,0-4-8 0,0-4 0 16,0 0 0-16,0 4 104 0,0-12 20 0,0 0 3 15,0 0 1-15,0 0-103 0,0 0-25 0,0 0 0 0,0 0 0 16,0 0 0-16,0 0 0 0,0 0 0 0,0 0 0 15,5-8 0-15,-1-4 0 0,1 0 0 0,-1 4 0 16,1 0 56-16,0 0 7 0,-1-4 1 0,1 3 0 16,4 1-103-16,-5 0-20 15,1 0-4-15,4 0-1 0,-5 4 52 0,6-4 12 0,-1 8 0 0,0-4 0 16,0 0 0-16,0 4 0 0,-9 0 0 0,0 0 0 0,9-4 48 16,0 4 13-16,5 0 3 0,-14 0 0 0,0 0-52 0,9 12-12 15,5 0 0-15,-5 0 0 0,-5 4 0 16,1-3 0-16,4 3 0 0,-9 0 0 0,0 0 0 0,0-4 0 15,5 4 0-15,-10 5 0 0,0-9 0 0,1 0 0 16,-1-4 0-16,1 0 0 16,4-8-48-16,0 0-13 0,-14 8-3 0,10-8 0 15,-6-4-153-15,1-4-31 0,0-4-7 0,0 0-1 0</inkml:trace>
  <inkml:trace contextRef="#ctx0" brushRef="#br0" timeOffset="1664">1704 898 230 0,'0'0'20'0,"0"0"-20"0,0 0 0 0,9-4 0 0,-9 4 265 15,5-8 49-15,-1-4 10 0,-4 4 1 0,0 0-188 0,0-1-37 16,0 1-8-16,-4 0-2 0,-1-4-21 0,-4 0-4 16,5 4-1-16,-6 0 0 0,1 0 0 0,0 4 0 15,0 0 0-15,5 4 0 0,-5 0-51 0,-1 4-13 16,-3 0 0-16,4 0 0 0,4 0 0 0,-4 0 0 15,-5 4 0-15,10 4 0 0,-1 0 0 0,1 0 0 16,4-4 0-16,0 5 0 0,4 3 0 0,1-4 0 16,-1-4 0-16,1 0 0 0,-5-8 0 0,0 0 0 15,14 4 0-15,-5 0 0 16,4-8-48-16,-4 4-13 0,-9 0-3 0,10-4 0 0,3 0 52 0,-4-8 12 16,-4 4 0-16,4 0 0 0,0 0 0 0,-9 8 0 15,0 0 0-15,9-8 0 0,0-5 16 0,0 9 7 0,-9 4 1 16,5-8 0-16,4 4-24 0,-9 4 8 15,0 0-8-15,9-4 0 0,0 8 8 0,0-4-8 16,0 4 10-16,1 4-10 0,-1 0 10 0,0 1-10 0,0 3 10 16,0 4-10-16,5-4 0 0,-10 0 0 15,5 0 0-15,0-4 0 0,0 1-23 16,1-1-10-16,-1 4-3 0,0-4 0 0,-5 4-22 16,5-4-5-16,-9-8-1 0,5 4-477 0,4 0-96 0</inkml:trace>
  <inkml:trace contextRef="#ctx0" brushRef="#br0" timeOffset="1807">1955 894 1267 0,'0'0'28'0,"0"0"5"0,0-8 2 0,0 4 1 0,4-4-36 0,-4 0 0 15,5-4 0-15,-1 3 0 0,1 1 96 0,4 0 12 16,-5 0 2-16,1-4 1 0,4 4-24 0,0 0-5 16,0 0-1-16,0 0 0 0,0 4-72 0,1 0-9 15,-1 0-12-15,4-1 2 0,-4 5 10 0,1-4 12 16,-10 4-2-16,13 0-586 15,-13 0-116-15</inkml:trace>
  <inkml:trace contextRef="#ctx0" brushRef="#br0" timeOffset="2277">2241 906 1141 0,'0'0'50'0,"9"8"11"0,1 4-49 0,-1 1-12 0,0-5 0 0,-5 0 0 16,-4-8 107-16,9 4 18 15,1 0 4-15,-1-4 1 0,-9 0-26 0,9 0-6 0,0-4-1 16,-5 4 0-16,6-8-77 0,-6 0-20 0,5 4 0 0,0-5 0 15,-4 5 0-15,4 0 0 0,0-8 0 0,-4 4 0 16,4-4 0-16,-5 4 0 0,1-4 0 0,-1 4 0 16,1 0 12-16,-1-1 0 0,1 1-1 0,-5 8 0 15,0 0-11-15,0 0-16 0,0 0 4 0,0 0 1 16,0 0 11-16,0 12 0 0,5 5 0 0,-5-1 0 0,4 0 0 16,-4 8 0-16,5 1 0 0,-1 3 0 0,-4 0 0 15,0 1 0-15,0 3 0 0,0 4 0 0,0-3 0 0,0-1 0 16,-4 1 8-16,-1-1-8 0,1-4 8 0,-1 5-8 15,0-5 8-15,1 0-8 0,-5-3 13 16,0-1-1-16,0-4-1 0,0 0 0 0,-1-4-11 0,-3 1 0 16,4-5 0-1,0 0 0-15,-10-8-8 0,6 0-4 0,-1 0-1 0,0-8 0 0,1 4-5 0,-1-8-1 16,0 0 0-16,5-4 0 0,0 0 19 16,5-9 17-16,-1 5-3 0,-4 0-1 0,4-4-13 0,1 4-18 15,8-1 4-15,-4-3 1 0,0 0 13 0,5 4 0 16,4-5 0-16,5 5 0 0,-1 0 0 0,6 0 16 15,-1 4-3-15,0-4-1 0,5 3-12 0,-5 5 0 16,0 0 0-16,5 4 0 0,-5-4 0 0,0 4 0 16,1 0 0-16,-1 0 0 0,0 0 0 0,-4 4 0 15,4 0 0-15,0 0 0 16,0-4-96-16,1 4-26 0,-1 0-5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7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0 311 1998 0,'0'0'44'0,"0"0"8"0,0 0 3 0,0 0 1 0,0 0-44 0,0 0-12 0,0 0 0 0,9-8 0 15,0 0 84-15,-4 0 14 16,0 0 3-16,-1-4 1 0,1 0-70 0,-5 0-13 0,0 0-3 16,0-1-1-16,0-3-15 0,0-4 0 0,4 0 8 0,-4 0-8 15,-4-1 52-15,-1 1 8 0,1 0 2 0,-1 4 0 16,0 3-82-16,1 1-17 0,4 4-3 0,-5 0-1 15,1 0-104-15,4 8-21 0,0 0-4 0,4-4-469 16,1-8-93-16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08.0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13 437 1728 0,'0'0'38'0,"0"0"8"0,0 0 2 0,0 0 0 0,0 0-39 15,5 8-9-15,-5-8 0 0,5 8 0 0,-5-8 104 0,9 8 20 16,-9-8 3-16,0 12 1 0,4 0-52 0,1-4-9 15,-1 8-3-15,-4-7 0 0,0-1-40 0,0 0-9 16,0 12-2-16,0-4 0 0,0 0 7 0,-4 1 2 16,-5-5 0-16,4-4 0 0,1 8 6 0,-1-4 0 15,5 0 1-15,0 0 0 0,-5 5-29 0,5-9-15 16,0 0 2-16,0 0 0 0,0-8 13 0,0 12 16 16,0-4-3-16,0-8-1 0,0 0-12 0,0 0 0 15,0 0 0-15,0 0 0 0,-4 4 0 0,4-4 0 16,0 0 0-16,0 0 0 0,0 0 0 0,0 0 0 0,0 0 0 0,0 0 0 15,0 0 0-15,0 0 0 0,0 0 0 16,0 0 0-16,-5-4 0 0,5 4 0 0,0 0 0 0,-4-4 0 16,4 4 0-16,0-12 0 0,0 0 0 0,0 0 0 15,4-1 0-15,-4 5 0 0,5-4 0 0,-1 4 0 16,1-8 0-16,0 0 0 0,-1 4 0 0,5 0 0 16,-4-1 0-16,4 1 0 15,0 4 0-15,0-4 0 0,0 0 0 0,0 4 0 0,-4 0 0 0,4 8 0 16,0 0 0-16,-9 0 0 0,0 0 0 0,0 0 0 15,5 8 0-15,-5-8 0 0,0 8 0 0,4 4 0 16,-4 0 0-16,0-4 0 0,0 8 0 0,-4-3 0 16,4 7 0-16,-5 0 0 0,5 0 0 0,0 5 0 0,0-5 0 15,5 0 0-15,-5 0 0 0,4-4 0 16,1 5 24-16,-1-5 0 0,1-4-1 0,-1 0 0 0,1 0-23 0,-1 0 0 16,6 1 0-16,-6-5 0 0,-4-8-19 0,0 0-1 15,5 8-1-15,-5-8-774 16,9-4-154-16</inkml:trace>
  <inkml:trace contextRef="#ctx0" brushRef="#br0" timeOffset="377">464 635 748 0,'18'-8'33'0,"-18"8"7"0,0 0-32 0,9 0-8 16,5 0 0-16,0 4 0 0,-1-4 220 0,-3 0 41 0,-6-8 9 0,1 8 2 15,4-4-116-15,0 0-22 16,0 0-5-16,5 4-1 0,-14 0-51 0,9-4-10 0,0 0-3 0,-9 4 0 16,9-9-51-16,-9 9-13 0,0 0 0 0,0 0 0 15,9-8 0-15,-9 8 0 0,-9-8 0 0,0 4 0 16,-5-4 0-16,1 4 0 0,3-4 0 0,-8 8 0 16,5 0 0-16,-6 0 0 0,6 4 0 0,-1 4 0 15,5 4 0-15,-5 4 0 0,10 5 0 0,-5-9 0 16,0 4 17-16,4-4 1 0,5 8 0 0,0-3 0 15,-5-1-1-15,5 0 0 0,10-4 0 16,-6 4 0-16,1-4 10 0,4 1 1 0,4-1 1 0,6 0 0 0,-6-4-29 16,1 0 0-16,0 0 0 0,-5-4 0 15,4 0 57-15,-4 0 6 0,5 0 1 0,-5 0 0 0,-9-4-52 16,14-4-12-16,0 4 0 0,-5-4 0 16,-9 4-100-16,13-4-22 0,1 4-5 0,-5-8-649 15,0-4-131-15</inkml:trace>
  <inkml:trace contextRef="#ctx0" brushRef="#br0" timeOffset="786">965 655 806 0,'0'0'72'0,"9"-8"-58"16,-9 8-14-16,9-4 0 0,5-4 208 0,-14 8 38 16,0 0 8-16,0 0 2 0,0 0-132 0,0-8-27 0,4 4-5 15,-4-4 0-15,0 8-43 0,-4-8-8 0,-5 4-1 0,0 0-1 16,0 4-39-16,-1-5 0 0,1 1 0 0,-4 0 0 15,4 4 52-15,-1 0 10 0,6 4 2 0,-5 0 0 16,9-4-52-16,-9 9-12 0,0 3 0 0,4 0 0 16,0 0 0-16,1-4 0 0,4-8-12 0,-5 12 12 15,5 0 0-15,5 0 0 0,-5 1 0 0,0-13 0 16,0 0 0-16,9 4 0 0,-4 4 9 0,-5-8-9 16,9 8-12-16,0-4-8 0,4 0-2 0,-3 4 0 15,-10-8 22-15,9-4-9 0,4 0 9 0,1 4 0 0,-5 0 0 16,0 4 0-16,0-8 0 0,-9 4 0 0,0 0 0 15,9 4 0 1,-9-4 0-16,14 12 0 0,-9 4 0 0,-1 1 0 0,-4 3 0 0,-4 0 9 16,-1 4-9-16,1 9 10 0,-6-1-10 0,1 0 10 0,-4-3-10 0,-1-1 0 15,0 0 9-15,-4 5-9 0,4-9 0 16,1 4 0-16,-5-7 0 0,4-1 0 0,0 0 0 16,1-8 0-16,-1 0-9 0,0-4 9 15,1 1-8-15,4-5 8 0,-5 0-10 0,5-4 10 0,0 0-8 0,0-8 8 16,4-1 0-16,-4-3-9 15,4 0-23-15,1 4-4 0,4-8 0 0,0 4-632 16,4 0-127-16</inkml:trace>
  <inkml:trace contextRef="#ctx0" brushRef="#br0" timeOffset="1262">1275 692 864 0,'0'0'76'16,"4"-9"-60"0,-4 9-16-16,14-8 0 0,-5-4 195 0,-5 4 36 0,6-4 7 0,-6 4 2 0,1-4-141 15,-5 4-28-15,0-4-6 0,0 3-1 16,-5 1-51-16,1 4-13 0,-6 0 0 0,6 4 0 0,-5-4 54 0,4 8 8 16,-4-4 2-16,5 8 0 0,-10-4-52 0,0 9-12 15,1-1 0-15,3-4 0 0,1 4 0 0,5 0 0 16,-5 4 0-16,4-4 0 0,1 5 0 0,4-5 0 15,0 0 0-15,0 0 0 0,0 0-18 0,0-12 3 16,0 0 1-16,9 8 0 16,-9-8-26-16,13 4-6 0,-4-4-1 0,5 0 0 0,0 0 38 0,-5-4 9 15,0 0 0-15,0-4 0 0,0 4 0 0,-4-4 0 16,4 0 0-16,0 0 0 0,-9 8 0 0,5-4 0 16,4-8 0-16,0 3 0 0,-5 5 0 0,-4 4 0 15,9-8 0-15,-4 0 0 0,-5 8 0 0,5-4 0 0,-5 4 0 16,0 0 0-16,4-4 0 0,-4 4 0 15,0 0 0-15,9 0 0 16,0 8 49-16,-4-4 12 0,-5-4 3 0,4 8 0 0,6 0-52 0,-6 5-12 0,5-5 0 16,-4 8 0-16,-1-4 0 0,1 0 0 0,-1 4 0 15,1-3 0-15,4 3 0 0,-4 0 0 0,-1-4 0 16,5 4 0-16,-9-8 0 0,9 4 0 0,-4 1 0 0,4-5-646 16,0 0-132-16</inkml:trace>
  <inkml:trace contextRef="#ctx0" brushRef="#br0" timeOffset="1446">1611 688 1036 0,'0'-13'46'0,"0"13"10"16,-4-8-45-16,4-4-11 0,-5-4 0 0,5-4 0 0,-4 0 104 0,-1-1 20 16,1-3 3-16,-1-4 1 0,5-5-52 0,0 1-9 15,-4 0-3-15,-1-1 0 0,1-3-13 0,4 3-3 16,-5-7-1-16,5 3 0 0,-5 1-30 0,5 8-5 15,-4-13-2-15,4 13 0 0,-5 0-2 0,1 3-8 16,4 9 12-16,-5 0-4 16,1 4-108-16,-1 4-23 0,-4 0-4 0,4 4-1 0</inkml:trace>
  <inkml:trace contextRef="#ctx0" brushRef="#br0" timeOffset="1655">1407 364 2127 0,'22'0'47'0,"-13"4"9"0,5 0 3 0,0 0 1 0,4-4-48 0,0 4-12 0,0 0 0 0,1 0 0 16,-6-4 118-16,10 4 22 0,-5 0 4 0,0 4 0 16,5-8-115-16,-5 8-29 0,5 4 0 0,-5-7 0 15,-4-1 0-15,4 0 0 0,-4 12 0 0,0-8 0 16,-5-8-158-16,-5 4-38 0,5 4-7 0,-9-8-1 0</inkml:trace>
  <inkml:trace contextRef="#ctx0" brushRef="#br0" timeOffset="1870">1862 704 864 0,'9'0'38'0,"-4"0"8"0,4 0-37 0,-5 0-9 0,-4 0 0 15,9 0 0-15,0-4 222 0,-9 4 42 0,0 0 9 0,0 0 2 16,0 0-197-16,0-8-39 0,5-5-8 0,-5 1-2 16,0 4-11-16,0 0-2 15,0 0-1-15,0-4 0 0,0 4-127 16,0 0-24-16,0-4-6 0</inkml:trace>
  <inkml:trace contextRef="#ctx0" brushRef="#br0" timeOffset="2137">1962 582 460 0,'14'8'41'0,"-14"-8"-33"0,9 13-8 0,0-1 0 16,-5 0 181-16,6 4 35 0,-6-4 6 0,5 4 2 0,-9 1-77 0,5-1-15 16,-1-4-4-16,-4 4 0 0,0-4-39 0,5 0-8 15,-5 5-1-15,0-5-1 0,0-12-31 0,0 0-5 16,4 8-2-16,6 0 0 0,-1-4-9 0,-9-4-3 15,0 0 0-15,9-4 0 0,0 0-10 0,0 0-3 16,-4-8 0-16,4 4 0 0,0-9-8 0,0 5-8 16,0-4 9-16,-4 4-9 0,4-8 24 0,-5 3-2 15,5 1 0-15,-4 0 0 0,-1 0-22 0,1 4-20 16,-1 0 4-16,1 4 1 0,0-5 15 0,-1 5 0 16,1-4 0-16,-5 4 0 0,4-4 0 0,1 0 0 15,-1 4 0-15,1 0 0 0,-5 4 0 0,0 4 0 16,0 0 0-16,0 0 0 15,0 0-148-15,0 0-31 0,0 0-5 0</inkml:trace>
  <inkml:trace contextRef="#ctx0" brushRef="#br0" timeOffset="2294">1912 356 172 0,'0'0'16'0,"0"0"-16"0,0 0 0 0,0 0 0 15,0 0 297-15,0 0 57 0,0 0 11 0,0 0 3 16,0 0-295-16,14 4-58 0,-14-4-15 0,0 0-441 16,0 0-91-16</inkml:trace>
  <inkml:trace contextRef="#ctx0" brushRef="#br0" timeOffset="2624">2340 607 1227 0,'9'-4'54'0,"0"4"12"0,0 0-53 0,0-4-13 15,0-1 0-15,1 1 0 0,-6 0 117 0,1 0 21 16,-1-4 4-16,5 0 1 0,-13 0-69 0,4 8-14 16,0 0-2-16,-5-4-1 0,-4 0-36 0,0 0-7 15,0 4-2-15,0-4 0 0,0 4-2 0,-5 0-1 16,5 0 0-16,-5 4 0 0,1 4-21 0,4 0-5 0,-1 0-1 0,1 4 0 15,0 0 46-15,5 1 10 0,-1 3 2 0,10 0 0 16,-5 0-25-16,9 0-5 0,-5-4-1 0,5 1 0 16,1-1 8-16,3 0 2 0,1 0 0 15,4 0 0-15,-4 0 27 0,8-4 6 0,1 1 0 0,9-1 1 16,0 4-20-16,-5-8-4 0,5 0-1 0,-5 0 0 16,-4-4-39-16,-9 0-8 0,4 0-1 0,-9-4-707 15,5 0-141-15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1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160 158 1728 0,'0'0'76'0,"5"0"16"0,4 0-73 0,-5 0-19 0,-4-4 0 16,0 4 0-16,0 0 109 0,0 0 19 0,9 0 3 0,-9-4 1 16,5-5-59-16,-5 1-11 0,0 0-2 0,-5-4-1 15,5 0-47-15,-9 4-12 0,5-4 0 0,-5 8 0 16,9 4 0-16,-9-4 0 0,-5-4 0 0,0 3 0 15,1 5 56-15,-1 0 7 0,5 13 1 0,0-9 0 16,0 0-64-16,0 8-23 0,-5-4 1 0,9 8 0 0,-4-4 22 16,0 9 8-16,0-1 0 0,0 0 0 0,0 0 5 0,9-4 1 15,0 1 0-15,0-5 0 0,0 4-14 16,4-4 0-16,-4-12 0 0,0 0 0 0,5 8 0 0,-5-8 0 16,9 0-9-16,5 4 9 15,-14-4 0-15,4 0 0 0,5-4 0 0,0 4 0 0,5 0 0 0,-5-8-9 16,-4 0 9-16,4-4-12 0,-5 4 12 0,5-4 0 15,1 4 0-15,-6-5 0 0,1 1 0 0,4-4 12 16,-5 4-2-16,5 0-1 0,1 0-9 0,-6 4 0 16,-4 8 0-16,0 0 0 0,5-9 0 0,-5 9-16 15,0 0 4-15,0 0 1 0,0 0 11 0,0 0 0 16,9 4 8-16,-5 1-8 0,1-1 10 0,-1 0-2 16,1 4-8-16,0-4 12 0,-1 4-12 15,5 0 0-15,0 4 0 0,-4 0 0 0,-1 0 38 0,6 1 5 0,-6-1 1 0,5 0 0 16,-4-4-44-16,-1 4 0 0,1 0 0 15,-1-4 0 1,6 0-150-16,-6-4-29 0,-4-4-5 0</inkml:trace>
  <inkml:trace contextRef="#ctx0" brushRef="#br0" timeOffset="581">415 93 1497 0,'0'0'66'15,"5"8"14"-15,-5 0-64 0,0 4-16 0,4 0 0 0,1-4 0 16,-1 1 157-16,1 3 28 0,-1-4 6 0,1 12 1 0,4-8-52 0,5 4-9 16,-10-4-3-16,5 5 0 0,-4-5-51 0,4 0-10 15,-4-4-3-15,-1 4 0 0,-4-12-51 0,9 8-13 16,-4-4 0-16,8 0 0 0,-8-4 0 0,4-4 0 16,-4 0 0-16,4 0 0 0,-5 0 0 0,5-4 0 15,-4 4 0-15,0-4 0 0,4 0 0 0,-5 0 0 16,1 0 0-16,4 0 0 0,-5-5 0 0,1-3 0 15,0 4 0-15,-1-4 0 0,-4 0 0 0,5 0 0 16,-1-5 0-16,-4 5 0 0,5 0 0 0,-1 0 0 16,1 4 0-16,-1-5 0 0,-4 5 0 0,5 4 0 0,-5 0 0 15,4 4 0 1,-4-8-48-16,0 4-13 0,0 8-3 0,0 0 0 16,0 0-51-16,0 0-10 0,0 0-3 0,5 8 0 15,0 0 0-15,4 4 0 0,-5-4 0 0,5 4 0 16,0 0 0-16,1 1 0 0,-6-1 0 0,5-4 0 0,0 4 103 0,0-4 25 0,1-4 0 0,-1 4 0 15,0-4 97-15,0-4 25 0,5 4 5 0,-1 0 1 16,-8 0-52-16,4 0-9 0,5-8-3 16,-5 4 0-16,0-4 0 0,0 0 0 15,0 0 0-15,-5 0 0 0,6 0 0 0,-6 0 0 0,5-8 0 0,-4 0 0 16,-5 0-51-16,0 4-13 16,0 0 0-16,0 8 0 0,0 0 54 0,0 0 8 0,-9-5 2 0,4-3 0 15,-4 8-52-15,9 0-12 0,0 0 0 0,0 0 0 0,-14 0 0 16,1 4 0-16,4 0 0 0,0 5 0 0,9-9 0 15,-14 12 0-15,9 0 0 0,1 0 0 0,-1 0 0 16,5 0 0-16,0 0 0 0,0 1 0 0,5-5 0 16,-1 0 0-1,5 4 0-15,-4 0 0 0,4 0 0 0,0 0 0 0,5-4 0 0,4 5 0 0,-9-5 0 0,5 0 0 16,4 0 0-16,-4 0 0 0,-1-4 0 0,1 0 0 16,0 4 0-16,4-4 0 15,-4-4-113-15,-5 0-26 0,0 0-5 0,4 0-888 0</inkml:trace>
  <inkml:trace contextRef="#ctx0" brushRef="#br0" timeOffset="1132">1139 255 518 0,'0'0'23'0,"0"0"5"0,0 0-28 0,0 0 0 0,-9 0 0 0,9 0 0 16,-5-4 252-16,1 4 46 16,-5-4 9-16,4 0 1 0,1 0-173 0,4 0-35 0,-5-1-8 0,0 1 0 15,5-4-23-15,0 0-4 0,10-4-1 0,-10 0 0 16,4 4 0-16,1 0 0 0,4 0 0 0,-5-4 0 31,1 3-51-31,4 1-13 0,0 0 0 0,-4 4 0 0,4-4 0 0,0 4 0 0,0 0 0 0,-4 0 0 16,8-4-69-16,1-4-17 0,-5 8-3 0,0 0-1 15,5 4-10-15,-1 0-1 0,1 4-1 0,0 0 0 16,-1 0-54-16,-4 8-10 16,5 4-2-16,-5-8-1 15,-9-8 89-15,9 8 19 0,0 4 3 0,1-3 1 0,-10-9 73 0,9 12 14 0,-9-12 3 0,9 8 1 0,-9-8 59 0,9 8 12 16,-9-8 3-16,0 0 0 0,0 0 0 15,13 4 1-15,-13-4 0 0,10-4 0 0,-1-4-40 16,-5 0-8-16,-4 4-1 0,0 4-1 0,0 0-16 0,-4-8-3 16,-1-5-1-16,-4 5 0 0,4 0-11 15,-4 0-1-15,5-4-1 0,-5 0 0 0,0 4-4 16,0 4-1-16,-1 4 0 0,1 0 0 0,5-4-8 0,-5 4-1 16,-5 0-1-16,9 4 0 0,1 0-3 0,4-4 0 31,-9 8 0-31,9-8 0 0,0 12 0 0,4 0 0 0,-4 4 0 0,5-4 0 0,4 9-8 0,-4-9 0 15,-5-12-10-15,9 8 10 0,4-4 0 0,-4 0 18 0,1 4-2 16,-10-8-1-16,9 0-15 0,4-4 0 0,-4 4 0 16,0 0 0-1,-9 0 0-15,5 0 0 0,-5 0 0 0,9 0 0 0,-9 0 0 0,5 0 0 0,-5 0 0 16,0 0 0-16,0 0-8 0,9 0 8 0,-9 0 0 16,0 0 0-16,0 0 0 0,0 0 0 0,9 0 0 0,-9 0 0 15,9 0-15-15,-9 0 4 0,0 0 1 0,14 4 0 16,-5 0 10-1,-5-4 0-15,-4 0 0 0,9 8 0 16,1-8-119-16,-6 4-28 16,-4-4-5-16,0 0-772 0</inkml:trace>
  <inkml:trace contextRef="#ctx0" brushRef="#br0" timeOffset="1321">1567 178 691 0,'18'-8'61'0,"-13"8"-49"15,4-4-12-15,4 4 0 0,-3 4 182 0,-1-4 34 16,4 4 6-16,-4-4 2 0,5-4-54 0,-5 0-10 15,5 4-3-15,-5-4 0 0,0 4-97 0,-9 0-20 16,0 0-4-16,0 0-1 0,0 0-17 0,0 0-3 16,0 0-1-16,0 0 0 0,0 0-14 0,0 0-13 15,0 0 2-15,0 0 1 16,-9 4-47-16,0 0-10 0,0 4-1 0,4-4-1 16,-4-4-43-16,9 0-8 0,0 0-1 0,0 0-1 15,0 0-14-15,0 0-2 0,0 0-1 0,0 0-396 0</inkml:trace>
  <inkml:trace contextRef="#ctx0" brushRef="#br0" timeOffset="2216">1758 162 1497 0,'0'0'32'16,"0"0"8"-16,9-8 0 0,-9 8 4 0,9-4-36 0,-9 4-8 0,9-9 0 0,-9 9 0 0,5-4 104 0,-5 4 20 15,5-8 3-15,-5 8 1 0,0-8-64 0,-5 0-12 16,5-4-2-16,-5 4-1 0,-4-4-29 0,0 4-5 0,0 0-2 16,-4 3 0-16,-1 5-5 0,0 0-8 0,1-8 11 15,-1 4-11-15,0 0 11 0,1 4-11 0,-1 8 10 0,0 0-10 16,5-8 10-16,0 5-10 0,-5 3 10 0,10 0-10 16,-5-4 10-16,4 4-10 0,1 0 10 0,-1 4-10 15,5-12 8-15,5 8-8 0,-5 8 0 0,4-8 9 16,-4-8-9-16,0 0 0 0,0 0 0 0,14 5 8 15,-5-1-8-15,0 0 0 0,0-4 0 16,0-4 0-16,5 0 0 0,-5-1 0 0,0 5 0 0,0-4 0 16,0 0 0-16,5 0 0 0,-5 4 0 0,-4 0 0 15,4 0 0-15,0 4 0 0,0 0 0 0,-4 0 0 16,4 5 0-16,-5 3 0 0,1 0 0 0,-1 4 8 16,1 4-8-16,-5 5 0 0,4-1 9 0,-8 4-9 15,-1 0 0-15,1 5 9 0,-1 3-9 0,-4 1 0 16,0-1 13-16,-5 1-4 0,1-5-1 0,-6 4 0 0,6-7 4 15,-1-5 1-15,0-4 0 0,-4 0 0 0,9-3-13 16,-5-5 0-16,1-8 8 0,4 4-8 0,-5-8 0 16,14 0 0-16,-4-4 0 0,-6 0 0 0,6-4 0 15,-1 0 0-15,1-5 0 0,-1 1 0 0,5-8 0 0,5 0 0 16,-1-4 0-16,1 3 0 0,-5-7 0 0,9 4 0 16,0-1 0-16,5-3 0 0,-5 8-14 0,4-4-6 15,1 3 0-15,4 5-1 16,1-4-9-16,-1 8-2 0,5 0 0 0,-1 0 0 0,6-1 32 0,-6 1-9 15,-3 4 9-15,-1-4 0 0,-5 4-12 0,1 4 2 0,0-4 1 16,4 0 0-16,-4 8 9 0,-1-8 11 16,1 4-3-16,4 0 0 0,-4-1-8 0,-5-7 0 0,5 4 0 15,-1-4 0-15,1 0 0 0,-5 4 0 0,0-4 0 0,0 4 0 16,0 0 36-16,-4-1 3 0,-1-7 0 0,1 4 0 16,-5 0-31-16,5 0-8 0,-5 4 0 15,-5 0 0-15,0 4 0 0,1-5 0 0,-1 9 0 0,-4 0 0 16,-4 5 0-16,-1 3 8 0,0 0-8 0,1 8 8 15,-1-4 0-15,-4 4 0 0,9 0 0 0,-5 1 0 16,9 3 4-16,-4 0 0 0,5-4 1 0,8 5 0 16,-4-5 41-16,9 0 8 0,1 0 2 0,3-4 0 15,1 0-52-15,-1 0-12 0,1 1 0 0,4-5 0 0,1 0 27 16,-6-4 2-16,5 0 1 0,1 0 0 16,-6-4 3-16,6 0 1 0,-6 0 0 0,5 0 0 15,-8 0-78-15,3 0-16 0,1-4-4 0,-1 4 0 16,-3-4-68-16,-1 4-13 0,4-8-3 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5.3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56 566 1587 0,'0'0'35'0,"0"0"7"16,0 0 2-16,0 0 0 0,0 0-35 0,0 0-9 16,0 0 0-16,0 0 0 0,0 0 124 0,0 0 24 15,0 0 4-15,0 0 0 0,0 0-57 0,0 0-12 0,0 0-3 0,0 0 0 16,0 0-25-16,-5-8-6 0,-4-4-1 0,5 0 0 16,-1-4-12-16,1 4-4 0,-1-4 0 0,0 7 0 0,5 1-7 0,-4-4-1 15,-1-4-1-15,5-12 0 0,-4 3-13 0,4-7-2 16,-5 0-8-16,5-13 12 0,0 1-12 0,0 3 0 15,0 5 8-15,0 3-8 0,0 1 0 0,0 8 0 16,0 3 0-16,0 5 0 16,5 4-35-16,-5 4-13 0,0 0-2 0,0 0-1 15,0 8-182-15,0 0-37 0,0 0-7 0,0 0-2 0</inkml:trace>
  <inkml:trace contextRef="#ctx0" brushRef="#br0" timeOffset="314">343 510 806 0,'0'0'72'0,"0"0"-58"0,13 0-14 0,-4-4 0 16,1 4 208-16,-6-8 38 0,1 0 8 0,-1 4 2 16,1-5-120-16,-1 5-23 0,-4-8-5 0,5 0 0 15,-5-4-70-15,-5 0-14 0,1 4-2 0,-5-5-1 16,4-7 26-16,-4 0 5 0,0 0 0 0,-5 11 1 15,10 5-31-15,-10 4-6 0,5-4-2 0,-5 0 0 0,5 8-3 0,-5 0-1 16,5 4 0-16,0 0 0 0,-4 4 0 0,4 0 0 16,-1 4 0-16,1 5 0 0,5-1-10 0,4 4 12 15,9-4-12-15,-9 0 12 0,0-3-12 0,0-5 0 32,9 8 9-32,-4-4-9 0,-5-12 0 0,4 8 0 0,-4-8 0 0,5 12 0 15,4-4-21-15,0-4-9 0,-9-4-2 16,9 9 0-16,5-5-76 0,-5 0-16 0,-9-4-4 0,13 4-819 0</inkml:trace>
  <inkml:trace contextRef="#ctx0" brushRef="#br0" timeOffset="857">730 506 1094 0,'0'0'97'0,"0"0"-77"0,0 0-20 0,0 0 0 31,13-8 144-31,1 0 26 0,-5-1 5 0,0 1 1 15,-9-4-39-15,0 0-7 0,0 0-2 0,-4 0 0 16,-5 0-102-16,4 4-26 16,-9-1 0-16,5 5 0 0,-4 0 56 0,-1 4 7 0,0 0 1 0,1 0 0 15,-1 0-51-15,-9 4-13 0,5 0 0 0,4 5 0 16,1-1 12-16,-1 0-2 0,0 0-1 0,5 0 0 0,-4 4-9 0,8-4 10 16,-4 0-10-16,4 4 10 0,1-3-10 0,4-9 0 15,0 0 0-15,0 0 0 0,0 0 0 0,13 8 0 16,-3 0 0-16,-10-8 0 0,13 8 0 0,1-4 0 15,4 0 0-15,-4-4 0 0,-5-8-9 0,0 4 9 16,0-4 0-16,5 4 0 0,-5 0 0 0,0 0-8 16,9-5 8-16,-4 5 0 0,-1 4-11 0,-13 0 2 15,0 0 0-15,10 4 0 0,3 5 9 0,-4-1 0 16,-4 4 0-16,4 8 0 0,-9-4 0 0,0 8 0 16,0 1 0-16,-5-1 0 0,1 8 0 0,-1-3 0 15,1 3 0-15,-1 0 0 0,-4 1 12 0,-5-1 5 16,1 1 1-16,-5-5 0 0,-5 4-18 0,5-3 0 15,-1-9 0-15,-3 4 0 0,-1-4-8 0,5-3 8 0,-5 3 0 16,5-8-9-16,4 0 9 16,5 0-10-16,-5-4 10 0,5-4-10 0,0 0 10 0,9-4-12 0,-9-4 12 15,9 4-12-15,-5-8 12 0,-4-4-8 0,9-4 8 0,0-4-8 16,0-1 8-16,5-3 0 0,4-4 0 0,0 0 8 16,0-1-8-16,5 1 0 0,4 4 0 0,-4-1-8 15,4 1 8-15,-4 12 0 0,4 0 8 0,0 4-8 16,0-4 0-16,5-1 9 0,0 5-9 0,-1 0 0 15,-3 0 0-15,3 0 0 0,-3 4 0 0,-1 0 0 16,0 0 0-16,0 4 0 0,-4 0 0 0,0 0-723 16,-1 0-138-16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16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36 709 288 0,'0'0'25'0,"0"0"-25"0,0 0 0 0,0 0 0 16,0 0 223-16,0 0 39 0,-13-8 8 0,8 4 2 16,10-5-67-16,-5 1-13 15,4 0-2-15,-4-4-1 0,-4 0-46 0,4-4-10 0,0 0-1 0,0-5-1 16,-5-3-54-16,5-4-10 0,5-1-3 0,-10-3 0 0,5 0-51 15,-4-9-13-15,4 5 0 0,-5-5 0 0,5 1 0 0,-5 3 0 16,5 1 0-16,0 4 0 0,0-5 0 16,0 9 0-16,-4 0 0 0,4 7 0 0,4 5 0 0,-4 0 0 15,0 4 0-15,0 4 0 0,0-4 0 0,0 8 0 16,-4-1 0-16,4 5 0 0,0 0 0 0,0 0 0 16,0 0 0-16,0 13 0 15,0 3-253-15,0-4-54 0,0 4-10 0,4 0-3 0</inkml:trace>
  <inkml:trace contextRef="#ctx0" brushRef="#br0" timeOffset="313">191 684 1958 0,'0'0'43'0,"0"0"9"0,0 0 1 0,0 0 3 0,14 0-45 0,-14 0-11 0,9-4 0 16,-9 4 0-16,9 0 61 0,-9 0 11 0,0 0 1 16,0 0 1-16,0 0-42 0,0 0-8 15,0 0-1-15,0 0-1 0,0 0-22 0,0 0 8 0,5-8-8 0,-1 4 0 16,-4-4 0-16,0 0 0 0,0 0 0 0,0 0 0 16,0-4-30-16,5 0-1 15,-5-1 0-15,0 1 0 0,-5 0 69 0,5 0 14 0,0 0 2 16,0 4 1-16,0 0 8 0,5 0 1 0,-5-9 1 0,4 5 0 0,1 4-27 0,-5-8-6 15,0 4 0-15,4 4-1 0,-4-4-20 0,0 3-11 16,0 5 12-16,0 4-12 16,0 0-96-16,0-8-25 0,0 8-6 0,-9 0-969 15</inkml:trace>
  <inkml:trace contextRef="#ctx0" brushRef="#br0" timeOffset="738">209 187 1234 0,'0'0'55'0,"0"0"11"0,0 0-53 15,0 0-13-15,0 0 0 0,0 0 0 0,9 4 149 0,-9-4 27 16,0 0 6-16,0 0 1 16,0 0-81-16,0 0-16 0,0 0-3 0,0 0-1 0,0 0-23 0,0 0-5 15,5-4-1-15,-5 4 0 0,0 0-33 0,0 0-8 16,5-8 0-16,-5 8-1 0,0-5-11 0,0 5 0 16,0 0 0-16,0 0 0 15,0 0-152-15,0 0-32 0</inkml:trace>
  <inkml:trace contextRef="#ctx0" brushRef="#br0" timeOffset="1854">492 170 957 0,'0'0'20'0,"4"-4"5"16,-4 4 1-16,5-4 2 0,-1 0-28 0,1 4 0 0,-5 0 0 0,0 0 0 16,0 0 68-16,0 0 7 0,0 0 1 0,0 0 1 0,0 0 4 0,0 0 1 15,4 0 0-15,-4 0 0 0,0 0-20 0,0 0-4 16,9 8-1-16,-4 5 0 0,-5-13 4 0,0 12 1 16,0 4 0-16,0-4 0 0,0 8-30 0,-5 5-7 15,5-5-1-15,0 4 0 0,-4-4 11 0,4 9 1 16,0 3 1-16,0 0 0 0,-5 5-1 0,5-5-1 15,0-4 0-15,-4 1 0 16,4-1-7-16,-5-4-2 0,1 1 0 0,4-1 0 0,0-8-13 0,-5 4-2 0,5-3-1 0,0-5 0 16,0-4-10-16,0 4 0 0,0-12 0 0,0 0 0 15,0 0 0-15,0 0 0 0,0 0 0 0,0 0 0 16,0 0-111 0,0 0-14-16,0 0-3 0,0 0-512 0,0 0-103 0</inkml:trace>
  <inkml:trace contextRef="#ctx0" brushRef="#br0" timeOffset="2183">483 498 172 0,'0'0'16'0,"4"-8"-16"0,1 4 0 0,-1-4 0 0,1 4 195 0,-5 4 36 16,0 0 7-16,0 0 2 0,4-4-90 0,-4 4-18 15,5-8-3-15,4 4-1 0,-5-4-34 0,6 0-7 16,-6 4-2-16,5-5 0 0,-4 1-31 0,-1 0-6 16,5 4-2-16,1-4 0 0,-6 0-46 0,5 4 0 15,5-4 0-15,0 4 0 0,-1-4 66 0,1 4 14 16,0 0 2-16,-1 0 1 0,1-4-34 0,-1 3-6 16,-3 1-2-16,3 0 0 0,1-4 22 0,0 4 4 0,-14 4 1 15,13-8 0 1,1 4-84-16,-10 0-17 0,6-4-3 0,-1 0-1 0,0 4 59 0,-9 4 12 0,9-8 2 15,-9 8 1 1,4-8-81-16,1 0-16 0,-5-1-3 0,0 9-1 16,0 0 24-16,0-8 4 0,0 8 0 0,0 0 1 15,0-8-200-15,-9 8-40 0,4-4-8 0,-4 8-1 0</inkml:trace>
  <inkml:trace contextRef="#ctx0" brushRef="#br0" timeOffset="2404">601 458 1659 0,'4'8'36'0,"-4"-4"8"0,5 4 2 0,0 4 1 0,-1 0-38 0,1-4-9 0,-1 5 0 0,5 3 0 0,0-4 113 0,1 0 21 15,-1 4 4-15,0-4 1 0,0-4-54 0,4 1-10 16,-3 3-3-16,3 0 0 0,5 0-6 0,-4 0-2 16,0 0 0-16,4 0 0 0,-4-4-39 0,-1 5-8 15,1-1-1-15,0 0-1 0,-1-4-24 0,-4 4-5 16,0-4-1-16,-9-8 0 15,0 0-91-15,0 0-18 0,10 8-4 0,-10-8-921 0</inkml:trace>
  <inkml:trace contextRef="#ctx0" brushRef="#br0" timeOffset="3298">1102 725 824 0,'0'0'18'0,"0"0"4"0,0 0 1 16,0 0 0-16,0 0-23 0,0 0 0 0,0 0 0 0,0 0 0 0,0 0 37 0,0 0 3 15,0 0 1-15,0 0 0 0,0 0 33 0,0 0 6 16,0 0 2-16,0 0 0 0,0 0-47 0,0 0-10 16,0 0-1-16,0 0-1 0,0 0 14 0,0 0 3 15,0 0 1-15,0 0 0 0,0 0 17 0,0 0 3 16,0 0 1-16,0 0 0 15,0 0-48-15,0 0-14 0,0 0 0 0,0 0 8 0,0 0 20 0,0 0 4 0,0 0 0 0,0 0 1 16,0 0-25-16,0 0-8 0,0 0 0 0,0 0 0 31,0 0-21-31,0 0-11 0,0 0-3 0,0 0 0 0,0 0 62 0,0 0 12 0,0 0 2 0,0 0 1 16,0 0-16-16,0 0-3 0,0 0-1 0,0 0 0 16,0 0-22-16,0 0 0 0,0 0 0 0,0 0 0 15,0 0 0-15,0 0-8 0,0 0 8 0,0 0 0 16,0 0 0-16,0 0 0 0,0 0 0 0,0 0 0 15,0 0 0-15,0 0 0 0,0 0 0 16,0 0 0-16,0 0-104 0,0 0-15 0,0 0-3 0,0 0-1 16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23.7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32 636 806 0,'0'0'36'0,"0"0"7"0,0 0-35 0,0 0-8 0,0 4 0 0,0 4 0 16,0-8 43-16,0 4 6 0,0 0 2 0,-5 0 0 15,5-4-31-15,0 0-5 0,0 8-2 0,-4-4 0 16,4-4 20-16,0 8 4 0,0-8 1 0,-5 0 0 15,5 0-26 1,0 0-4-16,0 0-8 0,-4 0 11 0,-1 0 7 0,5 0 2 0,0 0 0 0,0 0 0 16,-9-8 11-16,9 8 2 0,0 0 1 0,0-8 0 15,0 0 30-15,4 0 5 0,-4-4 2 0,5 0 0 16,-5-1 1-16,5-3 1 0,-1 4 0 0,5-4 0 0,-4-4-22 16,-5 4-5-1,4-5-1-15,-4-3 0 0,5-4-9 0,-5 3-3 0,0 1 0 0,0 0 0 0,0 0-33 16,-5-5-20-16,5 5 2 0,-4-4 1 0,-1-1 17 15,5 5 0-15,0-4 0 0,-4 3 0 0,4 1 0 16,-5 4 0-16,5 0 0 0,0 3 0 0,0 1 11 16,5 4-11-16,-5 4 12 0,4 0-12 0,-4-4 9 0,0 12-9 15,0 0 0-15,0 0 9 0,0 0-9 16,0 0 10-16,0 0-10 0,0 0 10 0,0 0-18 0,0 0-4 16,0 0-1-16,0 0 0 15,0 0-136-15,5 12-27 0,-1-4-6 0</inkml:trace>
  <inkml:trace contextRef="#ctx0" brushRef="#br0" timeOffset="267">232 692 633 0,'0'0'56'0,"0"0"-44"0,0 0-12 0,0 0 0 16,9-8 143-16,0 0 26 0,0 4 6 0,1-4 1 0,-6 0-31 0,1 0-5 15,-1 0-2-15,-4 8 0 0,5-8-78 0,-1 0-15 16,1-5-3-16,-5 5-1 0,-5 4-22 0,5 4-5 16,0-8-1-16,-4 0 0 15,-1-4-161-15,1 8-32 0,4 4-6 0,-14-12-2 0</inkml:trace>
  <inkml:trace contextRef="#ctx0" brushRef="#br0" timeOffset="392">278 304 1267 0,'0'0'28'0,"0"0"5"0,0 0 2 0,0 0 1 0,0 0-36 0,0 0 0 15,13-4 0-15,-13 4 0 0,0 0 58 0,14-8 5 0,-10-4 1 16,-4 12 0-16,0 0-52 0,0 0-12 0,5-8 0 0,4-5-663 15</inkml:trace>
  <inkml:trace contextRef="#ctx0" brushRef="#br0" timeOffset="879">560 0 633 0,'0'0'28'0,"0"0"6"0,0 0-34 16,0 0 0-16,4 13 0 0,-4-1 0 0,0 0 148 0,0 4 22 15,0 0 5-15,-4 4 1 0,4 5-72 0,0-1-13 16,-5 8-3-16,1 1-1 0,-1-5-37 0,1 4-7 16,4 5-2-16,-5-1 0 0,-4 1 1 0,9-5 0 15,-5 0 0-15,5-3 0 0,0-1-14 0,0 0-2 16,0-3-1-16,0-5 0 0,0 0-25 0,0-4 0 15,0 1 0-15,0-5 0 0,0-4 25 0,0-8 10 16,0 0 1-16,0 0 1 0,0 0-8 0,0 0-1 16,0 0-1-16,0 0 0 0,0 0-27 0,0 0 0 15,0 0 0-15,10-8 0 16,-6 0-17-16,1 0-9 0,-1-1-2 0,5 1 0 0,-9-4 28 0,5 0 0 0,-1 0 0 0,1 0 0 16,0 4 20-16,-1-4 5 0,1 3 2 0,-1-3 0 15,1 4-42-15,4 0-8 0,-9 8-1 0,0 0-1 16,4-8 25-16,-4 8 0 0,0 0 12 0,0 0-4 15,0 0-8-15,0 0 0 0,10 8 0 0,-10-8 0 16,4 8 18-16,5 0-1 0,0 4 0 0,-4 1 0 16,-1-1-17-16,1 0 0 0,-5 0 0 0,9 0 0 15,-4 0 0-15,-5 0 0 0,4-3 0 0,-4 3 0 16,0 0 0-16,0-4 0 0,5 4 0 0,-1 0 0 16,-4-4-99-16,0-8-23 15,0 0-5-15,0 0-717 0</inkml:trace>
  <inkml:trace contextRef="#ctx0" brushRef="#br0" timeOffset="1444">910 700 806 0,'14'-4'36'16,"-14"4"7"-16,0 0-35 0,0 0-8 0,9 4 0 0,0-4 0 0,-4-4 53 0,4 0 9 16,5 0 2-16,-10-4 0 0,-4 8 18 0,0-4 4 15,14-4 1-15,-5-4 0 0,0 4-37 0,-4-4-7 16,4 4-2-16,-5-4 0 15,5-1-16-15,-4 5-3 0,-10-4-1 0,1 4 0 0,-1-4-10 0,1 0-3 16,-1 0 0-16,-4-5 0 16,0 5-29-16,0 4-7 0,-5 0 0 0,1 0-1 0,-6 4 53 0,6 4 10 15,-6 0 2-15,6 0 1 0,-5 4-23 0,8 0-5 16,1 0-1-16,0 4 0 0,5 0 9 0,-1 4 2 16,5-3 0-16,0 3 0 0,0-12-19 0,9 16 0 15,-4-4 0-15,4 0 0 0,0 0 0 0,0 0 0 16,5 1-11-16,-1-1 11 0,1-4 0 0,0 4 0 15,-1 0 8-15,-3-4-8 0,3 0 0 0,-4-4 0 16,0 0-8-16,1 0 8 16,3 0-53-16,1 0-4 0,-5 1-1 0,-5 3-642 0</inkml:trace>
  <inkml:trace contextRef="#ctx0" brushRef="#br0" timeOffset="1711">1220 684 1036 0,'0'0'23'0,"0"0"5"0,0 0 0 0,0 0 1 0,14-4-29 0,-1-4 0 0,-4 0 0 0,1-4 0 0,-6 4 57 16,1 0 6-16,-5 0 1 0,4 0 0 0,1-5-40 16,-5 5-7-16,0 8-1 0,0-8-1 15,0 0 14-15,0 4 3 0,-9-4 1 0,4 4 0 0,5 4-11 0,-9 0-2 16,-5 0-1-16,1 0 0 0,4 0-19 0,0 0 0 16,-5 4 0-16,5 4 0 0,9-8 0 0,-9 4 0 15,-5 4 0-15,5-4 0 0,9-4 0 0,0 0 0 16,-5 8 0-16,5-8 0 0,0 8 24 0,0-8 10 15,-4 13 2-15,4-13 1 0,0 0-8 0,4 12-1 16,5 0-1-16,1-4 0 0,-1 0-35 0,0 0-8 16,-9-8 0-16,9 8-1 15,0-4-24-15,0 4-5 0,0-4-1 0</inkml:trace>
  <inkml:trace contextRef="#ctx0" brushRef="#br0" timeOffset="2213">1489 733 856 0,'4'0'38'0,"1"0"8"0,-1 0-37 16,-4 0-9-16,5 0 0 0,-5 0 0 0,0 0 42 0,0 0 6 0,0 0 2 0,0 0 0 15,9-8-1-15,-9 8 0 0,0 0 0 0,0 0 0 16,9-16-27-16,0-1-6 0,-4 1 0 0,-1 0-1 16,-4 4 11-16,0 0 2 0,0 0 1 0,-4-1 0 15,-5 5-16-15,4 0-3 0,1 0-1 0,-6 4 0 0,1 0-9 16,5 0 0-16,-1 4 0 15,-4 4 0-15,0 0 12 0,4 4 0 0,-4-4 0 0,0 4 0 0,5 0-4 16,-1 5 0-16,-4-5 0 0,4 8 0 16,1-4-8-16,4 0 12 0,0 0-12 0,0 4 12 0,4-3-3 15,-4-5 0-15,5 4 0 0,0-4 0 0,4-4-1 16,0 4 0-16,0-8 0 0,0 4 0 0,5-4-8 16,-1 0 12-16,1-4-12 0,0 0 12 0,4-4-12 15,-4-4 0-15,4 0 0 0,-5-5 8 0,6 1-26 0,-1 0-6 16,-5-8 0-16,10-4-1 0,-5-5 38 0,1 1 8 15,-10-1 2-15,9 1 0 0,0 0-37 0,-4-1-7 16,-10-3-2-16,1 3 0 0,9-7 37 0,-10 8 7 16,-4-5 2-16,5 5 0 0,-1-1-23 15,-4 9 8-15,0 0-8 0,0 8 0 0,0 4-16 0,0 3-7 16,0 9-1-16,0 0-1 0,0 0 49 0,-4 9 11 0,-5 3 1 16,4 8 1-16,-4 0-8 0,4 4-1 0,1 5-1 15,4 3 0-15,-5 1-27 0,1-1 0 16,4-4 0-16,0 9 0 0,0-1 28 0,-5 0 1 0,5-3 0 0,0-1 0 15,5-7 5-15,4 7 1 0,-9-4 0 0,4-3 0 16,6-5-35-16,-1-4 0 0,-5 4 0 0,5-8 0 16,0 0 26-16,-9-12-2 0,0 0 0 0,0 0 0 15,0 0-140-15,5 13-29 0,-5-13-6 16,0 0-1-16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3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13 518 0,'0'0'23'0,"0"-4"5"0,0 4-28 0,0 0 0 0,4-8 0 0,-4 8 0 15,0 0 122-15,0 0 19 16,0 0 4-16,0 0 1 0,0 0-79 0,0 0-16 0,0 0-3 0,0 0-1 15,0 0-11-15,0 0-1 0,0 0-1 0,0 12 0 0,0-12 9 0,0 0 1 16,0 0 1-16,0 0 0 0,0 0 2 0,0 0 0 16,0 0 0-16,5 9 0 0,-5-9 5 0,0 0 2 15,0 0 0-15,9 8 0 0,0-4-10 0,-4 4-1 16,4-8-1-16,-5 4 0 0,-4-4-11 0,9-4-3 16,1 8 0-16,-1-4 0 0,0-4-6 0,0 4-2 15,-5-4 0-15,6 0 0 0,-10 4-6 0,9 0-2 16,-5 0 0-16,-4 0 0 0,5-4-12 0,-5 4-15 15,4-4 3-15,-4 4 1 0,0 0 19 0,0 0 3 16,0 0 1-16,-4-4 0 0,-1-1-12 0,1 1 0 0,-1 0 0 16,1 0 0-16,-10 0 0 0,5 4 0 15,0 0 0-15,0 0 0 0,-1 0 0 0,1 0 0 16,0 4 0-16,9-4 0 0,0 0-9 0,-9 12 9 16,5-3 0-16,4-9 0 0,-5 12 0 0,5 0 0 0,0 0 0 15,5 0 0-15,-1 0 0 0,5-4 9 0,-4 0-9 0,4 5 12 16,-5-5 14-16,6 0 3 0,-1 4 1 0,-5-4 0 15,5 0-2-15,-4-4 0 0,-5-4 0 0,9 8 0 16,0 0-28-16,0-4-8 0,-4-4-1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227 279 7876,'0'0'7849,"-13"24"-2834,13-23-4948,0 1 0,0-1 0,1 1 1,-1-1-1,1 0 0,-1 0 0,1 1 0,-1-1 0,1 0 0,0 0 0,-1 0 0,1 0 1,0 1-1,0-1 0,0 0 0,0-1 0,0 1 0,0 0 0,0 0 0,0 0 0,0-1 1,3 2-1,40 13 660,45-4-101,72-11 404,-160 0-1031,-1 0 0,0 0 0,0 0 0,0 0-1,1 0 1,-1 0 0,0 0 0,0 0 0,1 0-1,-1 0 1,0 0 0,0 0 0,1 0 0,-1 0-1,0 0 1,0 0 0,0 0 0,1 0 0,-1 0-1,0 0 1,0-1 0,0 1 0,1 0 0,-1 0-1,0 0 1,0 0 0,0 0 0,0-1 0,1 1-1,-1 0 1,0 0 0,0 0 0,0-1 0,0 1 0,0 0-1,0 0 1,0-1 0,0 1 0,0 0 0,1 0-1,-1 0 1,0-1 0,0 1 0,0 0 0,0 0-1,0-1 1,-1 1 0,1 0 0,0 0 0,0-1-1,0 1 1,0 0 0,0-2-18,-1-1 6,1 0 1,-1 0 0,1 1 0,-1-1 0,0 0-1,0 1 1,0-1 0,0 1 0,-1-1 0,1 1-1,-1 0 1,1-1 0,-1 1 0,0 0-1,0 0 1,0 0 0,0 0 0,0 1 0,-1-1-1,-3-2 1,-60-28-316,44 22 182,-349-141-4331,368 150 4427,-1-1 0,1 0 0,0 0 0,0 0 0,0 0 0,0 0 0,0-1 0,1 1 0,-1-1 0,1 0 0,-4-4 0,6 7 63,-1-1 1,1 0-1,0 0 1,-1 0-1,1 0 1,0 0-1,0 1 1,-1-1 0,1 0-1,0 0 1,0 0-1,0 0 1,0 0-1,0 0 1,0 0-1,0 0 1,0 0-1,1 1 1,-1-1-1,1-2 1,0 2 31,0-1 0,0 1 0,0 0 0,0-1-1,1 1 1,-1 0 0,0 0 0,1 0 0,-1 0 0,1 0 0,-1 0 0,1 0 0,0 1 0,-1-1 0,3 0 0,22-7 336,0 1 0,1 2 0,0 0 0,29 0 1,113 1 1128,-166 4-1490,48 0 127,-50 0-588,2 1-1662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16:36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1255 806 0,'32'4'36'0,"-23"0"7"0,-9-4-35 0,0 0-8 0,9-4 0 0,-5 0 0 16,6-4 207-16,-10-4 39 0,4 0 8 0,1-5 2 16,4-3-154-16,-5-8-30 0,-8-1-7 0,-1-11-1 15,5 0 0-15,5-13 0 0,4-4 0 16,0-7 0-16,5-1 0 0,-10-4 0 0,-4-4 0 0,0-4 0 16,5-4-51-16,-5 21-13 15,0-5 0-15,-5 0 0 0,1 4 0 0,-6 5 0 0,6 7 0 0,-5 5 0 16,0 3-151-16,-5 1-33 15,0 11-6-15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3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22 766 172 0,'0'0'8'0,"0"0"1"0,0 0-9 0,0 0 0 0,0 0 0 0,0 0 0 15,0 0 296-15,0 0 58 0,0 0 11 0,0 0 3 16,0 0-244-16,0 0-48 0,0 0-9 0,-9 17-3 16,9-17-16-16,-4 12-3 0,-1 4-1 0,5 0 0 15,5-4-19-15,-5-12-4 0,0 0-1 0,0 0 0 16,-5 12 30-16,5-12 6 0,0 12 0 0,0-12 1 15,5 9-40-15,-1-1-8 0,5 4-1 0,-9-12-8 16,0 0 58-16,10 12 5 0,3 0 1 0,-4 0 0 16,0 0 0-16,1-4 0 0,-1 1 0 0,0 3 0 15,4-4-52-15,-4-4-12 0,1 4 0 0,-1 0 0 0,0 0 0 0,0-4 0 16,-9-4 0-16,9 4 0 0,0 0 0 16,5-4 0-16,-14 0 0 0,9 0 0 0,-5-4 54 15,1 4 8-15,-5 0 2 0,9-4 0 0,0-4-52 16,-4 8-12-16,4 0 0 0,0-4 0 0,-4-4 0 0,-5 0 0 15,9 4 0-15,-5-8 0 16,1-5 0-16,-1 1 0 0,1 0 0 0,-1 0 0 0,1-4 0 0,4 3 0 16,-9 5 0-16,9-8 0 0,-4 0 0 0,-1 0 0 15,1-9 0-15,-1-3 0 0,5 8 0 0,-4-9 0 16,0 1 0-16,-1 4 0 0,1-5 0 0,4 5 0 16,-9 0 0-16,9-5 0 15,-5 5 0-15,1 0 0 0,0 3 0 0,-1 1 0 0,1 0 0 0,-5-1 0 16,9 5 0-16,-9-4 0 0,4 0 0 0,1 3 0 15,-1-3 0-15,1 4 0 0,4 8 0 0,-4-9 0 0,-1 5 0 16,5-4 0-16,0 8 0 0,1 0 0 0,3-8 0 16,-4 3 0-16,0 5 0 0,5 4 0 0,4 4 0 0,5-4 0 15,0 4 0-15,0-4 0 0,-1 0 0 16,6 4 0-16,-6 0 0 0,1 0 0 0,-5 0 0 0,1-1 0 16,-1 1 31-16,0 8 3 15,-4-4 1-15,-1 9 0 0,1-1-35 0,-9 4 0 0,4 0 0 0,-9-12 0 16,0 12-81-16,-5 4-17 0,-4-4-3 15,-5 5-1-15,1-1-68 0,-6 4-14 16,1-4-2-16,0 4-1 0</inkml:trace>
  <inkml:trace contextRef="#ctx0" brushRef="#br0" timeOffset="1">0 524 1094 0,'0'0'97'0,"13"0"-77"16,1 4-20-16,4 0 0 0,0-4 247 0,-4 0 45 16,9 4 10-16,-5-4 2 0,0 0-141 0,5 0-28 15,0 0-6-15,0 0-1 0,-1 0-102 0,1 4-26 0,0-4 0 0,-5 0 0 16,0 0 0-16,0 4 0 0,1 0 0 0,-1 0 0 31,0-8-200-31,0 8-44 0,1-4-10 0,-6 4-2 0</inkml:trace>
  <inkml:trace contextRef="#ctx0" brushRef="#br0" timeOffset="2">1115 1151 1461 0,'0'0'32'0,"0"0"6"0,0 0 2 16,0 0 2-16,-4 0-34 0,-1 4-8 0,0 0 0 0,1-4 0 0,-1-4 64 0,-4 0 12 15,5 0 1-15,-1 0 1 0,-4 0-30 0,4 0-7 16,-8-4-1-16,8-1 0 0,1 1-16 0,-1 0-3 16,-8-8-1-16,3 0 0 15,6-4 9-15,-1-5 2 0,-4 1 0 0,0-4 0 0,0-1 1 0,9-3 1 16,0-4 0-16,0-1 0 0,-5-7 5 0,5 3 1 15,10-3 0-15,-1 3 0 0,-9-7-10 0,0 15-1 16,4 1-1-16,1-5 0 0,-1 5-27 0,5 0 0 0,1-1 0 16,-1 5 0-16,0 0 0 0,4-5 0 0,-4 1 0 0,5 4 0 15,-5-1 50-15,0 5 11 16,0 0 3-16,1-1 0 16,-1 5-102-16,0 4-20 0,0 4-4 0,-5 0-1 0,6 8-206 15,-10 4-42-15,0 0-8 0,0 0-1 0</inkml:trace>
  <inkml:trace contextRef="#ctx0" brushRef="#br0" timeOffset="3">1457 1066 1638 0,'0'0'36'0,"0"0"7"0,0 0 1 0,0 0 3 0,0 0-38 0,0-8-9 16,0 0 0-16,4-4 0 0,1-5 122 0,-1 5 22 15,10-4 5-15,-5-4 1 0,5-5-66 0,-1 1-14 16,1-4-2-16,0 4-1 0,4 3-4 0,-4-3-1 16,4 0 0-16,-5 0 0 0,1-5-38 0,0 1-8 15,-1 4-2-15,-4 3 0 0,1 1-14 0,-1 4-16 31,0 0 3-31,0 4 1 0,-5-5 12 0,6 1 0 0,-10 4 0 16,4 4 0 0,-4 8-194-16,0 0-39 0,-4-12-8 0</inkml:trace>
  <inkml:trace contextRef="#ctx0" brushRef="#br0" timeOffset="4">1438 560 1497 0,'0'0'66'16,"9"12"14"-16,-4-4-64 0,4 8-16 0,0 1 0 0,0 3 0 16,0 0 155-16,5 0 27 0,0-4 6 0,4 5 0 0,0 3-96 15,0-8-20-15,1 4-4 0,-1 1-1 0,0-1-15 16,0 0-4-16,-4 0 0 0,0 1 0 0,4-1-25 0,-5 0-6 16,6 0-1-16,-6-4 0 15,1-3-83-15,0-1-17 0,-1-4-3 0,1 8-1 16,0-4-87-16,-1-4-17 0,1 4-4 0</inkml:trace>
  <inkml:trace contextRef="#ctx0" brushRef="#br0" timeOffset="5">2162 1260 1630 0,'0'0'36'0,"0"0"7"0,9-8 1 0,0 0 3 0,-4-4-38 0,9-4-9 0,-5-1 0 16,0 1 0-16,0-8 64 0,-4-4 12 0,8 3 1 0,-4-7 1 16,-4 0-33-16,-1-9-6 0,-4 5-2 0,0-9 0 15,0 1-12-15,0-5-2 0,-9-4-1 0,0-3 0 16,0-1-3-16,0 0-1 0,-5 5 0 0,1-1 0 16,-1 1-18-16,5 3 0 0,-9 1 0 0,4-1 0 15,-9 0 0-15,5 5 0 0,4-1 0 0,1 5 0 16,-1 8-44-16,0 3-4 0,1-3 0 0,4 3-872 15</inkml:trace>
  <inkml:trace contextRef="#ctx0" brushRef="#br0" timeOffset="6">2627 730 633 0,'0'0'56'0,"0"0"-44"0,0 0-12 0,0 0 0 16,0 0 181-16,0 0 35 0,0 0 6 0,13 0 2 15,-4 0-64-15,5 0-13 0,0 0-3 0,-1 0 0 16,1-4-12-16,4 4-4 0,5 0 0 0,0 0 0 15,4-4-51-15,-4 4-10 0,9 0-3 0,-5 0 0 16,0-8 0-16,1 0 0 0,-6 4 0 0,6-4 0 16,-10-1-51-16,5 9-13 0,-5 4 0 0,5 1 0 15,-1-5 0-15,-8 0 0 0,0-9 0 0,-1 9 0 0,-3 0 0 0,-1 0 0 16,0-4 0-16,-5 0 0 16,-4 4-202-16,0 0-43 0,0 0-9 0,0 0-770 15</inkml:trace>
  <inkml:trace contextRef="#ctx0" brushRef="#br0" timeOffset="7">2800 888 1728 0,'0'0'76'0,"13"-4"16"0,6 16-73 0,-6-8-19 16,1-4 0-16,0 0 0 0,-1 4 157 0,5 0 28 16,-4 0 6-16,0-4 1 0,4-8-103 0,-4 4-20 15,4 4-4-15,-5 0-1 0,6-4 0 0,-6 4 0 0,6 4 0 16,-1 8 0-16,-5-4-51 0,6-4-13 0,-6 0 0 0,1-4 0 31,0-4-100-31,-1 4-22 0,-4-4-5 0,5 0-1025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43.9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398 595 1267 0,'0'0'56'0,"0"0"12"15,0 0-55-15,0 0-13 0,-5-4 0 0,-4 0 0 0,-4 0 105 0,-1 0 19 16,0 0 3-16,1 0 1 0,-10-5-59 0,0 9-11 15,-4-8-2-15,0 12-1 0,-1 0-37 0,1 9-7 16,0 7-2-16,4 0 0 0,-4 0 44 0,4 5 9 16,5-5 2-16,-1 0 0 0,6 4-52 0,4 1-12 15,-1-1 0-15,6 8 0 0,4-7 0 0,0-1 0 16,4 4 0-16,10 1 0 0,0-1 40 0,-1-4 6 16,6-8 1-16,-1 5 0 0,0-9-24 0,5 4-5 0,-5-8-1 15,5 0 0-15,-5 0 38 0,5 0 7 0,0-4 2 0,-1 0 0 16,1-4-48-16,-9-4-8 0,-1-8-8 0,1 0 9 15,-5 0 0-15,0 0 0 0,5 0 0 0,-5-9 0 16,-4-7-9-16,-1 8 0 0,5 8 0 0,-4-5 0 16,-10-7 9-16,5-4-9 15,-4 4 10-15,-1-1-10 0,-4-3-10 0,0 0-8 0,0-1-2 0,0 13 0 16,0 4 20-16,4 0 0 0,-4-4 0 0,0 4 0 16,4-1 0-16,1 1 0 0,-5 0 0 0,0 0 0 15,-1 4 0-15,6 0 0 0,-1 4 0 0,5-4 0 0,0 8 0 0,0 0 0 16,0 0 0-16,0 0 0 0,-9-4-19 0,9 4 0 15,0 0 0-15,0 0 0 0,0 0 31 0,0 0 5 16,0 0 2-16,0 0 0 0,0 0-19 0,5-9 0 16,-1 5 0-16,5 0 0 0,1 4 0 0,-1-8 0 15,4 0 0-15,-4 4 0 0,10-4 0 16,-1 4 0-16,0-4 0 0,9 0 0 0,1 8 50 0,4-4 13 16,-5-4 2-16,5 8 1 0,0-4-53 0,-1 4-13 15,1-4 0-15,-4 8 0 0,3-4 20 0,1 4 2 16,5-4 0-1,4 4 0-15,-9 0-35 0,9-4-7 0,-5 0-2 0,-4 0 0 0,-5 0 38 0,1 4 8 16,-10-4 2-16,0 4 0 0,-4 4-26 0,-1-4-14 16,-4-8 2-16,0 8 0 15,-9-4-104-15,0 0-21 0,0 0-4 0,0 0-1019 0</inkml:trace>
  <inkml:trace contextRef="#ctx0" brushRef="#br0" timeOffset="1">1400 1133 1148 0,'0'0'51'0,"0"0"10"0,0 12-49 0,0-12-12 15,0 0 0-15,0 0 0 0,0 0 107 0,0 0 18 16,-9 0 4-16,4-4 1 0,-4 4-42 0,0-8-9 16,0-8-2-16,4 4 0 15,1 0-47-15,-6-9-10 0,6-3-1 0,-1-4-1 0,-4-1 37 0,5 1 7 16,-5 0 2-16,4-5 0 0,-4 1-52 0,4-4-12 16,1-13 0-16,-1 0 0 0,1 1 54 0,-1-1 8 15,5-3 2-15,0-1 0 0,0 9-52 0,0-1-12 16,5-3 0-16,-5 3 0 0,4 5 0 0,1 3 0 15,4-3 0-15,-5 7 0 0,6 5 0 0,-1 4 0 16,0-1 0-16,0 5 0 0,0 0 0 0,0 0 0 0,0 4 0 16,0 3 0-16,0 1 54 0,1 4 8 0,-1 4 2 15,-5 0 0 1,-4 4-205-16,9-4-41 0,-4 0-8 0</inkml:trace>
  <inkml:trace contextRef="#ctx0" brushRef="#br0" timeOffset="2">1869 121 288 0,'0'0'25'0,"0"0"-25"0,4-4 0 0,-4 4 0 16,0 0 223-16,0 0 39 0,0 0 8 0,-4 12 2 0,4 5-64 0,0-1-13 16,4 4-3-16,-4-4 0 0,5 4-51 0,-5 9-10 15,0-1-3-15,4 5 0 0,1 3-51 0,-1 17-10 32,5 3-3-32,-4 5 0 0,0-4-51 0,4-5-13 0,0 5 0 0,-5-9 0 0,5-7 0 0,-4-5 0 15,0-3 0-15,4-5 0 0,-9-8 54 0,9 0 8 16,-5-3 2-16,1-9 0 15,-1 4-52-15,1-4-12 16,-5-8 0-16,4 4 0 0,-4-4 0 0,10 0 0 16,-1 0 0-16,0-4 0 0,4 0 0 0,-3 0 0 15,-1-4 0-15,4-4 0 0,-8-9 0 0,9 5 0 16,-1-4 0-16,-4-4 0 0,5-5 0 0,-5-3 0 0,5 0 0 16,-5-5 0-16,4 9 0 0,-3-9 0 0,3 5 0 15,1 0 0-15,-10-5 0 0,6 5 0 0,-6 4 0 0,5 3 0 16,-4 9 0-16,-1 0 0 0,-4 8 0 0,0 8 0 15,0 0 0-15,0 0 0 0,0 0 0 0,5 12 0 16,-1 8 0-16,1 9 0 0,0-5 0 0,-1 4 0 16,5 0 0-16,0 1 0 0,0 3 0 0,5 1 0 15,0-1 0-15,-1 0 0 0,1-3 0 0,0-1 0 16,-1-4 0-16,1 1 0 0,-5 3 0 0,5-8 0 16,-10 0 0-16,1-8 0 0,-1 1 0 0,1-5 0 15,0 0-14-15,-1 0-6 0,-4-8 0 0,0 0-1 0,9 8 21 16,-9-8 0-16,0 0-9 0,0 0 9 15,0 0 15-15,0 0 6 0,9-4 2 0,-9 4 0 0,5-4-23 16,4-4 0-16,0-4 0 0,-4 0 0 0,-1-5 0 16,5-3 0-16,-4-8 0 0,4-13 0 0,0-3 0 0,-4-5 0 15,-1-3 0-15,5-5 0 0,-4 8 0 16,-1-3 0-16,5 3 0 0,-4 13 0 0,0 3 0 16,-1-3 0-16,5 4 0 0,0-5 0 0,-4 5 0 15,4-1 0-15,0-3 0 0,-4-4 0 0,8 7 0 0,-4 5-8 16,1 0 0-16,-1 3 0 15,-5 9-45-15,1 8-9 0,-5 8-2 0,0 0 0 16,0 0-170-16,0 0-34 0,9 32-8 0,-9 1 0 0</inkml:trace>
  <inkml:trace contextRef="#ctx0" brushRef="#br0" timeOffset="3">2797 1133 1281 0,'0'0'56'0,"0"0"13"0,0 0-55 0,0 0-14 16,0 0 0-16,0 0 0 0,5-12 153 0,-1 4 28 16,1-4 6-16,0 0 1 0,4-5-58 0,4-3-11 15,1 4-3-15,0 0 0 0,-1-4-32 0,5-5-6 16,1 5-2-16,3-8 0 0,-3 3-60 0,3 5-16 15,-3 0 0-15,3 0 0 0,-3-5 0 0,-1 1 0 16,-5-4 0-16,6 8 0 0,-10 3 54 0,0-3 8 16,5 4 2-16,-5 0 0 15,0 4-154-15,-5-5-30 0,1 5-7 0,-5-4-649 16,-5 4-131-16</inkml:trace>
  <inkml:trace contextRef="#ctx0" brushRef="#br0" timeOffset="4">2720 708 1918 0,'9'16'42'0,"-4"-4"9"0,4 5 1 0,0-1 3 0,0-4-44 0,0 4-11 0,5 0 0 0,-1 1 0 16,-4-5 127-16,10 0 23 0,-1 0 5 0,0 4 1 16,5-4-88-16,-5 5-16 0,9-1-4 0,1 0-1 15,-1 0-38-15,0 0-9 0,1-4 0 0,-6 1 0 16,6 3 13-16,-1 0 1 0,-4 0 0 0,0 0 0 15,-1 0-36-15,-3-7-7 0,-1-1-2 0,0 0 0 16,-4-4-152-16,-1 0-30 0,1 0-7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1.4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524 0 345 0,'0'0'15'0,"0"0"4"0,0 0-19 0,0 0 0 0,4 0 0 0,1 0 0 15,-5 0 154-15,0 0 27 0,4 0 6 0,-4 0 1 16,0 0-96-16,0 0-20 0,0 0-3 0,5 4-1 16,-1 4-11-16,-4-8-2 0,0 0-1 0,0 0 0 15,0 0-38-15,0 0-7 0,0 0-1 0,0 0-8 16,0 0 0-16,-13 0 0 0,13 0 0 0,-14 0 0 15,0 0 0-15,-4 0 0 0,5 0 0 0,-6 4 0 0,1 0 0 0,5 0 0 16,-1-4 0-16,0 4 0 0,-4 4 0 0,0-4 0 16,4 4 0-16,0-4 0 0,1 4 0 15,-1 0 8-15,0-8-8 0,1 4 0 0,4 1 0 16,-5-1 0-16,5 4 0 0,-5-4 0 0,1 4 8 0,4 0-8 16,-5 0 0-16,5 0 0 0,-5 0 8 0,5 0-8 15,0 0 0-15,4 5 0 0,-4-1 8 0,0 0-8 16,5-4 0-16,-1 0 0 0,-4 0 8 0,4-8-8 15,5 0 0-15,0 8 0 0,-4 0 8 0,4 0-8 16,0-8 0-16,0 0 0 0,-5 8 8 0,5 1-8 16,-4-1 0-16,4 4 0 0,0-4 0 0,0-8-11 15,0 0 0-15,0 0 0 0,0 16 35 0,0-4 8 16,0-12 0-16,4 12 1 0,-4-12-8 0,0 0-1 0,0 0-1 16,0 0 0-16,9 8-12 0,-4 5-3 0,-5-13 0 15,9 8 0-15,-9-8 12 0,9 12 3 0,-4-4 0 16,4 0 0-16,-5 0-11 0,5 0-1 0,-4 0-1 0,-5-8 0 15,0 0-2-15,9 16-8 0,0-3 12 0,-4 3-4 16,4 0 0-16,-5-8 0 0,-4-8 0 0,0 0 0 16,14 0 0-16,-9 4-8 0,-5-4 12 0,13 4-4 15,-8 0-8-15,4 4 12 16,-5-4-12-16,1 0 12 0,4 9-12 0,-9-13 0 0,5 4 9 0,4 0-9 0,-5 4 8 16,1-4-8-16,-1 8 8 0,1-4-8 15,4 0 8-15,-4 4-8 0,-1-4 8 0,1-4-8 0,-5-4 0 16,0 8 9-16,0 1-9 0,4-1 0 0,-4 0 0 15,5 4 0-15,-10-4 0 0,5 0 0 0,0 0 0 16,0 4 0-16,-4 5 0 0,-1-9 0 16,1 4 0-16,-1-4 0 0,-4 4 0 0,0 0 0 0,-5 0 0 15,5 0 0-15,-5 1 0 0,5-1 0 0,-4-4 0 0,-5 4-14 16,4-4 4-16,-4 0 1 0,4 0 9 0,-4 0 8 16,4-4-8-16,0 4 11 0,1-8-11 0,-5 5 0 15,4-1 0-15,0 0 0 0,1-4 0 0,8 0-11 16,-9 8 11-16,5-8-8 0,5-4 8 0,-1 0 8 15,1 4-8-15,4 0 11 0,-5-4-11 0,5 4 0 16,0 0-12-16,0 0 12 0,0 0 0 0,0 0 0 16,0 0 0-16,0 0 0 0,0 0 8 0,0 0 10 0,0 0 2 15,9 12 0-15,-4 4-12 0,8-8-8 0,-3 4 12 16,-1-4-12-16,4 8 11 0,-4-8-11 0,0-3 10 0,5 7-10 16,-5 4 15-16,5 0-3 0,0-12-1 0,-1 4 0 15,-4-4 1-15,5 8 0 16,-5 9 0-16,5-9 0 0,-5-4-4 0,5 0-8 0,-10 0 12 0,5 0-4 15,0 4-8-15,-4 0 0 0,4-3 9 0,-5 3-9 16,-4 4 0-16,10-4 0 0,-10-4 0 0,4 4 0 16,-4 0 0-16,0 0 0 0,0 1 0 0,-4-1 0 15,4 0 0-15,0 0 0 0,-5-4 0 0,0 8 0 0,5 1 0 16,-9-1 0-16,0 0 0 0,5 4 0 16,-5 0 0-16,0 1 0 0,-5 3 0 0,5 4 0 0,-5 1 0 15,5-1 0-15,-5 4 0 0,5-3 0 0,0 3 0 16,-5-4 0-16,5 1 0 0,0 3 0 15,5-4 0-15,-1-3 0 0,5 3 0 0,0-8 0 0,5 0 8 16,-1-3-8-16,5-1 8 0,0 0-8 0,5 0 0 16,0-4 9-16,-1-4-9 0,1 5 0 0,4-5 18 15,-4-4-3-15,0 4-1 16,4 0 0-16,-5-8-5 0,10 4-1 0,-5-4 0 0,-4 0 0 0,4 4-8 0,-4 0 10 16,-5 0-10-16,9 0 10 15,-4 0-65-15,4 4-13 0,-4 4-2 0,0 1-1 16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4.2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52 849 0,'0'0'37'0,"0"0"9"0,0 0-37 0,0 0-9 0,0 0 0 0,0 0 0 15,0 0 40-15,0 0 7 0,0-8 1 0,0 0 0 16,-4 0-32-16,-1 4-5 0,5 4-2 0,0-8 0 0,0 0-9 0,0 0-9 16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4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4 748 0,'0'0'67'31,"0"0"-54"-31,0 0-13 0,0 0 0 0,0 0 126 0,0 0 22 0,4-4 5 0,-4 4 1 16,0 0-91-16,0 0-19 0,0 0-3 0,0 0-1 31,0 0-84-31,0 0-16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03.6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0 803 230 0,'0'0'10'0,"-4"8"2"0,4-8-12 0,0 0 0 0,0 0 0 0,4 8 0 16,-4-8 131-16,0 0 23 0,0 0 5 0,5 12 1 0,0 4-26 0,-1-4-5 15,1 0-1-15,-5-12 0 0,0 0-51 0,0 0-10 16,9 13-3-16,0-5 0 0,0-8 0 0,0 8 0 16,0-4 0-16,5 4 0 0,-5 0 0 0,0 0 0 15,5 0 0-15,-1 0 0 0,1 0-16 0,0-8-4 16,-1 4-1-16,6 0 0 0,-6-4-20 0,5 0-4 16,1 0-1-1,-1 0 0-15,0 4-18 0,5-8 0 0,-5-4 0 0,0 0 0 0,-4-4 12 16,4 0-4-16,-4 0 0 0,4-4-8 0,-4 3 0 0,-5 1 0 15,0-4 0-15,5 0-9 0,-10-4 9 0,1 4 0 16,4-5 0-16,-5 1 0 0,1 4 0 0,-1-12 14 16,-4-1-3-16,5-3-1 0,-5-1-10 0,0 1-14 15,0 0 3-15,-5-1 1 0,10 1 10 0,-10 4 0 16,1-1 0-16,4 1 0 0,4 4 0 0,-4-5 0 16,5 5 0-16,-1 0 0 0,1 4 0 0,0 3 0 0,4-3 0 15,-5 4 0-15,-4 0 0 0,0-4 0 0,5 3 0 16,-1 1 0-16,5-4 15 0,1 8 5 0,-1-4 0 15,0 7 1-15,4-3-13 0,-3 0-8 0,3 0 10 0,1 4-10 16,0 0 8-16,-1 4-8 0,-4-4 0 0,5 0 9 16,4 0-9-16,-4 4 12 15,-1 4-12-15,1 0 12 0,0 4-3 0,-1-8 0 0,6-5 0 0,-6 1 0 16,-4 4-9-16,5 0 0 0,-5 4 9 0,5 4-9 0,-5-4 0 16,5 4 9-16,-5-4-9 0,-5 4 0 15,5 4 0-15,-4 1-22 0,-1-1 3 0,1 4 1 16,0-4-58-16,-5 4-11 15,0-4-2-15,-5 4-1 16,0-4-148-16,1 4-30 0</inkml:trace>
  <inkml:trace contextRef="#ctx0" brushRef="#br0" timeOffset="250">183 556 864 0,'0'0'38'0,"0"0"8"0,9-4-37 0,0 4-9 0,4-4 0 16,-3 4 0-16,3 0 194 0,1 0 37 0,4 0 7 0,5 0 2 15,0 0-112-15,4 0-21 0,5 4-5 0,-5 0-1 16,-4 0-59-16,4 0-12 0,-4 4-2 0,0 0-1 16,-1-8-27-16,1-4 0 15,-5 0 0-15,1 4 0 0,-1 4 0 0,-4 0 0 0,-1-8 0 0,-4 8 0 16,5 0-117-1,-5 0-29-15,0-4-6 0,5 4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7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 1267 0,'0'0'28'0,"0"0"5"0,0 0 2 0,0 0 1 0,4-4-36 0,-4 4 0 16,0 0 0-16,14-5 0 0,-5-3 109 0,-9 8 15 15,0 0 4-15,9-8 0 0,-9 8-52 0,0 0-9 16,0 0-3-16,0 0 0 0,9-4 0 0,0 0 0 15,-9 4 0-15,0 0 0 0,5 8 0 0,0 4 0 16,-1-3 0-16,-4 7 0 0,5 4-51 0,-5 8-13 16,0 9 0-16,4 7 0 0,-4 1 54 0,0-1 8 15,0 1 2-15,-4-1 0 0,4 5-52 0,-5-5-12 16,5-3 0-16,0-1 0 0,0-7 0 0,-4 7 0 16,4 1 0-16,-5-1 0 0,10 1 0 0,-10-5 0 0,5 0 0 15,-5-3 0-15,1 3 0 0,4-7 0 0,-5-5 0 16,1-4 0-16,-1-4 0 0,5 0 0 0,-4-3 0 0,4-13 0 15,0 0 0-15,0 0 0 0,0 0 0 0,0 0 0 16,0 0 0-16,0 0 0 0,-5-4 0 0,1-9 0 16,-1-3 0-16,5-4 0 0,0 0 0 0,0-1 0 15,5 1 0-15,-1-4 0 0,1 0 0 0,-1 3 0 16,5-7 0-16,0 8 0 0,1-4 0 0,-1 7 0 16,0-3 0-16,4 4 0 0,1 0 0 0,0 0 0 0,-1-1 0 15,6 9 0-15,-6-4 0 0,5 4 0 16,1 0 0-16,-1 8 0 0,9 0 0 0,-9 0 0 0,-4 8 26 15,0 0 2-15,9 4 1 0,-5 5 0 0,-14 3-8 16,1 0-1-16,-1 4-1 0,1 1 0 0,-1 3-19 0,-4 4 10 16,-9-3-10-16,-4-1 8 0,-1 0 4 0,-9-3 0 15,1-1 0-15,-6 0 0 0,1-4-12 0,0 1 0 16,-1 3 0-16,1-8 0 0,4 0 0 0,0-8 0 16,5 0 0-16,0-4 0 0,0-8 0 0,4 0 0 15,5 0 0-15,4-4 0 16,-4 0-25-16,5 0-7 0,4-4-2 0,4 0 0 15,1 0-2-15,4 4-1 0,5-5 0 0,-1 5 0 16,6-8-147-16,-1 4-28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7.7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1400 1267 0,'0'0'28'0,"0"0"5"0,0 0 2 0,0 0 1 0,0 0-36 0,0 0 0 16,0 0 0-16,9-4 0 0,-5-4 109 0,5-4 15 16,-4 0 4-16,4 0 0 0,5 4-27 0,-5-8-5 15,0-5 0-15,5 1-1 0,-1-4-50 0,1 4-9 16,0-1-3-16,4-7 0 0,-5-8 25 0,-4-9 5 16,1 5 1-16,-6-9 0 0,1-4-52 0,-5 13-12 15,-5-13 0-15,5-3 0 0,-9-9 0 0,0 0 0 16,0-8 0-16,-5 0 0 0,-4 9 0 0,-5-13 0 0,0 8 0 0,5 8 0 15,0 9 0-15,0 3 0 0,0 5 0 0,4 3 0 16,0 9-100-16,1 12-22 16,4-1-5-16,-1 9-513 0,1 8-102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26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0 254 576 0,'0'0'25'0,"0"0"6"0,0 0-31 0,0 0 0 16,0 0 0-16,0 0 0 0,0 0 216 0,5 8 38 15,-5-8 7-15,9 8 2 0,0-4-115 0,0 4-22 16,0-4-5-16,0 0-1 0,5 0-19 0,4-4-4 16,5 0-1-16,0 0 0 0,-10 0-10 0,15 0-2 15,4-4-1-15,-1 4 0 0,6-4-20 0,-5 4-4 0,9 0-1 0,-9-4 0 32,4 4-23-32,-9 0-5 15,5 0-1-15,-9 0 0 0,0-4-16 0,-5 4-3 16,5 0-1-16,-5 0 0 0,0 0-9 0,0 0 0 15,-4 0 0-15,0 0 0 0,-10 0 0 0,5 0-9 0,0 0 0 16,-9 0 0 0,0 0-129-16,0 0-26 0,0 0-4 0,0 0-958 0</inkml:trace>
  <inkml:trace contextRef="#ctx0" brushRef="#br0" timeOffset="267">465 472 1440 0,'0'0'128'0,"0"0"-103"16,0 0-25-16,0 0 0 0,9-12 148 0,0 4 25 15,-5 0 5-15,-4 0 1 0,0-4-61 0,0 4-12 16,0-1-2-16,-4 1-1 0,-1-4-43 0,1 0-9 16,-5-4-2-16,4 0 0 0,-4-5-30 0,-5-7-7 15,5 8 0-15,-4-4-1 0,3-5-11 0,-3-3 0 16,4 4-12-16,0-1 12 0,4 1 0 0,-4 12 0 15,9 4 0-15,-5-5 0 0,1 1 0 0,-1 4 15 16,5 0-1-16,0 0 0 16,-4 4-87-16,4 8-18 0,0 0-3 0,0 0-649 0,0 8-129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5426,'5'1'16303,"-4"-6"-16435,-4-69 1395,0-2-5448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32.3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0 339 1497 0,'0'0'32'0,"0"0"8"0,0 0 0 0,0 0 4 0,0 0-36 0,0 0-8 16,0 0 0-16,0 0 0 0,0 0 53 0,5-8 9 0,0-4 2 16,-1 4 0-16,1-8 0 0,-1 0 0 15,5-4 0-15,0 3 0 0,0-3-52 0,1 0-12 0,-6-4 0 0,5-1 0 16,0 1 0-16,-4 0 0 0,4-1 0 0,-4 5 0 15,-1 0 0-15,5 4 0 0,-4 0 0 0,-1 8-868 16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7:34.1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0 110 576 0,'0'0'51'0,"0"0"-41"16,0 0-10-16,0 0 0 0,0 0 138 0,0 0 26 16,0 0 4-16,0 0 2 0,0 0-78 0,0 0-16 0,0 0-4 0,0 0 0 15,0 0-20-15,0 0-4 0,0 0 0 0,5 8-1 32,-5-8 0-32,5 8 0 0,-5-8 0 0,0 12 0 0,4 1 5 0,1 3 2 0,-1-4 0 0,1 8 0 15,4 0 7-15,-5 5 2 0,1-1 0 0,4 4 0 0,0 1 2 16,-4-5 1-16,4 4 0 15,0 5 0-15,0 3-7 0,0-4-2 0,0 5 0 0,0-1 0 16,0-3-57-16,1 7-16 16,-1 1 0-16,0-9-1 0,-5 0 17 0,5-3 0 0,1 3 0 0,-1-4 0 15,-5-3 0-15,5-1 0 0,-4-4-8 0,-1 4 8 0,1-3 0 0,0-1 0 16,-1-4 0-16,5 0 0 0,-4-4 0 0,-1 5 0 16,1-5 0-16,-1 0 0 0,1-4-9 0,4 4 9 15,-4-4 0-15,-1 0-9 0,1-4 25 0,-1 0 4 16,1 0 2-16,-5-4 0 0,4 4-38 0,-4-4-7 15,0 0-1-15,9 5-1 0,1-5 41 0,-6 0 8 16,-4 0 1-16,5 0 1 16,4-5-46-16,-5 1-8 0,5-4-3 0,1 0 0 0,-6-8 22 0,1 4 9 0,-1-4-8 15,1-5 8 1,-1 1-28-16,1 0-1 0,-1-8 0 0,1 3 0 0,0 1 29 0,4 0 0 0,-5 0 0 0,1-1 0 16,4 5 0-16,-5 0 0 0,1 0 0 0,0 3 0 15,-1-3 0-15,1 8 0 0,4-4 0 0,-5 4 0 16,1 0 45-16,4-1 15 15,-9 5 4-15,0 8 0 0,4-8-103 0,-4 8-20 16,0 0-4-16,0 0-1 0,0 0 103 0,0 0 20 0,0 0 4 0,0 0 1 0,0 0-52 0,0 0-12 16,0 0 0-16,5 8 0 0,4 0 0 0,0 0 0 31,-4 1 0-31,4-1 0 0,0 4 0 0,0-4 0 16,0 4 0-16,5 4 0 0,4 4 0 0,-4-3 0 15,-1-5 0-15,-3 4 0 0,-1-4 0 0,4 4 0 16,-4 1 0-16,5-1 0 15,-5 0-18-15,5 0-6 0,-5 0-2 0,5 9 0 0,-5-5 26 0,9-4 0 16,-4 0 0-16,-5 0 0 16,4-4 0-16,-8-3 0 0,4 3 0 0,-4-4 0 0,4 0 0 0,-5 0-8 0,1 0 8 15,4 0 0-15,-9-8 0 0,0 0 0 16,0 0 0-16,9 0-8 0,-9 0 8 0,4 0 0 16,6-8-9-16,-6 0 9 0,1 0 0 0,-1-4-9 0,1 4 9 15,4-9 0-15,-9 1 0 0,4 0 0 0,1 0 0 0,0-4 0 16,-1-5 0-16,5 1 0 0,-4 0 0 0,-1 0 0 15,1-1 0-15,-1-3 0 0,1-4 0 16,4-5 0-16,-4 5 0 0,-1-13 0 0,5 1 0 0,0-17 0 16,1 4 0-16,-6 5 0 0,1-5 0 0,4 5 0 15,0 7 0-15,0 0 0 0,0 9 0 0,-4 4 0 16,4 3 0-16,-5 5 0 0,5 4 0 0,-4 0 0 16,-1 3 8-16,1 5-8 0,0-4 0 0,-1 8 9 15,-4 0-9-15,5 0 0 0,-5 8 0 0,0 0 8 0,0 0-8 16,0 0 0-16,0 0 0 0,0 0 0 15,0 0-19-15,0 0-9 0,0 0-1 0,0 0-1 16,4 12-158-16,-4 0-32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05.5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460 9 403 0,'0'0'36'0,"0"0"-36"16,0 0 0-16,0 0 0 0,0 0 149 0,0 0 23 0,0 0 5 0,0 0 1 16,0 0-30-16,0 0-5 0,9 0-2 0,-9 0 0 15,4-4-23-15,-4 4-5 0,5-5-1 0,-5 5 0 16,0 0-25-16,0 0-6 0,0 0-1 0,0 0 0 16,0 0-23-16,0 0-5 0,0 0 0 0,0 0-1 15,0 0-27-15,0 0-6 0,-5 0-1 0,-4 0 0 16,0 5-17-16,-4-5 0 0,-1 4 8 0,0 4-8 0,-9-4 0 0,1 4 8 15,-10 0-8-15,0 4 0 0,0 4 0 0,0 0 0 16,5-3 0-16,0 3 0 0,-1 0 0 0,10-4 0 16,0 4 0-16,4 0 0 0,5 1 0 0,0-1 0 15,-5 0 0-15,5-4 0 0,5 4 0 0,4-4 0 16,-5 5 0-16,10-1 0 0,-1 0 21 0,5 0-2 16,5-4-1-16,0 5 0 15,4-5 20-15,0 0 4 0,-4-4 1 0,13 4 0 0,14-4-5 0,-9-4-1 0,-9 4 0 0,-10 0 0 16,1-4-11-16,0 1-2 0,8 3-1 0,-3-4 0 15,-6 0-14-15,5 0-9 0,-4 0 12 0,0-4-12 16,-5 4 0-16,5-4 0 0,-5 0 0 0,-9 0 0 16,4 0-76-1,1-4-20-15,-1 0-3 0,-8-4-717 16,-1 0-144-16</inkml:trace>
  <inkml:trace contextRef="#ctx0" brushRef="#br0" timeOffset="228">0 264 806 0,'0'0'36'0,"0"0"7"0,0 0-35 16,0 0-8-16,9 4 0 0,0-4 0 0,5 4 251 0,-5 0 48 15,5 0 9-15,4-4 3 0,-9 0-167 0,0 0-34 16,0 0-6-16,5 0-2 0,-5 0-44 0,9 0-9 15,-4 0-1-15,-5 4-1 0,9-4-27 0,0 4-4 16,0-4-2-16,1 0 0 0,-6 4-14 0,6 0 0 16,-6-4 0-16,5 4 0 15,-4-4-155-15,-5 4-27 0,5-4-6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06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114 599 1022 0,'0'0'45'0,"0"0"10"0,0 0-44 0,0 0-11 0,0 0 0 0,0 0 0 16,0 0 110-16,0 0 20 0,0 0 4 0,0 0 1 15,0 0-21-15,0 0-4 0,4 12-1 0,1 5 0 16,-5-5-25-16,0 0-6 0,4 0-1 0,-4 8 0 15,0 1-25-15,0-1-6 0,0-4-1 0,0 4 0 16,0 8-9-16,0-3-3 0,0-5 0 0,0 0 0 16,0 9-9-16,0-1-1 0,0 4-1 0,0 1 0 15,0-5-6-15,0 4-2 0,5-3 0 0,-5 3 0 0,0 0-14 16,0-7 9-16,0 3-9 0,0 4 8 0,0-3-8 0,0-1 0 16,4-4 0-16,1 1 0 0,-5-9 0 0,0 0-16 15,0-4 3-15,0 0 0 16,0-12-95-16,0 0-20 0,0 0-3 0,0 0-1 15,0 0-124-15,0 0-26 0</inkml:trace>
  <inkml:trace contextRef="#ctx0" brushRef="#br0" timeOffset="408">209 530 172 0,'0'0'16'0,"0"0"-16"0,0 0 0 0,0 0 0 15,0 0 163-15,0 0 29 0,0 0 7 0,0 0 1 16,0 0-104-16,0 0-20 0,0 0-4 0,0 0 0 15,0 0-16-15,0 0-4 0,0 0 0 0,0 0 0 16,0 13 32-16,5-1 7 0,-1 8 1 0,1-4 0 0,-5 4 9 0,9 1 3 16,-4-1 0-16,-5 8 0 0,0 1-11 0,4 3-1 15,5 0-1-15,0 9 0 0,0-9-27 0,-4 5-4 16,0-5-2-16,4 4 0 0,-5-3-32 0,1-5-6 16,-1 4-2-16,1-3 0 0,-1-1-18 0,1-4 0 15,-5 1 0-15,0-1 0 0,0-8 0 0,0 4 0 16,0-3-11-16,0-1 11 15,0-8-54-15,0-8-4 0,0 0-1 0,0 0 0 16,0 0-153-16,0 0-30 0,0 0-6 0,-9 0-572 0</inkml:trace>
  <inkml:trace contextRef="#ctx0" brushRef="#br0" timeOffset="990">0 615 882 0,'0'0'39'16,"-5"-8"8"-16,5 0-38 0,0 8-9 0,9-4 0 0,1-8 0 16,-6 4 68-16,-4-4 12 0,5 4 3 0,4 0 0 15,-5 0-47-15,5-1-10 0,1-3-2 0,-1 4 0 0,0 0 38 0,0 0 7 16,0 0 2-16,5 0 0 0,4 4-23 0,-9 4-5 15,5-4-1-15,-1 0 0 0,5 0 10 0,-4 4 1 16,0-8 1-16,4 8 0 0,5 0 9 0,-1 0 1 16,1 0 1-16,5 4 0 0,3 0-3 0,-3 0-1 15,4 4 0-15,-5 0 0 0,-4-4-17 0,-1 4-3 16,-3 0-1-16,-1 4 0 0,-4 0 9 0,-1 1 2 16,1-1 0-16,-5 0 0 15,-4 4-41-15,-1-4-10 0,-4 0 0 0,-4 5 0 0,4-5 0 0,-10 8 0 16,1 0 0-16,-4 0 0 0,-10-3-9 0,0 3-4 15,-4 0-1-15,-5 0 0 0,0-4 14 0,0 1 0 16,0 3 0-16,0 0-9 0,10-4 9 0,-1 0 0 16,5 1 8-16,0-1-8 0,4-8 0 0,5 4 8 0,0-4-8 15,4 0 0-15,5-8 0 0,0 0 0 0,0 0 0 16,0 0 0-16,0 8 0 0,9 0 0 0,-4 1 0 16,4-1 0-16,5 0 0 0,-1 0 9 0,1 0-9 15,9 4 0-15,-5-4 13 0,9 0-4 0,5 8-1 16,0-3 0-16,-5 3 17 0,0 0 3 0,5 4 1 15,0-4 0-15,5 1 2 0,-5 3 0 0,-10 0 0 0,6-4 0 16,-1 4-23-16,-4-3-8 0,-5-1 0 0,0 0 9 31,0-4-9-31,-4 0 0 0,4 5 0 0,0-5 0 0,-4 0 0 0,0-4 0 0,-5 4 0 0,4-4 0 16,-3 4 0-16,-1-8 0 0,0 0 0 0,-5 0 0 16,5-4-203-16,-4-4-42 15,0-16-9-15,-5 4-2 0</inkml:trace>
  <inkml:trace contextRef="#ctx0" brushRef="#br0" timeOffset="1507">856 381 864 0,'0'0'38'0,"0"0"8"0,0 0-37 0,0 0-9 15,0 0 0-15,0 0 0 0,0 0 194 0,0 0 37 16,0 0 7-16,0 0 2 0,0-8-90 0,0 0-18 15,0-5-3-15,0 5-1 0,0-4-51 0,0 0-10 16,0 0-3-16,-5 0 0 0,5-8-51 0,0 3-13 16,-4 1 0-16,-1-4 0 15,5 0 0-15,-4-1 0 0,4 1 0 0,-10 0 0 0,10 0 0 0,-4 4 0 16,4-5 0-16,-5 5 0 0,1 4 0 0,4 0 0 0,-5 0 0 0,5 0 0 16,-4-1 0-16,4 9 0 0,0 4 0 0,0 0 0 31,-5-4-100-31,5 4-22 0,0 0-5 0,0 0-820 0</inkml:trace>
  <inkml:trace contextRef="#ctx0" brushRef="#br0" timeOffset="1839">1129 401 403 0,'0'0'36'0,"0"0"-36"16,0 0 0-16,0 0 0 0,0 0 199 0,0 0 33 16,0 0 6-16,5-8 2 15,-5 8-90-15,9-8-18 0,-5-4-3 0,5 4-1 0,-4-5 0 0,-1 1 0 16,5 0 0-16,1 0 0 0,-6-4-51 0,1 8-10 15,-5 8-3-15,9-8 0 0,0 0-51 0,5-9-13 16,-10 5 0-16,5-4 0 0,-4 0 0 0,-1-4 0 0,1-1 0 0,-1 5 0 31,6-4 0-31,-6 8 0 0,1-4 0 0,-1 3 0 16,1 1 0-16,-1 0 0 0,-13 4 0 0,9 4-714 16,0 4-146-16</inkml:trace>
  <inkml:trace contextRef="#ctx0" brushRef="#br0" timeOffset="2067">1056 65 1728 0,'18'12'76'0,"-18"-12"16"0,5 8-73 0,4 0-19 15,5 5 0-15,-1-1 0 0,1 0 124 0,0 0 22 16,-1 4 4-16,1 0 1 0,9 9-37 0,-10-5-7 15,1 0-2-15,4 0 0 0,0-3-84 0,5 7-21 16,-5-4 0-16,-4-8 0 0,4 4 10 0,-4-3-2 16,0-5-8-16,-1 4 12 15,-4-4-66-15,-4-4-14 0,4 4-2 0,-4-4-1 16,-1 0-165-16,1-4-34 0</inkml:trace>
  <inkml:trace contextRef="#ctx0" brushRef="#br0" timeOffset="2802">1621 365 230 0,'0'12'20'0,"0"-12"-20"16,0 0 0-16,0 0 0 0,0 0 226 0,0 0 41 16,0 8 8-16,0-8 1 0,0 0-153 0,0 0-31 15,0 0-7-15,0 0-1 0,0 0-23 0,0 0-5 16,0 0 0-16,0 0-1 0,0 0-35 0,0-12-6 16,0 4-2-16,0-1 0 0,0 1-12 0,0 0-16 0,0-4 3 0,-5 4 1 15,5-4 12-15,0 0 0 0,0 0 0 0,0 4 0 16,-4-5 19-16,4 5 6 0,0 8 2 0,0-12 0 15,0-8-27-15,0 4 8 16,0 0-8-16,4 3 0 0,-4 1 8 0,5 0-8 0,-5 0 8 0,9 0-8 16,-9 0 30-16,4 0 1 0,1-1 0 15,-1 1 0-15,6 4-44 0,-6 0-9 0,1 4-2 0,4-4 0 16,-5 8 24-16,-4 0 0 0,0 0 10 0,9 0-10 16,1 0 12-16,-6 4-4 0,5 4 0 0,0-4-8 15,-4 4 37-15,-1 0 1 0,5 0 0 0,-4 5 0 16,0-5 11-16,-1 4 3 0,5 0 0 0,-4 8 0 15,-1 0-18-15,1 5-3 0,-1-5-1 0,1 4 0 0,0-8-7 16,-1 5-2-16,-4-1 0 0,0 0 0 0,5-12-21 16,-5-8 0-16,0 8 0 0,4 0 0 0,-4-8 0 0,0 0 0 15,0 8 0-15,0-8 0 0,0 0 49 0,0 0 12 16,0 0 3-16,0 0 0 0,0 0-52 0,0 0-12 16,0 0 0-16,0 0 0 0,5-8 0 0,-1 0 0 15,1 0 0-15,-1-4 0 0,1 0 0 0,-5 0 0 16,5 0 0-16,-1 4 0 15,-4-1 0-15,5-3 0 0,-5-4 0 0,4 4 0 0,1 0 0 0,-5 0 0 16,0 0 0-16,0-1 0 0,4 5 0 0,1 4 0 16,4-8 0-16,-4 8 0 0,-5 4 0 0,9-4 0 15,4 4 0-15,-13 0 0 0,0 0 0 0,9 4 0 16,10 8 0-16,-10-4 0 0,-9-8 0 0,9 8 0 16,4 5 0-16,-3-1 0 0,-6 4 0 0,5 4 0 15,-4-4 0-15,4 5 0 0,-9-5-11 0,4 0-5 0,1 0 0 16,0 4-1-16,4-8 27 0,0 5 6 0,-5-5 0 15,5 4 1-15,1-4-17 0,-1 0 0 0,-5-4 0 16,5 0 0-16,0-4-52 16,1 5-13-16,-10-9-3 0,4 4-1041 0</inkml:trace>
  <inkml:trace contextRef="#ctx0" brushRef="#br0" timeOffset="3903">2436 1862 1267 0,'0'0'56'0,"0"0"12"0,0 0-55 0,0 0-13 0,0 0 0 0,0 0 0 16,9 0 156-16,-9 0 29 0,0 0 6 0,0 0 1 16,0 0-103-16,4-4-20 0,1-4-4 0,-1 0-1 0,1-4 0 15,0 3 0-15,-1-3 0 0,5 0 0 0,-4-4-51 0,-1 0-13 16,1 0 0-16,-1-1 0 0,1-3 0 0,4 8 0 15,-4-8 0-15,4 4 0 0,0-5 0 0,0 1 0 16,0 0 0-16,0 0-714 16,5-1-146-16</inkml:trace>
  <inkml:trace contextRef="#ctx0" brushRef="#br0" timeOffset="4563">3009 571 633 0,'0'0'56'0,"0"0"-44"0,0 0-12 0,0 0 0 16,0 0 143-16,0 0 26 0,5 12 6 0,-1-4 1 15,-4 4-48-15,0 0-8 0,5 5-3 0,-5-1 0 0,0 0-25 16,0 0-4-16,0 9-2 0,-5 3 0 0,5-4-13 0,0 4-2 16,5-3-1-16,-5 3 0 0,0 4-14 0,0 1-4 15,5 3 0-15,-5-3 0 0,4 3-20 0,-4-4-4 16,0 1 0-16,0-1-1 0,0-4-10 0,0 5-1 15,0-5-1-15,0 1 0 0,0-1-15 0,-4-8 9 16,4 4-9-16,-5-3 8 0,5-9-8 0,0 4 0 16,0-4 0-16,-5 4 0 0,5-8 0 0,0-8 0 15,0 0-8-15,0 0 8 0,0 0 9 0,0 0 7 16,0 0 0-16,0 0 1 0,0 0-33 0,0 0-8 16,-4-12 0-16,4 0-1 0,0 0 25 0,4 0 0 15,-4 0 0-15,5-5-8 0,0 1 8 0,-5 0 0 0,4 4 0 16,1-4-8-16,-1 0 8 0,1-1 0 0,4 1-9 15,0 0 9-15,0 0 0 0,0 8-11 0,0-4 11 0,5-1-8 16,-5 5 8-16,5 0 0 0,4 4-9 0,-4 0 9 16,-1 8 0-16,1 0 0 0,0 0 0 0,4 4 0 15,0 5 11-15,-4 3-3 0,-5 0-8 0,4 0 12 16,1 4-12-16,-9 1 11 0,-5 3-11 0,-5 4 10 16,0-4 10-16,-4 5 3 0,0-1 0 0,-4-4 0 15,3 1-37-15,-8-5-7 0,0 4-2 0,0-8 0 16,0 1 37-16,4-5 7 0,0 0 2 0,1 0 0 15,-1-4-23-15,0-4 0 0,5-4 0 0,0 0 0 0,0-4 0 16,9 4 0-16,0 0 0 0,0 0 0 16,0 0-47-16,0 0-13 0,5-8-4 0,-1-4 0 15,1 0-138-15,4 0-28 0</inkml:trace>
  <inkml:trace contextRef="#ctx0" brushRef="#br0" timeOffset="4892">3710 980 1036 0,'0'0'23'0,"0"0"5"0,10-4 0 0,-10 4 1 0,0 0-29 0,13-4 0 16,-4-4 0-16,-9 8 0 0,0 0 108 0,0 0 16 0,0 0 4 15,0 0 0-15,0 0-52 0,0 0-9 0,0 0-3 0,0 0 0 16,0 0 0-16,0 0 0 0,-9 0 0 0,0 4 0 15,0 0-51-15,0 8-13 0,-5-4 0 0,5 8 0 16,-5-4 54-16,1 4 8 0,4 5 2 0,0-5 0 16,-1 4-52-16,1 0-12 0,0-4 0 0,0 5 0 15,9-1 54-15,-4-4 8 0,4 0 2 0,4 5 0 16,-4-5-52-16,9 0-12 0,-4-4 0 16,4 4 0-16,-5-4 54 0,6 1 8 0,-1-1 2 0,0-4 0 15,0 0-52-15,0 0-12 0,-4-4 0 0,8 0 0 16,-4 0 0-16,0-4 0 0,-9 0 0 0,10 0 0 15,-1-4-100-15,0 0-22 0,-9 4-5 0,9-8-922 16</inkml:trace>
  <inkml:trace contextRef="#ctx0" brushRef="#br0" timeOffset="5080">3628 1178 1497 0,'0'0'32'0,"0"0"8"0,0 0 0 0,0 0 4 0,10 0-36 0,3-4-8 16,-4 4 0-16,5 0 0 0,-14 0 104 16,14 0 20-16,-5 0 3 0,4 0 1 0,1 0-103 0,0 0-25 15,-5 0 0-15,5 0 0 0,-1 0 0 0,1 0 0 0,-1 0 0 0,1 0-575 16,-5-4-120 0</inkml:trace>
  <inkml:trace contextRef="#ctx0" brushRef="#br0" timeOffset="5394">4152 615 345 0,'0'0'15'15,"0"0"4"-15,0 0-19 0,0 0 0 0,0 0 0 0,0 0 0 0,5 9 208 0,-5-9 39 16,4 8 7-16,5 8 2 0,-9 0-110 0,5 4-22 16,-5-4-4-16,0 9 0 0,4-5-38 0,-4 4-7 15,-4 1-2-15,4 3 0 0,0 4-1 0,0 5-1 16,-5 3 0-16,1-3 0 0,4-5-35 0,-5 0-8 16,5 1 0-16,-4 3-1 0,-1-8-17 0,0 5-10 15,5-1 12-15,-4-3-12 0,-1-1 10 0,-4-4-10 16,9 0 8-16,0 1-8 15,0-9-30-15,0 0-11 0,0-4-3 0,5-4 0 16,-5-8-67-16,0 0-13 0,0 0-4 0,0 0-716 0</inkml:trace>
  <inkml:trace contextRef="#ctx0" brushRef="#br0" timeOffset="5691">4298 725 691 0,'0'0'61'0,"0"0"-49"16,0 0-12-16,0 0 0 0,0 0 131 0,0 0 23 0,0 0 5 0,0 0 1 15,0 0-26-15,4 8-5 0,5 4-1 0,-9 0 0 16,5 0-51-16,-5 4-10 0,0 5-3 0,5 3 0 0,-5-4 0 0,4 0 0 16,-4 5 0-16,5 3 0 0,-5 0 0 0,0 1 0 15,4-1 0-15,1 0 0 0,-5 1-51 0,4 3-13 16,-8 4 0-16,8-7 0 0,-4-1 0 0,5 0 0 15,-5 1 0-15,0-1 0 0,0 0 0 16,4-7 0-16,-4 3 0 0,5-8 0 16,-5-4-39-16,0-4-10 0,0-8-3 15,0 0 0-15,0 0-172 0,0 0-36 0,0 0-6 0,-9-24-2 0</inkml:trace>
  <inkml:trace contextRef="#ctx0" brushRef="#br0" timeOffset="6162">4184 644 831 0,'0'0'36'0,"9"-4"9"0,0 0-36 0,5 0-9 0,-10 0 0 0,10 0 0 15,0 0 83-15,-1-1 14 0,1 5 3 0,0 0 1 16,-1 0 5-16,6 0 1 0,-6 5 0 0,1-1 0 15,4 4-2-15,0 0 0 0,0 4 0 0,1 4 0 16,-1-4-42-16,0 4-9 0,-4 1-2 0,4-1 0 16,-4 0-32-16,-5 0-6 0,0-4-2 0,-5 9 0 15,1-5-12-15,-10 4 0 0,1 0 0 0,-5-4 0 16,0 5 0-16,-5-1 0 0,-4 4 0 0,0-4 0 0,-1-7 0 16,1-1 0-16,0 0 0 0,0 4 0 0,-1-8 8 15,1 4 0-15,-4-4-8 0,3 0 12 0,10-4-12 16,0 0-8-16,-5 1 8 0,10-1-13 0,4-4 13 0,0 0 0 15,0 0 0-15,0 0 0 0,0 0 9 0,14 4 5 16,-1 4 1-16,-4-4 0 16,5 4-24-16,0-8-5 0,-1 4-1 0,1 4 0 0,0-4 63 0,4 4 13 15,0 0 3-15,0 4 0 0,0 1-54 0,5-1-10 16,0 0 0-16,4 4 0 0,1 0 0 0,-1-4 0 16,5 5 0-16,-9-1 0 0,4 0 56 0,-4 0 6 15,4 0 2-15,-4 0 0 0,-10-3-64 0,6 3-8 16,-1-4-4-16,-5 4-1 0,6-8 13 0,-6 4 0 15,1-8 0-15,-5 4 10 16,5 1-52-16,-5-5-10 0,-9-4-3 0,0 0-687 0,0 0-138 16</inkml:trace>
  <inkml:trace contextRef="#ctx0" brushRef="#br0" timeOffset="6853">4662 514 1267 0,'5'8'56'0,"-1"-4"12"0,-4-4-55 0,0 4-13 15,0 5 0-15,0-9 0 0,0 0 54 0,0 8 8 16,0-8 2-16,5 8 0 0,-5-8 0 0,0 0 0 16,0 0 0-16,0 0 0 0,0 0-17 0,0 0-3 15,0 0-1-15,0 0 0 0,0 0-32 0,0 0-11 16,0-8 0-16,4 0 9 0,1-1-9 0,-5-3 10 0,0 4-10 16,4-4 10-16,5 4-10 0,-9 0 0 0,5 0 9 0,-1-4-9 15,1 0 0-15,0-1 0 0,4 5 0 0,-5-4 8 16,1 0-8-16,-1 4 8 0,5-4-8 0,1 0 8 15,-1 4-8-15,0 4 8 0,-5-5-8 0,-4 9 8 16,0 0 6-16,9 0 2 16,1 0 0-16,-1 0 0 0,0 4 26 0,0 5 6 0,5-1 0 0,-5 4 1 15,0 4 10-15,0 0 1 0,-5 0 1 0,1 5 0 16,0-1-46-16,-1 4-15 0,1-4 8 0,-1 1-8 16,1-5 36-16,-1 4 4 0,-4-4 1 0,0-4 0 15,5 0-29-15,-1-3-12 0,-4-9 8 0,0 0-8 16,5 8 0-16,-5-8 8 0,0 0-8 0,0 0 0 15,9 0 0-15,-4 0 0 0,-1-4 0 0,5-4 0 16,0 3 0-16,-4-7 0 0,-1 0 0 0,6 0 0 0,-6-4 14 16,1 4 4-16,-1 0 1 0,1-5 0 0,-1 9-31 15,1-4-7-15,4 0-1 0,-4 0 0 0,-1 4 32 0,1-4 7 16,-1 4 1-16,1-1 0 0,4 1-32 16,-5 0-5-16,1 4-2 0,-5 4 0 0,5-4 19 0,4 4 0 31,-9 0 0-31,9 8 0 0,4-4 11 0,-8 4-11 0,4 5 12 0,0 3-12 0,0 0 20 0,-4 4-4 15,-1 0 0-15,1 1 0 0,-1-1-16 0,1 4 0 16,-5 0-11-16,5-3 11 0,-5 3 0 0,0 0 0 16,4-4 0-16,-4 1 0 0,0-5 20 0,0 0 10 15,0 0 2-15,0-4 1 0,-4-4-1 0,4-3-1 16,0 3 0-16,0-8 0 16,0 0-151-16,-5 4-31 0,0 0-5 0,5 0-966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17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1622 403 0,'0'0'17'0,"0"0"5"0,0 0-22 0,0 0 0 0,0 0 0 0,0 0 0 15,0 0 172-15,0 0 29 0,0 0 7 0,0 0 0 16,0 0-83-16,0 0-17 0,0 0-3 0,9 8-1 16,5-4-17-16,-14-4-4 0,0 0-1 0,0 0 0 15,0 0-14-15,0 0-4 0,0 0 0 0,0 0 0 0,0 0-13 16,0 0-3-16,0 0-1 0,0 0 0 0,14 0-12 0,-5 0-3 16,0-4 0-16,0 4 0 15,0-4-12-15,0 0-4 0,-4-1 0 0,4 5 0 0,0-8-7 0,0 4-1 16,0-4-8-16,-4 4 12 0,4-4-12 0,0 4 0 15,0 0 0-15,0 0 0 16,0 0 8-16,-4-4 1 0,4 0 1 0,0 0 0 0,0-5-1 16,5 5 0-16,-5-4 0 0,4 0 0 0,1-4-22 15,0 0-5-15,-5 4-1 0,4-5 0 0,1 1 39 0,-5 0 8 16,5 4 2-16,-5-4 0 0,0 0-22 0,0-1-8 16,0 5 0-16,-4-4 9 0,-1 4-9 0,1-4 0 15,-5-1 0-15,5 1 0 0,-10 0 0 0,5 0 0 16,-5 0 0-16,1 4 0 0,-5-5 0 0,4 1 0 15,-4 4 0-15,0 0 0 0,-5 0 0 0,5 0 0 0,-4 0 0 16,3 3 8-16,1-3-8 0,-4 4 0 0,-1 0 0 16,5 0 0-16,-5 0 0 15,5 0 0-15,0 0 0 0,0 0 0 0,0 0 0 0,0 3 0 0,4-3 0 16,1 0 0-16,-1 4 0 0,1-4 0 0,-1 0 0 16,5 8 0-16,-5-4 0 0,5 0 0 0,0-4 0 0,-4 4 0 15,4-4 0-15,0 8 8 0,4-4-8 0,-4 4 0 16,0-8 0-16,0 4 0 15,0-5 0-15,0 1 0 0,0 4 0 0,0-4 0 0,0 0 0 0,0 4 0 16,5-8 0-16,0 4 0 0,-1 4 8 0,1-4-8 16,-1 0 0-16,1-1 0 0,4 1 0 0,0 0 8 15,0 0-8-15,0 0 0 0,0-4 0 0,0 4 0 0,1-4 9 16,-1 4-9-16,-5-4 10 0,10 3-10 0,-5 1 0 16,0-4 0-16,0 0 0 0,0 0 0 0,5 0 0 15,0 0 0-15,-5-1 0 0,-5 5 0 16,1 0 0-16,4 0 0 0,-9 0 0 0,4 0 0 15,-4 0 0-15,0 4 0 0,0-8 0 0,-4 4 0 0,-5 0 0 0,4-5 0 16,-4 5 0-16,-5-4 0 0,1 0 0 0,-1 4 0 16,0 0 0-16,1 4 0 0,4 0 0 0,0-4 0 15,-5 4 0-15,0-4 0 0,5 3 0 0,0 1 0 16,0 0 0-16,9 4 0 0,-9-4 0 0,4 0 0 16,5 4 0-16,0 0 0 0,0 0 0 0,0 0 0 15,-4-8 0-15,4 0 0 0,-5-4 0 0,5 4 0 16,0 0 0-16,5-4 0 0,-1 4 10 0,1-5-10 15,-1 1 10-15,1 0-10 0,4-4 12 0,0 4-3 16,0 0-1-16,-4-5 0 0,4 1 9 0,-4 0 2 0,-1-4 0 16,1 4 0-16,-1-1-19 0,1-3 0 0,-1 4 0 15,-4-4 0-15,0 4 0 0,0-1 0 0,-4 1 0 16,-1 0 0-16,1 0 0 0,-5 4 0 0,4 0 0 16,-4-1 0-16,0 1 8 0,0 0-8 0,0 0 9 0,-1 4-9 15,1 0 0-15,5 0 0 0,-5 4 0 0,9 4 0 16,0 0 0-16,0 0 0 0,-9 0 8 0,9 0-8 15,0 0-10-15,0 0-5 0,-10 8-1 0,10-8 0 16,-13 8-219-16,13-8-44 16,-23 20-9-16,23-20-1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24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78 737 874 0,'0'0'39'0,"0"0"8"0,0 0-38 0,0 0-9 16,0 0 0-16,0 0 0 0,0 0 38 16,0 0 6-16,0 0 0 0,0 0-478 0</inkml:trace>
  <inkml:trace contextRef="#ctx0" brushRef="#br0" timeOffset="1163">46 773 403 0,'0'0'17'0,"0"0"5"0,0 0-22 0,0 0 0 16,0 0 0-16,0 0 0 0,0 0 145 0,0 0 25 16,0 0 5-16,0 0 1 0,0 0-90 0,0 0-18 0,0 0-3 15,0 0-1-15,0 0 0 0,0 0 0 0,0 0 0 0,0 0 0 16,0 0 0-16,0 0 0 15,0 0 0-15,0 0 0 0,0 0-52 0,0 0-12 0,0-8 0 0,0 0 0 16,0-4 0-16,0 4 0 0,0-5 0 0,4 1 0 16,-4 0 0-16,0 0 0 0,5 0 0 0,0-4 0 31,4 0 55-31,-5-1 7 0,5 1 2 0,5-4 0 0,-5 0-52 0,0-5-12 0,0 1 0 0,0-4 0 16,5-5 0-16,-5 1 0 0,0 0 0 0,0 3 0 15,1-3 0-15,-1 4 0 0,0-1 0 0,0 5 0 16,0 0 0-16,0-1 0 0,0 1 0 0,0 4 0 0,0 4 0 15,0-4 0-15,-4 3 8 0,0 1-8 0,4 4 0 0,0 0 0 16,-5-4 8-16,5 8-8 0,-4-5 0 16,4 5 0-16,-9 8 0 0,9-8-10 0,-4 0 10 15,-5 8 0-15,0 0 0 0,0 0 0 0,4-8 0 0,-4 8 0 16,0 0 0-16,0 0 0 16,0 0 12-16,0 0 5 0,0 0 1 0,0 0 0 0,9 8-7 0,-4 0-2 15,0 0 0-15,-1 0 0 0,1 5 23 16,-1-1 4-16,1 4 0 0,4 0 1 0,-5 0-29 0,5 9-8 15,1-1 0-15,3 4 0 0,-4 1 52 0,10-1 10 16,-6 8 2-16,1-7 0 0,-5 3-39 0,0 0-7 16,0 1-2-16,5-1 0 0,9 0-25 0,-14 1-6 15,4-5-1-15,6 9 0 0,-10-5 16 0,9 0 0 16,-9-7 0-16,5 3 0 0,-5-4 0 0,0-4 0 16,0 5 0-16,-4-9 0 0,-1 0 0 0,1 0 0 0,-5-8 0 15,0-8 0 1,0 0-105-16,0 0-19 0,0 0-3 0,-14 9-820 0</inkml:trace>
  <inkml:trace contextRef="#ctx0" brushRef="#br0" timeOffset="1366">0 563 288 0,'0'0'25'0,"0"0"-25"0,0 0 0 0,0 0 0 15,5 0 223-15,4 0 39 0,-4-4 8 0,4 0 2 0,0-1-116 0,0 1-22 16,0 0-5-16,5 0-1 16,-1-4-51-16,1 0-10 15,0 0-3-15,4 4 0 0,0-8-51 0,0 4-13 16,5 0 0-16,0 0 0 0,0-1 0 0,-5 5 0 0,0 0 0 0,5 0 0 16,0 0-48-16,-5 0-13 0,5 4-3 0</inkml:trace>
  <inkml:trace contextRef="#ctx0" brushRef="#br0" timeOffset="1684">692 77 1267 0,'0'0'28'0,"0"0"5"0,0 0 2 0,0 0 1 0,0 0-36 0,0 0 0 15,0 0 0-15,0 0 0 0,0 0 58 0,5 12 5 0,0 0 1 0,-1 0 0 16,1 1 51-16,-1 3 10 0,1 0 3 0,-1 0 0 16,1 4-52-16,-1 1-9 0,6 3-3 0,-1 0 0 15,-5 4 0-15,5-3 0 16,-4 7 0-16,4-4 0 0,0 5 0 0,0-5 0 0,-4 5 0 0,4-1 0 0,-5-8-51 16,1 5-13-16,-1 3 0 0,1-4 0 15,0-4 0-15,-1 1 0 0,-4 3 0 0,5-8 0 0,-5 1 0 16,0-1 0-16,0 0 0 0,0-8 0 15,0-4-151-15,4 0-33 0,-4-8-6 0,0 0-795 16</inkml:trace>
  <inkml:trace contextRef="#ctx0" brushRef="#br0" timeOffset="2199">1184 631 1267 0,'0'0'28'0,"0"0"5"0,14 0 2 0,-5 4 1 0,0-4-36 0,5 0 0 0,-14 0 0 0,9-4 0 15,-9 4 109-15,0 0 15 0,4-4 4 0,-4 4 0 16,9-8-60-16,-9 0-11 0,0-4-2 0,-4 4-1 15,-5-8-42-15,-5 4-12 0,0 4 0 0,1-9 0 16,-1 5 12-16,-4 0-3 0,-5 4 0 0,0 4 0 16,5 4-9-16,-5-4 0 0,5 4 0 0,0 4 0 15,4 0 0-15,-4 4 0 0,9 0 0 0,0 4 0 16,-5 4 11-16,10-3 0 0,-1 3 0 0,5 0 0 16,0-4-11-16,5 4 12 0,-1-4-12 0,5 5 12 0,0-5-4 15,5 4-8-15,-5-4 12 0,5 0-4 16,4-4-25-16,-4-4-6 0,-1 0-1 0,6 0 0 0,-10-4 24 0,4-4 0 15,6 0 0-15,-10 4 0 0,0-4 0 0,0-4 0 16,-5 4 0-16,6-4 0 0,-10 8 0 0,4-4 0 16,5 0 0-16,-9 4 0 0,0 0 0 0,5-8 0 15,-1 0 0-15,-4 8 0 0,0 0 0 0,0 0 0 16,5-8 0-16,-5 8 0 0,0 0 0 0,0 0 0 16,0-8 0-16,0 8 0 0,0 0 0 0,0 0 0 15,0-8 0-15,0 8 0 0,4-13 0 0,-4 13 0 0,0 0 0 16,0 0 0-16,0 0 0 0,0 0 0 0,0 0 0 0,0 0 0 31,0 0-28-31,0 0 0 0,0 0-1 0,0 0 0 16,0 0-195-16,0 0-38 0,0 0-8 0,0 0-2 0</inkml:trace>
  <inkml:trace contextRef="#ctx0" brushRef="#br0" timeOffset="2293">1202 619 288 0,'0'0'25'16,"0"0"-25"-16,0 0 0 0,0 0 0 16,0 0 120-16,0 0 20 0,0 0 3 0,0 0 1 15,0 0-72-15,0 0-13 0,0 0-3 0,0 0-1 16,0 0-37-16,0 0-7 0,0 0-2 0,9-8 0 15,-4 4-9-15,-5 4 0 0,0 0 0 0,0 0-459 16</inkml:trace>
  <inkml:trace contextRef="#ctx0" brushRef="#br0" timeOffset="2989">1248 530 903 0,'0'0'20'0,"0"0"4"0,0 0 0 0,0 0 2 0,0 0-26 0,0 0 0 0,0 0 0 0,0 0 0 16,0 0 58-16,0 0 6 0,0 0 2 0,0 0 0 16,0 0 6-16,0 0 2 0,0 0 0 0,0 0 0 15,9 8 12-15,-4 4 2 0,-1 1 1 0,1 3 0 16,-1 0-20-16,1 8-4 0,-1 1-1 0,1 3 0 0,-1 4 0 0,1 5 0 16,-1 3 0-16,-4 5 0 0,-4-5 0 0,4 5 0 15,0 3 0 1,-5 1 0-16,5-1-64 0,-4-3 0 0,-1-9-18 0,-4 1 4 0,0-9 22 0,0-8 4 15,-5 5 0-15,1-9 1 0,-1-4 5 0,0-4 1 16,1 0 0-16,13-8 0 0,-19-4-31 0,1 0-5 16,0-4-2-16,-5 0 0 0,10-8 19 0,-1 3 0 15,0-7 0-15,5 0 0 16,-4 0-55-16,8-5-7 0,5 5-2 0,-5-4-614 16,10-4-123-16</inkml:trace>
  <inkml:trace contextRef="#ctx0" brushRef="#br0" timeOffset="3338">1576 692 864 0,'0'0'76'15,"0"0"-60"-15,0 0-16 0,9 0 0 16,-9 0 92-16,0 0 16 0,4-4 4 0,-4 4 0 0,9-4-39 0,-9 4-7 15,0-12-2-15,0 4 0 0,-4 0-1 0,-1-4-1 32,1 3 0-32,-5-3 0 0,0 4-14 0,-5-4-2 15,0 4-1-15,-4 0 0 0,4-4-19 0,-4 8-4 16,5-4-1-16,-6 4 0 0,6 0-21 0,-1 4 0 16,0 4 0-16,5 0 0 0,0 0 0 0,0 4 0 15,0 0 0-15,4 0 0 0,1 0 56 0,4 0 6 16,0 0 2-16,4 4 0 0,1 5-52 0,4-5-12 0,-4 0 0 0,4 4 0 15,0-8 0-15,0 0 0 16,0 0 0-16,-4-4 0 0,4 4 0 0,0-4 0 0,0 1 0 16,-9-5 0-16,0 0 0 0,14 4 0 0,-5-4 0 0,4 0 0 31,-4 4-113-31,5-4-26 0,4 4-5 0,-18-4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37.9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0 150 1728 0,'9'0'38'0,"9"0"8"16,-9-4 2-16,5 0 0 0,4 0-39 0,5 0-9 0,4 0 0 0,0 0 0 16,1 0 104-16,12-4 20 0,6 3 3 0,-10-3 1 0,15 4-52 15,-1 0-9-15,13 0-3 0,10 4 0 0,5-8 0 0,-1 4 0 16,5 0 0-16,4 0 0 0,-8 0-51 0,13 0-13 15,5 0 0-15,8 4 0 0,-4-4 0 0,-4 0 0 16,0 4 0-16,-5 0 0 0,0 4 18 0,0-4 1 16,13 4 0-16,-3-4 0 0,-6 4-19 0,-31 0 0 15,0-4-13-15,-5 0 5 0,0 0-4 0,0 0 0 16,-4 0 0-16,0 0 0 0,4-4 12 0,4 0 0 16,1 0 0-16,-5 0 0 15,1 0-30-15,-10 0-4 0,-9-8-1 0,0 3 0 16,-5 1-224-16,0-4-45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36.1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114 635 1659 0,'0'0'36'0,"0"0"8"0,0 0 2 0,0 0 1 0,0 8-38 0,0-8-9 16,0 8 0-16,-4-4 0 0,-6 4 77 0,10-8 14 0,0 0 2 0,0 0 1 16,-9-8-33-16,0 4-6 15,5 0-2-15,-1 0 0 0,1-4-42 0,-5 4-11 0,-5 0 0 0,5-4 0 16,4-4 0-16,1-4 0 0,-1 3 0 0,-4 1 0 15,4 0 0-15,5 0 10 0,-4-4-10 0,-1 0 10 16,5-1-10-16,5 5 8 0,-1 0-8 0,-4 0 8 16,5-4-8-16,4 0-12 15,0 3 2-15,0 1 1 0,0 4 21 0,1 0 4 0,3 0 0 0,1 4 1 16,-10 4-27-16,5 4-6 0,5-4 0 0,-5 0-1 16,0 0 6-16,5 0 2 0,-5 4 0 0,5 0 0 15,-5 4-191-15,5-4-37 0,-1 12-8 0,-13-16-2 16</inkml:trace>
  <inkml:trace contextRef="#ctx0" brushRef="#br0" timeOffset="204">406 635 1267 0,'0'0'28'0,"0"0"5"0,0 0 2 0,0-8 1 0,-5-4-36 0,5 8 0 15,0 4 0-15,-5-8 0 0,5-4 58 0,-4-5 5 16,-1 5 1-16,5 0 0 0,-4 0-52 0,4 0-12 16,-5 0 0-16,5-1 0 0,0 1 0 0,0 0 0 0,-4-4 0 15,4 0-441-15,0 4-91 0</inkml:trace>
  <inkml:trace contextRef="#ctx0" brushRef="#br0" timeOffset="298">328 251 1036 0,'0'0'46'0,"0"0"10"0,0 0-45 0,0 0-11 0,0 0 0 0,0 0 0 15,0 0 104-15,0 0 20 0,0 0 3 0,0 0 1 16,0 0-103-16,0 0-25 0,0 0 0 0,9 8 0 16</inkml:trace>
  <inkml:trace contextRef="#ctx0" brushRef="#br0" timeOffset="518">670 684 1036 0,'0'0'46'0,"0"0"10"0,0 0-45 0,0 0-11 16,-5-8 0-16,0-5 0 15,-4-3 104-15,0-4 20 0,5 0 3 0,-5-5 1 0,-5 1-52 0,5-4-9 16,0-9-3-16,0-3 0 0,-5 4 0 0,9-5 0 16,-4-3 0-16,0 3 0 0,-4 5-51 0,3-5-13 15,1 1 0-15,5-1 0 16,-5 5-151-16,4 7-33 0,-4-11-6 0,0 12-2 0</inkml:trace>
  <inkml:trace contextRef="#ctx0" brushRef="#br0" timeOffset="942">378 121 1497 0,'0'0'32'0,"5"4"8"16,8 0 0-16,1 0 4 0,-5 0-36 0,5-4-8 0,0-8 0 0,4 0 0 15,-5-4 53-15,6 4 9 0,-6 4 2 0,10 0 0 16,-5-4-52-16,5 4-12 0,0 0 0 0,0 4 0 16,4-4 0-16,-4 4 0 0,-1-5 0 0,-3 1 0 0,-1 0 0 0,0 4 0 15,0 0 0-15,-4 4 0 0,-14-4 0 0,0 0 0 16,9 9 0-16,0 7 0 0,0 0 0 0,0 4 9 31,-9 4-9-31,9 5 8 0,1 3 14 0,-6 5 2 0,1-9 1 0,-1 4 0 0,1-12 8 0,-1 5 2 16,1-5 0-16,-5 4 0 0,4-8-35 0,1 1 0 15,-5-1 0-15,4-4 0 0,-4-4 58 0,0-8 5 16,0 0 1-16,0 0 0 0,0 0-52 0,0 0-12 16,0 0 0-16,10-4 0 0,-10 4 0 0,9-8 0 15,0 0 0-15,0 0 0 0,0 4 0 0,0-4 0 16,0-5 0-16,-4-3 0 0,4 4 0 0,0 4 0 16,0-4 0-16,-4 4 0 0,4 0 0 0,-5 0 0 15,5 4 0-15,-9 4 0 0,0 0 10 0,0 0-1 0,10 4 0 0,-10-4 0 16,0 0-9-16,13 4-12 0,1 12 2 15,-5-4 1-15,0-8 29 0,0 4 5 0,0 4 2 16,0 0 0-16,0 1-27 0,-4-1 8 0,0 0-8 0,4 4 0 31,0-8-20-31,-5 4-10 0,1-4-2 0,-1 0-628 0,6-4-125 0</inkml:trace>
  <inkml:trace contextRef="#ctx0" brushRef="#br0" timeOffset="1381">1293 514 806 0,'0'0'36'0,"0"0"7"0,0 0-35 0,0-8-8 15,-4-5 0-15,4 5 0 0,-5-4 156 0,5 0 28 16,-4-4 7-16,4-4 1 0,0-1-103 0,0 1-20 16,0 0-4-16,-5 0-1 0,5-1-20 0,5 5-5 15,-5 4-1-15,4 0 0 0,5-12-20 0,-4 12-4 16,-5 12-1-16,4-5 0 0,6-7 0 0,-1 0 0 15,0 8 0-15,4 4 0 0,1 0-13 0,0 4 0 16,-5 4 0-16,5 4 0 0,4 1 39 0,-9 7 5 16,4 4 0-16,-3-4 1 0,-1 1-15 0,0-9-3 15,0 4-1-15,-5-4 0 0,1 4-15 0,0-4-3 0,-1 1-8 16,1-5 12-16,-5-8-20 0,0 0-5 0,0 0-1 16,0 0 0-16,0 0 14 0,0 0 0 15,0 0 0-15,0 0 0 0,9-8 0 0,-5-1 0 0,1 1 0 0,-5-4 0 16,4 0 0-16,1 0 0 0,-5 4 0 0,5-4 0 15,4 0 0-15,0-1 0 0,-9 5 0 0,0 8 0 16,9-4-9-16,0-4 1 0,0-4 0 0,-4 4 0 16,8 4 8-16,-13 4 0 0,9 4 10 0,0 4-10 31,5 4 8-31,4 4-8 0,-4-4 0 0,0 5 9 0,-5 3 7 0,0-4 0 0,0 0 1 0,-4 5 0 16,4-1-27-16,-5-4-6 0,-8 4 0 0,4-4-1 15,-5-4-135-15,-4 1-26 0,0-1-6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6:56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1931 2133 806 0,'0'0'36'0,"0"0"7"0,0 12-35 0,0-12-8 0,0 0 0 0,-5 8 0 0,5-8 53 0,0 13 9 0,0-1 2 0,0-4 0 16,0 0 51-16,5 0 10 0,-5 0 3 0,0-8 0 0,0 8-52 0,4 0-9 15,-4 0-3-15,5 5 0 0,-1-1 0 0,1 0 0 16,-1 0 0-16,1 4 0 16,4-4-13-16,-4-4-3 0,4 5-1 0,0 3 0 0,0-4-24 0,-5 0-5 15,6-4-1-15,3 8 0 0,-4-4-17 0,0 1 0 16,-4 7 0-16,4-4 0 0,0-4 55 0,0 0 7 15,0 0 2-15,1-4 0 0,-1 1-51 0,0 3-13 16,4-4 0-16,6 0 0 0,-10-4 0 0,0 0 0 16,4-4 0-16,1 0 0 0,0-4 31 15,4 4 4-15,-4-8 1 0,-5 4 0 0,4-4-13 0,-3-4-3 16,3 3 0-16,-4-3 0 0,5 4 0 0,-5-4-1 0,0 0 0 16,0-8 0-16,0 0-6 0,1-1-1 0,-1 5 0 31,0-4 0-31,0 0-4 0,-5-1 0 0,5 1-8 0,-4-4 12 0,4-4-4 0,-4-5-8 15,4-3 11-15,0-9-11 0,0-7 8 0,0-25-8 0,-4 4 0 0,4 4 0 32,-5 4 0-32,-4 9 0 0,5 3 8 0,-1 4-8 0,1 5 0 0,0 3 0 0,-5-7 0 0,4 3 0 15,-4-3 9-15,5 3-9 0,-1-3 0 0,-4 19 9 16,5 1-9-16,-1 0 0 0,1-1 0 0,-1 1 8 16,-4 4 9-16,5 4 2 0,0-1 0 0,-1 1 0 0,-4 0-19 15,0 8 0-15,5 0 0 0,-5 4 0 31,0-1-24-31,0 9-9 0,0 0-2 0,0 0 0 16,0 0-11-16,0 0-2 0,0 0-1 0,0 0 0 16,0 21-122-16,-5-1-24 0,1 4-5 0,4-4-744 15</inkml:trace>
  <inkml:trace contextRef="#ctx0" brushRef="#br0" timeOffset="517">1817 1275 806 0,'0'0'17'0,"0"0"4"0,0 0 1 0,0 0 2 0,0-4-24 0,0 4 0 0,0 0 0 0,0 0 0 0,9-8 107 0,-5 8 17 16,-4 0 3-16,0 0 1 0,10-4 0 0,-1 4 0 15,0-4 0-15,4 4 0 0,-3 0-52 0,3 4-9 16,5 4-3-16,-4-4 0 0,9-12 0 0,0 0 0 15,4 4 0-15,5-4 0 0,-5 0 0 0,-4 4 0 16,9-4 0-16,4 4 0 0,5-4-20 0,0-1-5 16,0 1-1-16,5 4 0 0,-1-4-10 0,14 0-1 15,5 0-1-15,0 4 0 0,-10 0-26 0,10 0 0 16,-5 0 0-16,1 0 0 0,-10 0 0 0,0 4 0 16,0-4 0-16,-5 4 0 0,1-4 18 0,-1 4-2 15,5 0 0-15,1 0 0 0,-6 0-25 0,1 0-6 16,-1 0-1-16,-4-4 0 0,-9 4 16 0,0-4 0 15,0 4 0-15,0 0 0 0,-5 0 0 0,-4 0 0 16,-1 0 0-16,-3 4 0 16,-19-4-84-16,0 0-15 0,13 4-2 0,-13-4-1 15,0 0-84-15,0 16-17 0,-9 8-3 0,0-12-346 0,-9 0-68 16</inkml:trace>
  <inkml:trace contextRef="#ctx0" brushRef="#br0" timeOffset="863">2095 1862 288 0,'0'0'25'0,"0"0"-25"16,0 0 0-16,9 8 0 0,-5 4 274 0,1-4 50 15,-5-8 9-15,13 0 3 0,6 0-176 0,-6 0-34 16,10-4-7-16,0 4-2 0,0 4-33 0,4-4-8 16,5-4 0-16,0 0-1 0,4 4 9 0,0-4 3 15,10 4 0-15,4-4 0 0,9 0-37 0,-4 4-7 16,0 0-2-16,8 0 0 0,-8-4 0 0,4 4 0 16,-4 4 0-16,-10 0 0 0,-4-4-25 0,-4 4-4 15,-1 0-2-15,-4 0 0 0,0 0-10 0,-5 4 0 0,5 5 0 16,-9-5 0-16,0-12 12 0,-1 0 1 0,-3 4 0 15,-6 0 0 1,1-4-164-16,-5 0-33 0,5 4-6 0</inkml:trace>
  <inkml:trace contextRef="#ctx0" brushRef="#br0" timeOffset="1288">3752 1716 576 0,'0'0'51'0,"0"0"-41"0,9 0-10 0,-9 0 0 0,9 4 159 0,5-4 29 0,-1-8 7 0,1 8 1 15,4 0-52-15,0 0-9 0,1 0-3 0,8-4 0 16,0 0-47-16,-4 0-9 0,0 8-3 0,0-4 0 15,-1 0-41-15,-4 0-9 0,1 0-2 0,-6-4 0 16,1 8-21-16,0-4 8 0,-5 0-8 0,0 4 0 16,-9-4 0-16,0 0 0 15,0 0 0-15,0 0-12 0,0 0-120 0,0 0-25 0,0 0-5 0,0 0-358 16,-5 8-71-16</inkml:trace>
  <inkml:trace contextRef="#ctx0" brushRef="#br0" timeOffset="1462">3811 2012 1166 0,'0'0'52'0,"0"0"10"0,0 0-50 0,0 0-12 0,18 4 0 0,-4 0 0 0,-1 4 131 0,1-16 23 15,4-4 5-15,1 0 1 0,-1-1-50 0,0 5-10 16,5 4-1-16,-5 0-1 0,5-4-58 0,-5 4-11 16,0 8-2-16,0 0-1 0,-4-12-7 0,4 8-2 15,-9 8 0-15,0-4 0 16,5-8-129-16,-5 4-27 0,-4 0-5 0,-5 0 0 0</inkml:trace>
  <inkml:trace contextRef="#ctx0" brushRef="#br0" timeOffset="96228">2318 65 518 0,'0'0'46'0,"-9"0"-37"15,-1 0-9-15,-8 0 0 0,9 0 129 0,-5-4 24 16,1 8 5-16,4 4 1 0,-5 0-40 0,5 5-8 16,-5-1-2-16,5 8 0 0,0 0-33 0,0 0-6 15,4 5-2-15,5-1 0 0,0 0-13 0,5 5-3 16,-1-1-1-16,6 0 0 0,-1 1-31 0,0 3-5 16,9 4-2-16,-9-3 0 15,9-5 13-15,-4-12 2 0,0-4 1 0,8 1 0 0,-12-5-18 0,3 0-11 0,1 0 12 0,0 0-12 16,-5-4 8-16,4 0-8 0,-4-4 0 0,0 0 0 15,5 0-22 1,-5-4-8-16,0 0-2 0</inkml:trace>
  <inkml:trace contextRef="#ctx0" brushRef="#br0" timeOffset="96472">2618 0 518 0,'0'9'46'0,"-4"3"-37"16,-1 4-9-16,0 4 0 0,1 0 207 0,4 1 39 16,-5 3 8-16,1 0 2 0,4 0-100 0,0 1-20 15,0 7-4-15,0-4-1 0,4 1-43 0,1-1-9 16,-1 4-2-16,6-3 0 0,-1-1-34 0,0-4-7 16,0 5-2-16,0-5 0 0,-4-4-19 0,8 0-4 15,-4-3-1-15,0-1 0 0,1-4-10 0,-1-4 0 16,0 0-10-16,-9-8 10 15,0 0-194-15,9 0-33 0</inkml:trace>
  <inkml:trace contextRef="#ctx0" brushRef="#br0" timeOffset="96905">2909 377 518 0,'19'-8'46'0,"-19"8"-37"0,0 0-9 0,4-4 0 0,5-4 130 0,0 0 24 0,-9 8 5 0,5-5 1 16,0-7-60-16,-5 4-11 0,4-4-2 0,-4 0-1 15,0 0-48-15,-4 4-10 0,-1 4-1 0,-4 0-1 16,-5 8 1-16,5-4 0 0,-5-4 0 0,5 0 0 16,-4 8-17-16,-1 0-10 15,5 0 12-15,-5 4-12 0,5 0 15 0,0 8-4 0,0 4-1 0,4-3 0 0,1-1-10 0,-1-4 12 16,5 8-12-16,0 0 12 0,5-4-12 0,-1-3 12 15,-4-5-12-15,5 4 12 0,0-4-12 0,4-4 0 16,0 0 9-16,-5-4-9 0,-4 0 8 0,9 0-8 16,5 0 8-16,-5-4-8 0,0-4 0 0,0 0 8 15,-9 8-8-15,9-8 0 0,-4-4 0 16,4-5-10-16,0 5 1 0,0 0 0 0,-4 0 9 0,-1 0 12 16,1 4-2-16,-5 8-1 0,5-8-9 0,-5 8-12 15,0 0 2-15,0 0 1 0,0 0 9 0,0 0 9 16,0 0-1-16,0 0-8 0,9 8 20 0,0 0-4 0,0 0 0 0,-5 4 0 15,1 0-8-15,4-4-8 16,-4 4 12-16,-1-3-12 0,1 3 8 0,-1-4-8 0,5 4 0 0,-4 0 0 16,0 0-13-16,4 0-7 0,-5 0 0 0,5 1-1 15,-4-5-49-15,4 0-10 0,0-4-1 0,0 0-605 16</inkml:trace>
  <inkml:trace contextRef="#ctx0" brushRef="#br0" timeOffset="97191">3201 527 1054 0,'0'0'47'0,"0"0"9"0,0 0-44 0,0 0-12 16,9-4 0-16,0-1 0 0,0 1 80 0,-9 4 13 15,5-8 3-15,-1 4 1 0,1-4-30 0,-5 8-7 16,0-8 0-16,4 0-1 0,-8 0-31 0,4 0-7 16,-5-4-1-16,1 4 0 0,-1-5-12 0,-4 1-8 15,5 8 10-15,-1-8-10 0,-4-4 8 0,0 0-8 16,4 4 0-16,-4-1 0 0,5 5 8 0,-6 0-8 15,6 0 0-15,4-4 0 0,-5 0 11 0,5 0-11 16,-4 0 12-16,4 4-12 0,0-1 0 0,0 9 0 0,0 0 0 0,0 0 0 16,9-12 0-16,-9 12 0 0,0 0 0 0,9-4-12 15,0 0-9-15,-9 4-2 0,14 0 0 16,-1 4 0 0,1 4-42-16,-5-4-9 0,5 4-2 0,-5 1-576 0</inkml:trace>
  <inkml:trace contextRef="#ctx0" brushRef="#br0" timeOffset="97443">3515 498 230 0,'18'8'10'0,"-13"-4"2"0,4 4-12 0,-5-3 0 0,-4-5 0 0,14 4 0 0,-9-4 270 16,-5 0 51-16,0 0 11 0,0 0 1 0,9-4-211 0,-9 4-42 16,0 0-9-16,0 0-2 0,0-13-43 0,0 1-9 15,-5 4-1-15,1-4-1 0,-1 0 1 0,1-4 0 16,-1-1 0-16,-4 5 0 0,0-4-6 0,4 0-1 15,-4-4 0-15,5 4 0 0,-1-1-9 0,0 5 8 16,5-4-8-16,-4 4 8 0,-1 0 0 0,5 0-8 16,0 12 12-16,0-13-4 0,5 1-8 0,-5 0 8 15,9 8-8-15,0-8 8 0,-4 4 0 0,4 0 0 16,0 4 0-16,5 0 0 0,-5-4-8 0,-5 4 10 0,-4 4-10 16,9-4 10-16,0-1-10 0,1 5 12 15,-1 0-12-15,-9 0 12 16,4 5-44-16,5-1-9 0,0 4-2 0,-4 0-780 0</inkml:trace>
  <inkml:trace contextRef="#ctx0" brushRef="#br0" timeOffset="94673">0 721 831 0,'9'-37'36'0,"-9"37"9"0,5-8-36 0,-5-4-9 0,4 0 0 0,-4 12 0 15,0 0 48-15,5-16 7 0,0 0 1 0,-5-5 1 16,9 13 6-16,-9-8 1 0,4-4 0 0,5-4 0 15,-9 3-52-15,5-3-12 0,9 0 0 0,-14 0 0 16,4-1 0-16,1 1 0 0,8 4 0 0,-8-5 0 16,4 5 0-16,0-4 0 15,-4 4 0-15,-1 4 0 0,5-1 0 0,-4 5 0 16,4 4 0-16,-9-4 0 0,4 0 0 16,1 4 0-16,0 0 0 0,-5 8 0 0,0 0 0 0,0 0 0 15,9-8 0-15,-9 8 0 0,0 0 54 0,0 0 8 16,0 0 2-16,0 0 0 0,0 0-52 0,0 0-12 15,13 4 0-15,-8 4 0 0,-1 0 54 0,1 0 8 16,0 0 2-16,-1 4 0 0,1 0-52 0,-1 4-12 16,5-3 0-16,-9 3 0 0,9-4 54 0,-4 4 8 15,0 0 2-15,-1 0 0 0,5 9-52 0,-4-5-12 16,4-4 0-16,-5 4 0 0,1-7 54 0,0 7 8 16,-5-4 2-16,9-4 0 0,-9 4-52 0,0-16-12 15,0 0 0-15,0 0 0 0,0 0 0 0,0 0 0 16,0 0 0-16,0-8 0 0,9-4 0 0,-9 0 0 15,4-4 0-15,1 0 0 0,-1-5 0 0,1 1 0 16,-1 4 0-16,1-4 0 16,-5-1 0-16,5-3 0 0,-1 0 0 0,1-4 0 15,-5 3-48-15,4 1-13 0,1-4-3 0,-5 11 0 0,4 1 52 16,1 4 12-16,-1 0 0 0,1 0 0 0,4 0 0 0,-9 4 0 0,0-5 0 0,9 5 0 16,-9 8 0-16,0 0 0 0,0 0 0 0,0 0 0 15,0 0 48-15,0 12 13 0,0-3 3 0,0 7 0 16,5-4-52-16,-5 8-12 0,0 0 0 0,0 1 0 15,0-1 54-15,4 0 8 0,-4 4 2 0,5 1 0 16,-1 3-52-16,-4 4-12 0,10-3 0 0,-6 3 0 16,1-4 0-16,-1 5 0 0,1-5 0 0,4 4 0 15,-5-7 0-15,6-1 0 0,-6-4 0 0,5-4 0 0,0 1 0 16,0-13 0-16,-9-4 0 0,9 0 0 16,-4 8-151-16,4-4-33 0,0-4-6 0,5 0-693 15</inkml:trace>
  <inkml:trace contextRef="#ctx0" brushRef="#br0" timeOffset="94972">765 595 172 0,'0'0'16'0,"9"0"-16"16,0-4 0-16,5 4 0 0,-5-4 303 0,5 4 57 15,-14 0 12-15,9 0 3 0,5-8-216 0,-14-4-43 16,4 4-9-16,1 0-2 0,-10-4-57 0,1 0-12 0,4 3-3 0,-14-3 0 15,-4 4-33-15,4-4-20 0,-4-4 2 0,4 4 1 16,-4 0 17-16,4-1 0 0,1-3 0 16,-1 8 0-16,0 4 0 0,1 0 0 0,-1 0 0 0,-4 4 0 15,4 4 28-15,0 4 8 0,5 0 3 0,0 8 0 16,0-3-63-16,9 3-12 0,0 0-2 0,0 0-1 16,5-4 83-16,-1 5 16 0,5-5 3 0,-9 0 1 15,5 0-52-15,-1-4-12 0,10-8 0 0,-5 0 0 16,0 4 0-16,-4 0 0 0,4 8 0 0,0-4 0 15,5-8-151 1,-5-4-33-16,4-4-6 0</inkml:trace>
  <inkml:trace contextRef="#ctx0" brushRef="#br0" timeOffset="95370">1129 595 576 0,'0'0'51'0,"0"0"-41"15,0 0-10-15,0 0 0 0,0 0 156 0,0 0 28 16,0 8 7-16,0-8 1 0,0 0-96 0,0-8-18 16,-4-8-4-16,-1 0-1 0,1 8-39 0,-5-8-8 15,-1 0-2-15,1 3 0 0,5 5 6 0,4 4 1 16,-9 0 0-16,4-4 0 0,-4-4-31 0,4 8-21 0,-4 0 3 0,5 4 1 16,-5 4 27-16,4 4 6 0,5 4 0 0,-9 0 1 15,0 4 13-15,9 1 2 0,0-1 1 0,-5 4 0 16,5-4-19-16,0 0-4 0,0 5-1 0,5-9 0 15,4 4-9-15,0-4 12 0,-9-4-12 0,0-8 12 16,0 0 3-16,0 0 1 0,0 0 0 0,5-8 0 16,4-4-16-16,0 0 0 0,-5-4 0 0,6 0 0 15,-1-5 28-15,-5 1 2 0,1 0 1 0,-1-4 0 16,1-5-19-16,-1 1-4 0,6-5-8 0,-10-3 12 16,0 4 12-16,0-1 1 0,0-3 1 0,0 8 0 15,0-5-42-15,0 1-8 0,-10 3-1 0,6-3-1 16,4 4-10-16,-5-1-1 0,5 5-1 0,0 4 0 15,0 0-18-15,0 4-3 0,0 3-1 0,0 13 0 16,0 0-36-16,0 0-7 0,0 0-1 0,0 8-566 16</inkml:trace>
  <inkml:trace contextRef="#ctx0" brushRef="#br0" timeOffset="95671">1220 433 1087 0,'10'13'48'0,"-1"-9"10"16,0 0-46-16,4 4-12 0,-4-4 0 0,1 0 0 0,3 0 121 0,-4 0 23 15,5 0 4-15,0-4 0 0,-1-4-51 0,1 4-10 16,-5-4-3-16,-9 4 0 0,5-8-60 0,-1-4-12 16,1 4-2-16,-1-5-1 0,-8 5 16 0,-1-4 3 15,-4 0 1-15,0 0 0 0,-5 0-29 0,1 4 0 0,-1 4 0 0,0 0 0 16,1 8 8-16,-6-4-8 0,10 0 0 0,-4 0 0 16,4 4 13-16,-5 0-3 0,0-4-1 0,10 8 0 15,-5 8 0-15,4 0 0 0,5 4 0 0,0 1 0 16,0-1-1-16,5 0-8 0,4-4 12 0,0 1-4 15,0-1 0-15,5 0 0 0,-1-4 0 0,1 4 0 16,0-4-8-16,4 5 0 0,-5-9 0 0,6 8 0 16,-6-4 0-16,6-4 0 0,-6-4 0 0,5 4 0 15,-4 0-56-15,4 0-4 16,-9-12-1-16,5 8 0 0,0 0-154 0,4 1-30 0,9-10-7 16,1 1-365-16</inkml:trace>
  <inkml:trace contextRef="#ctx0" brushRef="#br0" timeOffset="95850">1630 644 748 0,'0'0'67'0,"0"-16"-54"16,0 0-13-16,0-1 0 0,0 1 158 0,-4 4 29 15,4-4 5-15,-5 0 2 0,0-5-93 0,1 1-18 16,-1-8-4-16,-4 4-1 0,0-5-12 0,0-3-2 16,5-5-1-16,-1 1 0 0,-18 4-50 0,14 3-13 15,-5 5 0-15,5 0 0 0,0 4 14 0,0-5-2 16,5 5-1-16,4 0 0 0,0-5-11 0,-10 1-16 15,10 4 4-15,0 8-573 0,10-4-115 16</inkml:trace>
  <inkml:trace contextRef="#ctx0" brushRef="#br0" timeOffset="98474">214 911 1036 0,'0'0'46'0,"0"0"10"0,0 0-45 16,9 4-11-16,-9-4 0 0,14 8 0 16,-5-8 97-16,5 4 18 0,-1-4 3 0,-3-4 1 0,-1 0-37 0,0 0-7 15,9 0-2-15,0 0 0 0,0 0-7 0,5 4-2 16,-5-4 0-16,10 0 0 0,4-4-51 0,4 0-13 15,5 4 0-15,-5 0 0 16,5-5 54-16,5 1 8 0,4 0 2 0,0 0 0 0,-4 4-28 0,-5-4-6 16,-1 4-1-16,-3 0 0 0,-1 0-7 0,1 4-2 15,-1 0 0-15,-4 0 0 0,0 0-4 0,4 0 0 16,1 4-1-16,-1-4 0 0,1 0-15 0,-1 0 0 16,5-4 0-16,-5 4 0 0,5-4 0 0,-4 0 9 0,4 0-9 15,-5 0 8-15,-4 4-8 0,0-4 0 0,-5 4 0 0,5 0 0 16,-9 0 9-16,0 0-9 0,-1 0 10 0,1 0-10 15,-5 4 10-15,5-4-10 0,-5 4 10 0,1 0-10 16,3-4 8-16,-3 4-8 0,3-4 0 0,-3 0 9 16,3 0-9-16,1 0 0 0,0 0 0 0,-5 0 0 15,5 0-12-15,0 0-5 0,-1-4-1 0,1 4 0 16,-5 0 18-16,5 0 0 0,0-4 0 0,0 4 0 16,-1-4 13-16,-3 4 7 15,3-4 0-15,-3 4 1 0,-1 0-21 0,-5 0 9 0,6 0-9 0,3 0 0 0,-12 0 8 16,3 0-8-16,1-4 0 0,0 0 0 0,4 4 0 0,-5 0 0 15,6-4 0-15,-6 4 0 0,5 0 8 0,-4 0-8 16,0 0 0-16,4 0 0 0,-4 0 0 0,-1 0 0 16,6 4 0-16,-1 0 0 0,0 0 0 0,5 0 0 15,-1 0 8-15,6 0-8 0,-5-4 9 16,4 4-1-16,5-4-8 0,-5 4 12 0,-4-4 13 0,0 4 3 16,4-4 0-16,-4 4 0 0,4 0-28 0,-4-4 0 15,4 0 0-15,0 4 0 0,1-4 0 0,-1 0 0 16,-4 4-14-16,0-4 5 0,4 0 9 0,-4 4 8 15,4-4-8-15,-4 4 11 0,4 0-11 0,0-4 0 16,1 4 0-16,4 0 8 0,-5-4 1 0,5 4 0 0,-5-4 0 16,0 0 0-16,1 0-9 0,-1 0 0 0,-4 0 9 0,4-4-9 15,-9 4 0-15,5 0-15 0,0-4 3 0,0 0 0 16,-5 4 12-16,0 0 0 0,5 0 0 0,-5-4 0 16,-4 4 0-16,-1 0 0 0,1 0 0 0,0 0 0 15,-1 0 0-15,-4 0 15 0,0 4-3 0,5 0-1 16,-5 4-95-16,-9-8-20 15,0 0-3-15,0 0-625 16,0 0-124-16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2.6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32 705 1141 0,'0'0'50'0,"0"0"11"0,0 0-49 0,0 0-12 16,0 0 0-16,0 0 0 0,-5 8 89 0,5-8 15 0,-5 8 4 0,1 0 0 16,-1 0-43-16,5-8-8 0,-4 8-1 0,4-8-1 15,0 0 58-15,-5 8 12 0,5-8 3 0,0 0 0 16,0 0-52-16,0 0-9 0,0 0-3 0,0 0 0 16,0 0-20-16,-4 8-4 0,4-8 0 0,0 0-1 15,0 12-3-15,0-12 0 0,0 0 0 0,0 0 0 0,0 0-36 16,0 0-10-16,0 0-1 0,0 0 0 0,0 0 11 15,0-8 0-15,0 4 0 0,0-8 0 0,0-4 0 0,0-4 0 16,0-5 0-16,0-7 0 16,0 0 16-16,0-9 4 0,0 5 2 0,0-5 0 0,0 1-22 0,0 7 0 15,0-3 0-15,4 8 8 0,-4 3-8 0,5 1 0 16,-5 0 0-16,4 8 0 0,-4-1-22 0,5 5 1 16,-1 4 0-16,-4 0 0 0,0 8 5 0,0 0 2 15,0 0 0-15,0 0 0 0,0 0 14 0,0 0 0 16,10 8 0-16,-1 8 10 0,4 5-10 0,-4 3 12 15,5 0-12-15,0 5 12 0,-1-1-12 0,1 0 8 16,4 13-8-16,-4-9 8 0,4 0-8 0,-4-3 0 16,-1-1 0-16,1 0 0 0,-5-3 0 0,5-5 0 15,-5 0 0-15,5-4 0 0,-5-8 0 0,4 9 0 16,1-5 0-16,-14-12 0 0,0 0 0 0,9 4 13 16,0 0-3-16,5-4-1 0,-5 0-9 0,-4-4-11 0,4-8 3 15,-5 4 0-15,5-5 8 0,-4-3 0 0,-1-8 0 0,1-4 0 16,0-1 19-16,-1-7 5 0,-4-1 2 15,-4-3 0-15,-1 0-26 0,5-1 0 0,0 5 0 16,-5-1 0-16,5 5 0 0,-4-1 0 0,-1 5 0 0,1 0 0 16,-1 4-23-16,5-1 0 0,-4 1 0 0,-1 4 0 15,5 4-33 1,0-5-6-16,-4 1-2 0,4 0 0 16,-5 8 0-16,5-5 0 0,-5 9 0 0,5 0 0 0,0 8 34 0,0 0 6 0,0 0 2 15,0 0 0-15,0 0-35 0,0 0-7 0,0 12-2 16,5 5 0-16,0-5-133 0,4 4-26 15,0 0-6-15,4 4-184 0,1 5-37 0</inkml:trace>
  <inkml:trace contextRef="#ctx0" brushRef="#br0" timeOffset="266">769 632 1267 0,'18'12'56'0,"-9"-4"12"0,-4 8-55 0,4-8-13 16,0-8 0-16,0 0 0 0,-9 0 156 0,0 0 29 15,0 0 6-15,0 0 1 0,5-12-103 0,-1 4-20 16,1-4-4-16,-5 4-1 0,0-12 0 0,-5-1 0 15,1 5 0-15,-1-4 0 0,-4 4-51 0,0-9-13 16,-9 5 0-16,4 4 0 16,-4 0 0-16,0 8 0 0,0 0 0 0,-1 4 0 0,-3 4 54 0,3 8 8 0,6 12 2 0,-1-4 0 15,0 0-52-15,1-4-12 16,-1-3 0-16,5 3 0 0,0 0 0 0,9 4 0 0,-5 12 0 0,10-7 0 16,-5-21 0-16,0 0 0 0,9 16 0 15,5-4 0-15,4 0 0 0,-5-4 0 0,1 0 0 16,-5-4 0-16,0 0 0 15,5 0 0-15,0 0 0 0,-1-4 0 0,-4 4 0 0,1-4 0 0,-1-4 0 0,0 0-1175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6035,'0'0'6451,"0"-63"-6403,6 63 64,7 0 112,0 0-224,-7 0-3522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3.4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253 599 1497 0,'0'0'32'0,"0"0"8"16,-9 0 0-16,-5 0 4 0,0 4-36 0,5 0-8 0,0 0 0 0,-5 4 0 0,1-8 75 0,-5 8 13 16,-1 0 2-16,1 4 1 0,-5 5-2 0,5 7 0 15,0-4 0-15,0 8 0 0,4-3-10 0,0 3-3 16,5-4 0-16,9 1 0 0,0-1-37 15,0 4-8-15,5-7-2 0,4 7 0 0,-4-4 5 0,4-4 1 16,4-3 0-16,1 3 0 0,0 0 3 0,4-8 1 16,0-4 0-16,-4 0 0 0,4-4-11 0,0 0-3 15,-4 0 0-15,4-4 0 0,-4 0-25 0,-1-4 0 16,1 0 0-16,0 0 0 16,-5-4-200-16,0-4-44 0,0-8-10 0,0 4-2 15</inkml:trace>
  <inkml:trace contextRef="#ctx0" brushRef="#br0" timeOffset="266">312 251 1267 0,'0'-20'56'0,"0"20"12"0,0 0-55 0,0 8-13 0,0 8 0 0,5 0 0 0,-1 0 156 16,1 5 29-16,-10-1 6 0,10 0 1 0,-5 4 0 0,9 5 0 15,-9 7 0-15,9-4 0 0,-5 1-103 0,1-1-20 16,-1 1-4-16,6 3-1 0,-6 4-51 0,1-11-13 16,-1 7 0-16,5-3 0 0,-4-1 54 0,4 4 8 15,0-7 2-15,-4 3 0 0,4 4-52 0,-5-3-12 32,1-13 0-32,4-4 0 15,-9 0-48-15,5 1-13 0,-1-9-3 0,-4 4 0 0,5 0-102 0,-5 0-21 0,0-4-4 16,0-8-1-16</inkml:trace>
  <inkml:trace contextRef="#ctx0" brushRef="#br0" timeOffset="802">799 927 864 0,'0'20'76'0,"0"-20"-60"16,0 0-16-16,0 0 0 0,0 0 144 0,0 0 25 15,14 12 6-15,-5 4 1 0,-9-16-39 0,9 4-7 16,0-20-2-16,-4 0 0 0,-1 0-51 0,1 4-10 16,-1-5-3-16,1 5 0 15,-5-4-51-15,4 0-13 0,-4 0 0 0,-4 0 0 16,4-5 54-16,0 5 8 0,-9 0 2 0,4 0 0 15,-4 4-52-15,0-5-12 0,-5 1 0 0,-4 4 0 0,0 4 0 0,0 0 0 16,-1 4 0-16,1 4 0 0,0 0 0 0,0 4 0 0,0 4 0 0,4 4 0 16,-4 0 0-16,9 0 0 0,0 5 0 15,4 3 0-15,0 0 0 0,1 0 0 0,4 1 0 16,4-1 0-16,1-4 0 0,0 0 0 0,-1 0 0 16,5 1 0-16,5-9 0 0,0 4 0 0,-1-4 0 15,1 0 0-15,-5 0 0 0,5-4 0 0,4-4 0 16,-5 0 0-16,-3 4 0 0,3-4 0 0,5 0 0 15,-8-4 0-15,-1-8-151 16,0 4-33-16,0 0-6 0,0 4-693 0</inkml:trace>
  <inkml:trace contextRef="#ctx0" brushRef="#br0" timeOffset="2941">1022 947 1314 0,'0'0'28'0,"0"0"7"0,0 0 1 0,0 0 1 0,0 0-29 0,0 0-8 0,0 0 0 0,0 0 0 0,0 0 144 16,0 0 28-16,9 12 6 0,0-4 1 0,1 0-84 16,-10-8-17-16,9 4-3 0,0-4-1 0,4 4 6 0,-13-4 0 15,9-4 1-15,5 4 0 0,-5-4-35 0,5 0-7 16,0 0-2-16,-1 4 0 0,1 8 22 0,0-4 4 16,-5-4 1-16,-9 0 0 0,9-4-64 0,0-4-21 15,-5-4 0-15,1-4 0 16,-5 4 21-16,-5-4 0 15,1 3 0-15,-1-3 0 0,-4 0 0 0,0 4 0 16,-5-4-12-16,1 4 12 16,-1-9-44-16,-4 5-2 0,4 4 0 0,5 0 0 15,-5 0-60-15,5 4-12 0,0-1-2 0,0 1-1 16,5 4 45-16,-1 0 10 0,5 4 2 0,-4 0 0 16,4-8 0-16,0 8 0 0,0 0 0 0,0 0 0 0,0-8 32 0,4 0 8 0,1-4 0 0,-1 8 1 15,-4 4 37-15,9-8 7 0,0 4 2 0,0-4 0 16,5 8 27-16,-5-9 6 0,0 1 0 0,5 4 1 15,0 4-40-15,-1 4-8 0,1 0-1 0,-5-4-8 16,5-4 28-16,4 4 0 0,-4 0-1 0,4 0 0 16,0 0-27-16,0 0 0 0,0 4 0 0,1-4 0 15,-1 0-16-15,0 0-9 16,0 0-2-16,1 0 0 0,-1-4 27 0,-5 4 0 0,1 4 0 0,4-4 0 16,-4-4 0-16,0 0 0 0,-1 4 0 0,-4-4 0 15,0 4 0-15,5-4 0 0,-5 4 0 0,0-4 0 16,0 0 45-16,-4 0 15 0,4 0 2 0,-9 4 1 15,0-8-50-15,0 0-13 0,0 8 0 0,-9-4 0 16,4-4 56-16,-8 4 7 0,4 0 1 0,0 4 0 0,-10 0-52 16,6 0-12-16,-1 0 0 0,0 4 0 0,1 4 0 15,-5 0 0-15,4 0 0 0,0 8-10 0,5 4 30 0,0 1 5 16,9-1 2-16,-5 0 0 0,1 0 11 0,4 1 2 16,4-5 1-16,1 4 0 0,4 0-18 0,0-4-4 15,0 1-1-15,5-5 0 0,0 0-29 0,-5 0-5 16,-5 0-2-16,5 0 0 0,0-4 66 0,10 5 12 15,-1-5 4-15,0 0 0 0,0-4-52 0,1 0-12 16,-1 4 0-16,0-4 0 16,-9 0-151-16,9 0-33 0,-4-4-6 0,0 0-2 0</inkml:trace>
  <inkml:trace contextRef="#ctx0" brushRef="#br0" timeOffset="3381">2006 793 1879 0,'0'0'41'0,"0"0"9"0,4-8 2 0,1 0 0 0,-5 0-41 0,4-4-11 0,-8-4 0 0,4-1 0 16,-9 1 57-16,0 0 10 0,-5 4 1 0,0 0 1 15,1 0-41-15,-1-1-9 0,0 1-2 0,5 0 0 16,-9 8-17-16,9 0 0 16,0 8 0-16,0 0 0 0,-1 0 56 0,1 4 7 0,5 0 1 0,-1 9 1 0,1-1-40 0,-1 8-8 15,1 4-1-15,-1 5-1 0,10-5-4 0,-5-4-1 16,4 5 0-16,1-13 0 15,-5-16-29-15,9 12-5 16,0-4-2-16,-9-8 0 0,0 0 26 0,14 4 0 0,-1-8 0 0,-4 0 0 0,0 0 0 16,1-4 0-16,-1-4 0 0,0 0 0 0,0-9 10 15,0 1 7-15,0 0 2 0,0-12 0 0,0-5-7 0,-4 5 0 16,-1-1-1-16,-4 9 0 16,0-4 18-16,0-9 4 0,-4 1 1 0,4-5 0 0,-5-3-34 15,1-9 0-15,-1 1 0 0,1-17 0 16,-1 4-47-16,1 17-16 0,-1 3-3 0,5 9-1 15,-5 7 3-15,5 9 0 0,0 8 0 0,0 4 0 16,0 8 64-16,0 0 14 0,0 0 2 0,5 20 1 0,4 8 27 0,-4 1 4 16,-1 3 2-16,5 5 0 0,0 11 30 0,1 1 5 0,3-9 2 15,-4 1 0-15,5-1-44 0,4 13-9 0,5-1-2 16,0-3 0-16,-1-1-15 0,1-3-3 0,-5-5-1 16,5-3 0-16,-5-5-13 0,5 1 0 0,-5-1-9 0,5-4-847 15,4-3-168-15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8:57.4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424 972 1094 0,'0'0'48'0,"0"0"11"0,0 0-47 0,0 0-12 0,4-8 0 0,-4 0 0 16,-4 0 143-16,-1-4 26 0,0 0 6 0,-4-5 1 15,5 1-90-15,-5 0-18 0,0-8-3 0,-1 4-1 0,1-5 0 16,0-3 0-16,-4-4 0 0,-1-1 0 0,5 1-51 0,0-5-13 16,0 1 0-16,4 0 0 0,-4-1 0 0,4 1 0 15,-4-13 0-15,5 5 0 0,-1 3 0 0,5 5 0 16,5-5 0-16,8 5 0 0,-8-1 0 16,9 5 11-16,-1 0-11 0,5 7 10 0,1 1-10 0,-1 4 0 15,5 4-10-15,-5-1 10 0,5 1 45 0,-5 4 15 16,0 0 4-16,0 8 0 0,5 0 0 0,-5 4 0 15,-4 0 0-15,0 0 0 0,-1 8-52 0,-4 0-12 16,0 0 0-16,-4 4 0 16,0 0-100-16,-10 5-22 0,0-1-5 0,-4 4-922 0</inkml:trace>
  <inkml:trace contextRef="#ctx0" brushRef="#br0" timeOffset="205">0 628 921 0,'0'0'82'0,"5"8"-66"16,4-4-16-16,0-4 0 0,5 4 285 0,-1-4 54 0,1 0 10 0,4 0 3 16,0 0-180-16,10 0-35 0,-6-4-7 0,6 4-2 15,-1 0-51-15,-4 0-10 0,4-4-3 0,0 4 0 16,1 4-51-16,-6-4-13 0,1 0 0 0,0 0 0 16,-5 0 0-16,0 4 0 15,1-4 0-15,-6 4 0 0,-4-4-202 0,5 4-43 0,0 1-9 0,-5-1-2 16</inkml:trace>
  <inkml:trace contextRef="#ctx0" brushRef="#br0" timeOffset="440">747 782 288 0,'13'8'25'0,"-13"-8"-25"0,0 0 0 0,0 0 0 0,10-8 274 0,-6 4 50 16,-4 4 9-16,0 0 3 0,0 0-167 0,0-12-33 16,-4 0-6-16,-6-5-2 0,1 5-51 0,-4 0-10 15,-1 0-3-15,5-4 0 0,-9 4-51 0,4 4-13 16,0 0 0-16,1 3 0 0,-1 1 54 0,-4 8 8 15,9 9 2-15,-5-5 0 0,5-8 0 0,0 0 0 16,0 8 0-16,4 0 0 0,-4 0-52 0,5 4-12 16,-1 4 0-16,5-4 0 0,0 1 0 0,0-5 0 15,0-8 0-15,9 12 0 0,-4-4 0 0,4 4 0 0,0-4 0 16,5 4 0 0,-1-4-48-16,-4 5-13 0,5-5-3 0,0-4 0 15,-1 0-51-15,10 0-10 0,-5-4-3 0,5 4-512 0,0 0-102 16</inkml:trace>
  <inkml:trace contextRef="#ctx0" brushRef="#br0" timeOffset="667">984 839 1321 0,'0'0'58'0,"0"0"13"15,-5-4-57-15,5-5-14 0,-9-7 0 0,9 0 0 0,-5 4 93 0,1 0 16 16,-1-4 3-16,5-1 1 0,-4 1-39 0,4 0-8 15,0 0-2-15,0 0 0 0,-5 0 0 0,1 7 0 16,4-3 0-16,4 4 0 0,-4 0-51 0,5 4-13 16,8-4 0-16,-4 0 0 0,-4 4 0 0,9-4 0 15,-1 4 0-15,1 0 0 16,0 0-158-16,-1 4-25 0,1-4-5 0,0 4-591 0</inkml:trace>
  <inkml:trace contextRef="#ctx0" brushRef="#br0" timeOffset="1169">1248 887 1101 0,'0'-12'48'0,"0"12"12"0,0 0-48 0,0 0-12 0,-5-4 0 0,5-8 0 15,0 4 90-15,-5-4 16 0,5 4 3 0,0-5 1 16,0-3-37-16,0 4-7 0,0-4-2 0,0 0 0 15,5 4 0-15,-5-5 0 0,0 5 0 0,5 0 0 16,-5 4-51-16,0-4-13 0,4 0 0 0,1 0 0 16,-1-1 0-16,1 5-12 0,4 4 3 0,-5 0 0 0,6 0 9 0,-1 0 12 15,0 4-2-15,0 0-1 0,0 4-9 0,0-4 0 16,0 8 0-16,0 0 0 0,0 0 53 0,1 1 9 16,-6 3 2-16,5 4 0 0,0 0-52 0,0 0-12 15,-4-4 0-15,4-4 0 0,-4 1 54 0,-1-1 8 16,1 4 2-16,-5-12 0 0,0 0-52 0,0 0-12 15,9 4 0-15,-9-4 0 16,9 0 0-16,-5 0 0 0,6 0 0 0,-6-4 0 0,-4 4 0 0,9-8 0 16,-4 4 0-16,4-4 0 0,-5-5 0 0,1 5 0 15,4 0 0-15,-4 4 0 0,-1-8 0 0,1 4 0 16,-5 0 0-16,4 0 0 0,1-4 0 0,-1 8 0 16,1-4 0-16,0 3 0 0,4-3 0 0,-5 4 0 15,5 4 0-15,0 0 0 0,-9 0 0 0,5 4 0 16,4 0 0-16,5 5 0 0,-5-1 54 0,0 4 8 0,5 0 2 15,-5 8 0-15,0-8-52 0,0 4-12 0,0 5 0 16,5-5 0-16,-5 4 54 0,4-4 8 0,-3 5 2 16,-1-9 0-16,-5 4-52 0,5 4-12 0,0 0 0 15,1-3 0-15,-6-9-48 16,-4-8-13-16,0 0-3 0,5 16-751 0,-5-4-150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0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0 713 633 0,'0'0'28'0,"0"0"6"16,0 0-34-16,4 8 0 0,10 0 0 0,-5-4 0 0,0 4 313 0,-9-8 56 15,9 0 11-15,5 4 3 0,-5 0-216 16,0 0-43-16,-9-4-9 0,9 0-2 0,5 0-39 0,-5-4-8 16,-5 0-2-16,5 0 0 0,1 4-39 0,-1-4-8 15,-5-4-1-15,1 0-1 0,-1 4-15 0,-4-4 0 16,0-4 0-16,0-1 0 0,-4-3-9 0,-1 4-5 15,1-4-1-15,-5 0 0 0,-1 4 23 0,1-5 4 16,0-3 0-16,0 0 1 0,5 4-13 0,-6-5 0 16,1 1 8-1,0 4-8-15,5-4 0 0,-1 4 0 0,1-1 0 0,4 1 0 0,0 4-17 0,0 0 3 16,4 4 1-16,1 0 0 0,-5-4 13 0,4 4 0 16,5 3 0-16,-4-3 0 0,-1-4 0 0,6-4 0 15,-6 8 0-15,5 0 0 0,0 0 0 0,-4 4 0 16,4 4 0-16,-4-4 0 15,4 4-38-15,0-4-8 0,0 0-2 0,0 4 0 32,0 4-162-32,5 4-33 0,-5 0-6 0,5 0-2 0</inkml:trace>
  <inkml:trace contextRef="#ctx0" brushRef="#br0" timeOffset="300">564 551 1728 0,'0'0'38'0,"0"0"8"0,0 0 2 0,0 0 0 0,0 0-39 0,0 0-9 0,0 0 0 0,0 0 0 0,0 0 53 0,0 0 9 16,0 0 2-16,0 0 0 0,-4-8 0 0,-1 0 0 16,5-5 0-16,-9 1 0 15,4 4-44-15,-8-4-9 0,-1-4-2 0,0 4 0 0,-4 0-9 0,0 0-12 16,4 3 2-16,1 1 1 0,-6 4 9 0,6 0 0 16,-1 0 0-16,-4 4 0 0,4 0 49 0,-4 0 12 15,4 4 3-15,5 0 0 0,0 4-56 0,0 0-8 16,9 1-8-16,-5 3 8 0,5 4 0 0,5-4 0 15,4 8 8-15,-4-4-8 0,4-3 12 0,0 3-4 16,5 0-8-16,-5-4 12 0,4 0-12 0,-4 0-8 16,10-4 8-16,-1 1-13 0,-4-1 13 0,4-4 0 15,0 0 0-15,5 0 0 0,-5-4 0 0,0 0 16 16,0-4-3-16,-4 4-1 0,0-4-12 0,-5 0-16 0,0 0 3 16,0-4-710-16,0-1-141 15</inkml:trace>
  <inkml:trace contextRef="#ctx0" brushRef="#br0" timeOffset="629">869 579 1267 0,'0'0'28'0,"0"0"5"0,0 0 2 0,0 0 1 0,0 0-36 0,0 0 0 15,0 0 0-15,-4 8 0 0,4-8 58 0,0 0 5 16,0 0 1-16,0 0 0 16,0 0-52-16,0 0-12 0,-10-4 0 0,10 4 0 0,0 0 54 0,0 0 8 15,-4-4 2-15,-5-4 0 0,4 0 0 0,1-4 0 16,4 0 0-16,-5 4 0 0,1-13 0 0,4 9 0 16,-5 0 0-16,5-4 0 15,0 0-52-15,-4-9-12 0,-1 1 0 0,0 0 0 0,5 4 54 0,-4-5 8 16,-1-3 2-16,5 0 0 0,-4 3-52 0,4 1-12 15,-5-4 0-15,5-5 0 0,0 1 0 0,0 4 0 16,5-1 0-16,-5 9 0 16,4-4-151-16,-4 8-33 0,5 8-6 0,-1-5-693 0</inkml:trace>
  <inkml:trace contextRef="#ctx0" brushRef="#br0" timeOffset="882">988 450 1497 0,'9'16'32'0,"0"4"8"16,0 0 0-16,0 1 4 0,-5-1-36 0,10 0-8 0,-9 4 0 0,4-3 0 16,0-1 104-16,-5 0 20 0,6-8 3 0,-1 0 1 0,0 0-52 15,0 1-9-15,0-5-3 0,0-4 0 0,0-4-51 0,0 0-13 16,0-4 0-16,1-4 0 0,3-1 47 16,-4-3 6-16,5 0 2 0,0-4 0 0,-1 4-37 0,-8-4-7 15,4-1-2-15,-5 1 0 0,1-4-9 0,-5 0 0 16,5 0 0-16,-5-1 0 0,4 5 0 0,1 4 0 15,-5 0 0-15,-5-4 0 0,1 4 0 0,-1-1 0 16,0 1 0-16,5 4 0 16,-4-4-203-16,-1 4-42 0,10 0-9 15,-5 8-2-15</inkml:trace>
  <inkml:trace contextRef="#ctx0" brushRef="#br0" timeOffset="1162">1625 688 806 0,'0'0'36'0,"0"0"7"0,0 0-35 0,0 0-8 0,0 0 0 0,0 0 0 16,0 0 187-16,0 0 35 0,-5-8 7 0,5-8 2 15,-4 4-114-15,-1-8-22 0,5 4-5 0,-9-5-1 0,5 1-39 16,-6-4-8-16,1-5-2 0,5 1 0 0,-5 4-12 0,0-8-4 16,0-5 0-16,-1-3 0 0,1-1-24 0,0 1 0 15,0-1 0-15,0 5 0 16,0 3-46-16,0 1-14 0,0 0-4 0</inkml:trace>
  <inkml:trace contextRef="#ctx0" brushRef="#br0" timeOffset="1352">1361 353 2088 0,'9'-5'46'0,"5"5"10"0,8 0 1 0,-3 5 1 0,3-5-46 16,-3 0-12-16,3 0 0 0,1 0 0 0,0 0 56 0,-5 0 8 0,0 0 3 0,5 4 0 15,-5 0-47-15,-4 0-10 0,4-4-2 0,0 4 0 31,1 0-80-31,-6 0-17 0,1 0-3 0,0-4-864 0</inkml:trace>
  <inkml:trace contextRef="#ctx0" brushRef="#br0" timeOffset="1555">1925 660 1036 0,'0'0'46'0,"0"0"10"0,0-8-45 16,-4-4-11-16,-5 0 0 0,4-4 0 0,1-1 104 0,-1-3 20 16,1 0 3-16,-6 0 1 0,1-5-52 0,5 5-9 15,-1 0-3-15,1 0 0 0,-5 3-51 0,4 1-13 16,5 0 0-16,0 4 0 16,-5-4-48-16,5 4-13 0,0 4-3 0,5-1 0 0</inkml:trace>
  <inkml:trace contextRef="#ctx0" brushRef="#br0" timeOffset="1853">2199 555 1195 0,'0'0'52'0,"0"0"12"0,0 0-51 0,9-4-13 0,-9 4 0 0,4-4 0 16,1-4 70-16,-1 0 11 0,-4-5 3 0,0 5 0 15,0 0 21-15,-4-8 5 0,-1 0 1 0,1 0 0 16,-5 4-75-16,-1-1-16 0,1 1-2 0,0 4-1 15,0 0-17-15,0 4 0 0,4-8 0 0,-4 8 0 16,0 0 55-16,0 0 7 0,0 8 2 0,0 0 0 16,0 0-52-16,0 4-12 0,4 0 0 0,1 4 0 15,-1 0 0-15,1 1 0 0,4-1 0 0,0 0 0 16,9-4 0-16,-5 4-15 0,1-4 3 16,-1 4 1-16,5-4 11 0,1 0 0 0,-10-8 0 0,9 13 0 0,0-13 0 0,4 4 0 15,-4-4-11-15,1 0 11 16,-1-4-36-16,4 0-2 0,-4-1 0 0,5 1-572 15,-5-4-114-15</inkml:trace>
  <inkml:trace contextRef="#ctx0" brushRef="#br0" timeOffset="2136">2381 442 1267 0,'4'16'56'0,"-4"-4"12"0,0 0-55 0,0 4-13 16,0 0 0-16,0 1 0 0,0-5 96 0,0 0 17 15,0 4 3-15,-4-8 1 0,4-8-39 0,0 0-8 16,0 0-2-16,0 0 0 0,0 0-32 0,0 0-8 15,0 0 0-15,0 0-1 0,0 0-11 0,0 0-3 16,0-8 0-16,0 0 0 0,4-4-13 0,1 0 8 0,4-5-8 0,-5 1 0 16,1 4 11-16,4 0-11 0,0-4 12 0,0 0-12 15,0 4 0-15,1 3 0 0,-1 1 0 0,4-4 0 16,1 8 0-16,0 0 0 0,-1 0 0 0,1 0 0 16,9 4 0-16,-5 4 0 0,-4-4 8 15,4 4-8-15,0 4 20 0,-4 0 1 0,4 4 0 16,-9 1 0-16,0-1 8 0,-4 0 2 15,4 4 0-15,-5 0 0 0,-8-4 1 0,8 5 1 0,-4-5 0 0,0 0 0 16,-4 0-33-16,-1-4 0 0,5-8 0 0,0 0-710 16,-9 8-149-16</inkml:trace>
  <inkml:trace contextRef="#ctx0" brushRef="#br0" timeOffset="2293">1975 29 1461 0,'0'0'32'0,"0"0"6"0,14 4 2 0,0 0 2 0,4 0-34 0,-4 4-8 16,-1-4 0-16,6 4-648 16</inkml:trace>
  <inkml:trace contextRef="#ctx0" brushRef="#br0" timeOffset="2485">3050 632 1728 0,'0'0'38'15,"0"0"8"-15,0 0 2 0,0 0 0 0,0 0-39 0,4-4-9 0,10 0 0 0,-14 4 0 16,0 0 53-16,0 0 9 0,0 0 2 0,0 0 0 15,0-4-52-15,0 4-12 0,-4-8 0 0,4 8 0 16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5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119 550 1728 0,'0'0'38'0,"0"0"8"0,0 0 2 0,0 0 0 0,0 0-39 0,0 0-9 0,0 0 0 0,0 0 0 15,-5-8 104-15,5-4 20 0,0 12 3 0,-4-8 1 16,4-4-103-16,0-1-25 0,-5 1 0 0,5 0 0 16,0-4 0-16,0 4 0 0,0 0 0 0,0-5 0 15,0 5 56-15,0 0 7 0,0-4 1 0,0 8-752 16,0-4-149-16</inkml:trace>
  <inkml:trace contextRef="#ctx0" brushRef="#br0" timeOffset="345">237 461 1728 0,'18'12'38'15,"-9"-8"8"-15,0 0 2 0,1 4 0 0,3 0-39 0,1-4-9 0,0 1 0 0,-1-1 0 0,1-4 84 0,0 4 16 16,-1-4 2-16,-4 0 1 0,5 0-63 0,-5-4-12 16,0 0-2-16,-4 4-1 15,-5 0 31-15,0 0 7 0,0 0 1 0,0 0 0 0,0 0-52 0,-9-5-12 0,0-3 0 16,-5-4 0-16,-4 4 0 0,4-4 0 16,0 4 0-16,-4-4 0 0,4 4 0 0,1-4 0 0,4-1 0 15,-5 1 0-15,9 0 0 0,-4 4 0 0,5 0 0 16,4 8 0-16,-5-12 0 0,5 4 0 0,0-8 0 0,5 7 0 15,-1 5 0-15,1-4 0 0,-1-4 0 16,6 4 0-16,-1 8 0 0,4-8 0 0,6 4 0 16,-6-4 0-16,5 0 0 0,1-4 0 0,-6 8 0 15,6-1 0-15,-6 5 0 0,1-4 0 0,0 4 0 16,-1-4 0-16,-4 4-48 16,-9 0-13-16,0 0-3 0,0 0-947 15</inkml:trace>
  <inkml:trace contextRef="#ctx0" brushRef="#br0" timeOffset="502">0 40 1728 0,'0'0'38'0,"0"0"8"0,0 0 2 0,5-8 0 0,-5 0-39 0,0 8-9 16,4-12 0-16,-4 12 0 0,0-8 53 0,0 8 9 15,0 0 2-15,0 0-615 16,10-4-122-16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3.8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0,'0'0'56'0,"0"12"12"0,0-12-55 0,0 16-13 16,0-3 0-16,4 11 0 0,-4 0 105 0,5 4 19 0,-5 5 3 0,0-1 1 16,0-3 3-16,4 3 1 0,-4 0 0 15,5 5 0-15,-5 3-60 0,0-7-12 0,4-1-3 16,-4-4 0-16,5 1 8 0,-1-9 2 0,1 0 0 0,-5 0 0 15,5 1-49-15,-1-1-10 0,1-8-8 0,-5-4 12 16,4 4-4-16,1-4-8 0,-5-8 12 0,0 0-4 16,0 0-8-16,0 0 0 0,0 0 0 0,0 0 0 15,0 0 0-15,9 0 0 0,-5-4-12 0,6 4 12 16,-1-4-13-16,0 0 5 0,0 0 8 0,0 0-13 16,5 4 13-16,-1-8 0 0,6 4 0 0,3 0 0 15,6 4 12-15,-1 0 6 0,0 4 1 0,5 0 0 16,0 0-31-16,4 8-5 0,1-4-2 0,-10-4 0 0,0 8 19 15,1-4 0-15,-5 1 0 0,-1-1 0 16,-4-4-106-16,5 0-18 0,-5 0-3 0,1 0-581 16,-1-4-116-16</inkml:trace>
  <inkml:trace contextRef="#ctx0" brushRef="#br0" timeOffset="300">833 640 1728 0,'0'0'38'0,"0"0"8"0,0 0 2 0,13-5 0 0,-3 5-39 0,-10 0-9 15,9-4 0-15,0 0 0 0,-5-8 53 0,5 4 9 16,-4-8 2-16,-5 4 0 0,0 4-52 0,0-8-12 16,-5-1 0-16,1-7 0 0,-1 4 0 0,-4-4 0 0,-4 3 0 15,3 5 0-15,-3-4 54 0,-5 8 8 16,4 0 2-16,-4 8 0 16,-1 0-64-16,6 8 0 0,-5 4-9 0,-1 4 0 0,1 8 9 0,5-8 12 0,-1 4-2 0,0 1-1 15,1 3-9-15,3-4 0 16,6 0 0-16,-5-4 0 0,4 4 0 0,10 1 0 0,-1-1 0 15,5-4 0-15,-4 0 0 0,4 0 0 0,0 0 0 16,5-3 0-16,-5-1 0 0,5 0 0 0,-1 0 0 16,1 4 0-16,-5-8 0 0,0 0 0 0,5-4 0 0,-1 0 0 15,1 0-152 1,0 0-32-16,-1-4-6 0,1 0-2 0</inkml:trace>
  <inkml:trace contextRef="#ctx0" brushRef="#br0" timeOffset="565">1138 672 1728 0,'0'0'38'0,"0"0"8"0,0 0 2 0,9 4 0 0,0-4-39 0,5 0-9 16,-1 0 0-16,1 0 0 0,-14 0 104 0,0 0 20 15,9-8 3-15,0 4 1 0,-9 4-103 0,0-8-25 16,0 0 0-16,0 0 0 0,-9-5 0 0,0 1 0 16,0-4 0-16,0 0 0 0,0 0 0 0,0 4 0 15,-1-1 0-15,-3 1 0 0,4-4 0 0,0 0 0 16,4 0 0-16,0 4 0 15,1-1 0-15,-1 1 0 0,1 4 0 0,4 8 0 0,0 0 0 0,0 0 0 16,0-12 0-16,0 8 0 0,0 4 0 0,4-8 0 16,5 0 0-16,1 4 0 15,-1 0-46-15,-9 4-14 0,0 0-4 0,13 0 0 16,1 4 0-16,4 0 0 0,-4 0 0 0,4 4 0 16,-4 4-153-16,4 0-31 0</inkml:trace>
  <inkml:trace contextRef="#ctx0" brushRef="#br0" timeOffset="816">1452 615 633 0,'0'0'56'0,"0"0"-44"0,9 4-12 0,-9-4 0 16,0 0 194-16,14 4 37 0,-14-4 7 0,9 8 2 16,-9-8-80-16,0 0-15 0,0 0-3 0,9 4-1 15,-9-4-72-15,0 0-14 0,0 0-3 0,4-4-1 16,6-4-41-16,-6 0-10 0,-4-4 0 0,0-4 0 16,0 4 0-16,5-8 0 0,-10 3 0 0,5-3 0 15,0 0 0-15,0 4 0 0,0-5 0 16,5 5 0-16,-10-4 29 0,10 12 4 0,-5 8 1 0,4-8 0 15,-4-4-22-15,0 0-12 0,5 8 12 0,-1 4-12 0,5-5 26 16,-4-3-2-16,4 4 0 0,-4-4 0 0,4 4-24 16,-5 0 0-16,5 4 0 0,1-4 0 15,-1 4-46-15,0 0-14 0,0 4-4 16,5 4 0-16,-5 0-102 0,4-4-21 0,15 0-4 16,-19 9-1-16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9.3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 1267 0,'0'0'28'0,"0"-4"5"0,5 0 2 0,-5 4 1 0,0-4-36 0,0 0 0 0,0-4 0 0,-5 3 0 31,5-3 109-31,-9 4 15 0,5-8 4 0,-5 8 0 0,-1-4-103 0,1 8-25 16,0 4 0-16,-4-4 0 0,-6 0 0 0,6 0 0 0,-1 4 0 0,-4 0 0 15,4 4 56-15,1 0 7 0,-6 0 1 0,6 5 0 16,4-1-52-16,-1 0-12 0,1 0 0 0,0 4 0 16,5 0 66-16,-1-3 10 0,5-1 3 0,5 4 0 15,4 4-24-15,-5 0-5 16,10 1-1-16,-5-1 0 0,0-8 12 0,0 0 3 16,0 0 0-16,5 0 0 0,0-3-52 0,-1 3-12 0,1-4 0 0,0 0 0 15,-5 0-100-15,4-4-22 0,1 0-5 0,0 0-922 16</inkml:trace>
  <inkml:trace contextRef="#ctx0" brushRef="#br0" timeOffset="267">629 235 1454 0,'0'0'64'0,"0"0"14"0,0 0-62 0,0 0-16 16,0 0 0-16,0 0 0 0,14-8 104 0,-5 4 17 15,-9-4 4-15,0-1 1 0,0 1-90 0,0 0-17 16,-9-8-4-16,5 8-1 0,-1-4 40 0,0 0 8 15,-4 4 2-15,0 0 0 16,0-1-52-16,0 9-12 0,0 9 0 0,0-9 0 0,-5 4 0 0,0-4 0 16,1 8 0-16,4-4 0 0,0 4 0 0,4 4 0 0,1 0 0 15,-1 4 0-15,0 0 54 0,1 5 8 0,4-1 2 0,-5 0 0 32,5-12-103-32,5 8-20 0,-5 1-4 0,4-5-1 0,-4-12 52 0,0 0 12 0,10 4 0 0,3 4 0 15,1 0 0-15,4-4 0 0,-4-8 0 16,-1 0 0-16,6 4 0 0,-6-8 0 0,1 4 0 0,0-4-652 15,4 0-127-15</inkml:trace>
  <inkml:trace contextRef="#ctx0" brushRef="#br0" timeOffset="565">857 162 345 0,'0'20'31'0,"0"-8"-31"15,0 9 0-15,0-1 0 0,0 0 262 0,0 0 46 0,-4 1 10 0,4 3 2 0,-5 0-154 0,0-8-30 16,1 0-7-16,4-7-1 0,-5 3-51 0,5-4-10 15,-4 0-3-15,4-8 0 0,0 0-51 0,0 0-13 16,0-8 0-16,4 0 0 0,-4-4 0 0,9 3 0 16,-4-3 0-16,4 0 0 0,0-8 0 0,0 4 0 15,5 0 0-15,0-1 0 16,-1-3 28-16,1 0 4 0,0 4 0 0,-5 4 0 31,4 3-52-31,6-3-9 0,-10 8-3 0,4 0 0 0,1-4 77 0,-5 8 15 16,5 0 4-16,-1 0 0 0,-3 0-52 0,-1 8-12 15,0 8 0-15,0 1 0 0,0-1 0 0,-5 4 0 16,1-8 0-16,0 0 0 0,-5-12 16 0,0 17 0 16,4-1 0-16,-4 0 0 15,0-16-42-15,0 0-8 0,-4 12-2 0,4-12-676 0,0 12-135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06.7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64 576 0,'0'0'25'0,"0"0"6"0,0 0-31 0,0 0 0 0,0 0 0 0,0 0 0 15,0 0 262-15,0 0 46 16,0 0 10-16,-9 4 2 0,-4-4-221 15,-1 4-44-15,0 9-9 0,-4-5-2 16,0 0-7-16,0-4-1 0,4 0-1 0,-4 0 0 0,4 4-12 0,0 4-3 16,1-4 0-16,4 8 0 0,0 1-6 0,-1-1-2 15,1-4 0-15,5-4 0 0,4-8 10 0,-5 16 2 16,5 9 0-16,5-9 0 0,-1-4 20 0,1 4 5 16,-5 4 1-16,9 1 0 0,0-1 17 0,0-8 3 15,-9-12 1-15,14 12 0 0,4 4-61 0,-4-4-10 16,-1-8 0-16,6 0-10 0,-6 1 10 0,5 7 0 15,1-4 0-15,-1-4 8 16,-4-4-108-16,-1-4-20 0,5 4-5 0,5 0-583 16,-9 0-116-16</inkml:trace>
  <inkml:trace contextRef="#ctx0" brushRef="#br0" timeOffset="283">602 360 864 0,'0'0'76'0,"0"0"-60"0,9 0-16 0,0-4 0 15,1 0 193-15,-6-4 36 0,1-4 7 0,-1-1 2 16,1-3-138-16,-5 4-27 0,-5 4-5 0,5-4-2 16,-4-8-53-16,-5-5-13 0,-1 1 0 0,1 0 0 15,0 8 37-15,-4-1 5 0,-1 9 1 0,5 4 0 16,-5-4-18-16,-4 8-3 0,0 0-1 0,4 4 0 16,0 4-21-16,1 8 0 0,-1-3 0 0,5 3 0 15,-5-12 56-15,1 12 6 0,8 4 2 0,1-4 0 0,-6-7-52 16,6-1-12-16,4-8 0 0,0 16 0 0,9-4 0 0,-4-4 0 15,-5-8 0-15,13 16 0 0,-4 4 0 16,5-7 0-16,-14-13 0 0,14 4 0 0,-1 4 0 0,1-8 0 16,0 0 0-16,-1 0 0 15,-4 0-151-15,5 0-33 0,-5 0-6 0,5-8-2 0</inkml:trace>
  <inkml:trace contextRef="#ctx0" brushRef="#br0" timeOffset="646">784 141 633 0,'0'0'28'0,"5"12"6"0,4-3-34 0,-4-1 0 16,4 4 0-16,-5 0 0 0,-4 4 250 0,5 0 43 0,-5 5 9 0,0-5 2 15,-5 0-141-15,1-4-28 0,-1 4-6 0,1 0-1 16,-1 5-102-16,-4-5-26 0,9-16 0 0,0 0 0 16,-5 12 56-16,5-12 7 0,0 0 1 0,-4 8 0 15,4-8-52-15,0 0-12 0,0 0 0 0,0 0 0 16,0 0 0-16,0 0 0 0,0 0 0 0,0 0 0 15,9-8 0-15,-5 0 0 0,6 0 0 0,-6-8 0 16,5-9 0-16,0 9 0 0,0 4 0 0,1-4 0 16,-1-4 0-16,4 3 0 0,1 1 0 0,0 4 0 15,-5 0 0-15,4 0 0 0,1 4 0 0,0 0 0 16,4 4 0-16,-4-5 0 0,4 1 0 0,0 8 0 16,-4 0 0-16,-5 0 0 0,-9 0 0 0,13 8 0 0,-4-4 0 15,1 9 0-15,-6 7 0 0,5-4 0 0,0 0 0 16,-4-4 0-16,-5 5 0 0,4-1 0 0,-4 8 0 15,-4-8 0-15,8-4 0 0,-4 1 0 16,-4-1-100-16,4 0-22 0,0-12-5 0,0 12-513 16,0 0-102-16</inkml:trace>
  <inkml:trace contextRef="#ctx0" brushRef="#br0" timeOffset="1209">1271 149 633 0,'0'0'28'0,"10"-8"6"0,-6-4-34 0,5 0 0 16,-4 8 0-16,-5 4 0 0,4-8 142 0,-4 8 22 15,0 0 4-15,0 0 0 0,0 0 25 0,0 12 5 16,0 0 1-16,5 4 0 0,-5 1-108 0,4 3-22 0,-4 0-4 0,0 8-1 16,5-3 0-16,0-1 0 0,-1 0 0 0,5 5 0 15,-4-5-20-15,4 0-4 0,-5-8 0 0,6 0-1 16,-1-7-17-16,-5-1-3 0,-4-8-1 0,5 4 0 16,-5-4-6-16,9 0-2 0,5 0 0 0,-10 0 0 15,5-8-10-15,0-1 0 0,0 1 0 0,0-4 0 16,1-4 0-16,-6 4 0 0,5 0 0 0,-4-4 0 15,-1-9 0-15,5 5 0 0,-4-4-9 0,0 4 9 16,-1-1 0-16,1 5 0 0,-1 4 0 0,1 4 0 16,-1-8 0-16,1 0 0 0,-1 3-9 0,1 1 9 15,-5 4-54-15,5 0-5 0,-5 8-1 0,0 0 0 16,0 0-100-16,0 0-21 0,4 12-4 0,1-4-1 16,-5-8-10-16,4 12-1 0,5-3-1 15,-4 7 0-15,-5-16 56 0,4 12 11 0,6 4 3 16,-1 0 0-16,0-8 33 0,0 0 7 0,0-4 2 15,5 5 0-15,-5-1 144 0,0-4 29 0,4 0 5 0,1-4 2 0,0 0 52 0,-5 4 10 16,0-8 3-16,5 4 0 0,-5-4-12 0,0 0-3 16,0-4 0-16,0 4 0 0,5-5-56 0,-1 9-12 15,-13 0-3-15,14-4 0 0,-5-8-7 0,-4 0-2 16,4 4 0-16,0 0 0 0,-9-4-21 0,0 4-5 16,-5 0-1-16,1-1 0 0,-5 1-19 0,0 4-4 15,0 4-1-15,-5 0 0 0,0 0-3 0,1 0-1 16,3 8 0-16,1-4 0 0,-4 9-9 0,-1-5 10 0,5 0-10 15,0 4 10-15,-5 12-10 0,10-8 0 0,-6-12 0 16,6 9 0-16,4-1 14 0,0 0 1 0,0 4 0 16,4 4 0-16,6 5-24 0,-1-5-5 0,0-8-1 15,4 0 0-15,-3-8 15 0,3 4 0 16,5 4 0-16,1-4 0 0,-1-3 0 0,0 3 0 0,5-4 0 0,0 4 0 16,-1 4-72-16,1-4-12 15,-5 4-3-15,5-12-901 0</inkml:trace>
  <inkml:trace contextRef="#ctx0" brushRef="#br0" timeOffset="1445">2105 465 1267 0,'0'0'28'0,"0"0"5"0,0 0 2 0,0 0 1 0,0-4-36 0,4-4 0 15,-4-4 0-15,0 4 0 0,0-4 109 0,0-1 15 16,5-3 4-16,-1 0 0 0,-4 0-40 0,5-4-7 15,-1-1-1-15,1 1-1 0,0 0-28 0,4-4-6 16,0 3-1-16,0 1 0 0,0 0-19 0,-5 0-4 16,6-5-1-16,-1 5 0 0,-5 0-10 0,1 4-2 0,-1 4-8 15,1-5 12-15,-1 5-12 0,-4-4 0 0,-4 0 8 16,4 8-8 0,0 8-170-16,-5-12-37 0</inkml:trace>
  <inkml:trace contextRef="#ctx0" brushRef="#br0" timeOffset="1618">1950 81 1447 0,'23'32'64'0,"-10"-20"13"0,-4 4-61 0,5-4-16 0,0 5 0 0,4-1 0 16,0 0 152-16,0 0 28 0,5 8 6 0,0-3 1 0,0 3-79 16,-1-8-16-16,1-8-4 0,0 4 0 0,-5-3-74 0,5 3-14 15,-5 0 0-15,0 0-9 0,-4-4 9 0,0-4 0 16,-1 4 0-16,-4-4 0 15,1 0-156-15,-1 0-28 0,0-4-7 0,4 0-1 0</inkml:trace>
  <inkml:trace contextRef="#ctx0" brushRef="#br0" timeOffset="1837">2733 578 345 0,'0'0'31'0,"0"0"-31"0,0 0 0 0,0 13 0 16,-5-1 224-16,5-4 40 0,-4 0 7 0,-5 4 1 15,4 8-116-15,5-20-23 0,0 0-5 0,0 0 0 16,-13 16-64-16,3 1-13 0,1-5-3 0,-4 0 0 16,8 0-38-16,-4 0-10 0,9-12 0 0,-5 12 0 15,-4 0 0-15,9-12 0 0,-4 13 0 0,4-13-868 16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10.5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85 1296 0,'0'12'28'0,"0"-4"7"0,0 0 1 0,0 0 0 0,0 4-36 0,0-4 0 0,0 4 0 0,5 1 0 0,-5 7 68 16,5-4 8-16,-1 0 0 0,1 0 1 0,4-3-27 0,-5 3-6 15,1 4 0-15,-1-4-1 0,-4-16 17 0,5 8 3 16,4 4 1-16,-9-12 0 0,0 0-52 0,9 4-12 15,0 5 0-15,5-5 0 0,-10-8 40 0,-4 4 6 16,14 4 1-16,-14-4 0 0,9-13-31 0,0 1-7 16,0-4-1-16,5 4 0 0,-9-8 1 0,4 8 0 15,0-9 0-15,0 9 0 0,-4-4-9 0,-5 0 0 16,9 0 0-16,-5-1 0 0,1 1 0 0,4 0-16 16,-5-4 4-16,1-4 1 15,-1 3-25-15,1 5-4 0,0 0-2 0,-1 4-570 0,-4 0-113 16</inkml:trace>
  <inkml:trace contextRef="#ctx0" brushRef="#br0" timeOffset="549">424 299 1497 0,'4'20'32'0,"5"-16"8"0,1 5 0 0,3 3 4 0,1-4-36 0,0 0-8 0,-10-4 0 0,10 4 0 15,-1-4 104-15,-3 0 20 16,-1 0 3-16,-9-4 1 0,0 0-52 0,0 0-9 0,0 0-3 0,0 0 0 15,-5-8-49-15,1 0-15 0,-6 8 0 0,1-12 8 16,0-8-8-16,0-1 0 0,0 9 0 0,0-4 0 0,0 0 0 0,4 0 0 16,1-9 0-16,-5 9 0 0,9 4 0 0,0-4 0 15,0 4 0-15,0-5 0 0,0 1 0 0,9 4 0 16,-5 0 0-16,5 4 11 0,-4 0-11 0,9 0 8 16,-5 8-8-16,4-4 8 0,-4-4-8 0,5 8-12 15,0 0 2-15,-1 0 1 0,1-4 9 0,0-1 0 16,-5 5 0-16,4 0 0 0,-3 0 0 0,3 5 0 15,1 3 0-15,-5 0 0 16,-9-8-53-16,9 8-9 0,0 0-2 0,-4 4 0 16,4 0-153-16,-5-4-31 0,-4-8-7 0,0 0-1 15,5 8 103-15,4 0 20 0,-4 5 4 0,-1-1 1 16,1-8 51-16,-5-4 10 0,0 0 3 0,9 0 0 0,0 4 153 0,0 0 31 0,-9-4 7 0,9 0 1 16,-4 0 0-16,4-4 0 0,0 0 0 15,0 0 0-15,-9 4 0 0,9-4 0 0,-4-4 0 0,-1-5 0 16,1 1 0-16,-1 4 0 0,-4 0 0 0,0 0 0 15,-9 0-103-15,5 4-25 0,-1-4 0 0,5 8 0 16,-9-8 0-16,-5 4 0 0,5-4 0 0,-4 8 0 16,13 0 36-16,-14 12 3 0,-4-4 0 0,4 4 0 15,5 4-25-15,4 0-5 0,-8 1-1 0,8-1 0 16,1 4 8-16,-1 0 0 0,5 0 1 0,5 5 0 16,-1-1-17-16,5 0 0 0,5 9 0 0,0-13 0 15,-5-4 0-15,4 0 0 0,1 0 0 0,0 1 0 0,-5-5 0 16,9-4 0-16,-4 4 0 0,4-4 0 15,0-4 0-15,-4-4 0 0,-1 4 0 0,1-4 0 0,0 4 0 0,4-4 0 16,-4-4 0-16,-1 4-1072 16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16.9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45 599 1461 0,'0'0'64'0,"0"0"15"0,0 0-63 0,0 0-16 0,0 0 0 0,0 0 0 15,0 0 134-15,0 0 24 0,0 0 5 0,0 0 1 16,0 0-65-16,5-4-13 0,-5-4-2 0,0 8-1 15,0-4-41-15,0-4-8 0,0 0-2 0,0 0 0 16,0-1-20-16,0 1-12 0,-5 0 12 0,5 8-12 16,0 0 10-16,0 0-10 0,5-8 8 0,-5 0-8 15,-5-4-204-15,5 0-47 0</inkml:trace>
  <inkml:trace contextRef="#ctx0" brushRef="#br0" timeOffset="157">0 146 1382 0,'0'0'123'0,"0"0"-99"32,0 0-24-32,0 0 0 0,0 0 133 0,0 0 22 0,0 0 4 0,0 0 1 0,0 0-65 0,0 0-13 15,0 0-2-15,0 0-1 0,0 0-64 0,4-4-15 16,-4 4 0-16,0 0 0 16,9-4-214-16,-9 4-43 0,5-13-9 15,-5 13-461-15</inkml:trace>
  <inkml:trace contextRef="#ctx0" brushRef="#br0" timeOffset="440">295 639 691 0,'0'0'30'0,"5"9"7"0,-5-9-29 0,9 12-8 0,-9 0 0 0,5-4 0 15,-5-8 241-15,0 0 47 0,0 0 10 0,0 0 2 16,0 0-152-16,0-8-29 0,-5 4-7 0,5-4 0 16,0-4-35-16,-9-1-6 0,9-3-2 0,-5-8 0 15,1-4-4-15,-1-1-1 0,1-3 0 0,4-5 0 16,0 1-64-16,-5 0 0 0,-4-5-11 0,5 1 1 16,-1 3 10-16,0 1 11 0,5-1-3 0,-4 5 0 15,4 4-8-15,-5-1 0 0,5 1 0 0,-4 4 0 16,-1 4-81-1,5-1-22-15,-4 9-4 0,-1 0-612 0,5 12-122 0</inkml:trace>
  <inkml:trace contextRef="#ctx0" brushRef="#br0" timeOffset="912">104 356 288 0,'0'0'25'0,"0"0"-25"16,14 8 0-16,-5-8 0 0,5-4 325 0,-5 4 60 15,4-4 12-15,-3 4 3 0,3 0-200 0,1-4-40 16,-5 4-8-16,5-4-2 0,-1 4-35 0,1 0-7 16,0 0-2-16,4 4 0 0,-5 0-94 0,1 0-12 0,0 0-15 0,-1 0 3 15,1 0 12-15,-5 0 0 0,5 4 0 0,0-3 0 32,-14-5-44-32,9 4-8 0,4 0 0 0,-4 0-1 15,-9-4-60-15,14 4-12 0,-5-4-3 0,5 8 0 16,-5-8 0-16,5 8 0 0,-5-4 0 0,4 0 0 15,6 8 52-15,-6-8 9 0,-4 0 3 0,5-4 0 0,0 4 51 0,-5 0 13 0,4 0 0 16,1-4 0-16,-5 0 48 0,0 4 13 0,5-4 3 0,-5 0 0 16,0 0 51-16,5-4 10 0,-5 4 3 0,0-4 0 15,0 0-52-15,0 0-9 0,0 0-3 0,-4 0 0 16,4-4 0-16,-9 8 0 0,0 0 0 0,0 0 0 16,0-8-51-16,0 8-13 0,-9-12 0 0,9 12 0 15,-9-4 0-15,-5 0 0 0,5 4 0 0,-9-4 0 0,0 4 54 16,-1 0 8-16,6 0 2 0,-1 4 0 15,-4 4-52-15,4 0-12 0,1 0 0 0,8 4 0 0,-4 0 0 16,4 0 0-16,5 5 0 0,0-5 0 0,0-12 0 16,5 16 0-16,-1 0 0 0,6 0 0 0,-1-4 0 15,0-3 0-15,4 3 0 0,1 4 0 0,0-4 0 0,-1 0 0 16,1-4 0-16,0 4 0 0,-1 1 0 0,1-1 0 16,0-8 0-16,-1 4 0 15,1-4-100-15,-5 0-22 0,5 0-5 0,-1-4-922 0</inkml:trace>
  <inkml:trace contextRef="#ctx0" brushRef="#br0" timeOffset="1131">974 708 864 0,'-9'-12'76'0,"4"8"-60"16,5 4-16-16,-4 0 0 0,-5-4 92 0,-1 0 16 0,6-4 4 0,-1 0 0 16,-4-4-3-16,5 4 0 0,-1-1 0 0,1-3 0 15,-1-8-21-15,5 4-4 0,-5 4 0 0,5-4-1 16,5-5-46-16,-5 5-9 0,5 4-1 0,4 0-1 15,-5-4-11-15,1 4-3 0,4-1 0 0,5 1 0 16,-10 0-12-16,10 0 9 0,-1 8-9 0,1-4 8 16,0 8-59-16,4 0-12 0,0 0-2 0,0 0-1 15,-4 4-149-15,0 4-29 0,4 12-7 16,5-8-1-16</inkml:trace>
  <inkml:trace contextRef="#ctx0" brushRef="#br0" timeOffset="1492">1274 563 1267 0,'0'0'56'0,"0"0"12"0,0 0-55 0,0 0-13 16,0 0 0-16,0 0 0 0,0 0 105 0,0 0 19 16,0 0 3-16,0 0 1 0,-4-9-52 0,-1-3-9 15,-4 8-3-15,0 0 0 0,0 0 0 0,0 4 0 16,-5 4 0-16,0 0 0 0,1 0-51 0,-1 8-13 16,0-3 0-16,5 3 0 0,-4 0 38 0,8 0 5 15,-4-4 1-15,5 4 0 0,-1 0-32 0,5 1-12 16,0-5 11-16,0 4-11 0,0-4 0 0,0-8 0 0,0 0 0 0,5 12 0 15,-5-12 18-15,0 0-2 0,0 0-1 0,0 0 0 32,13 0-63-32,-4 4-13 0,0 0-3 0,5-4 0 0,-5 0 52 0,0-8 12 0,-4-4 0 0,4 4 0 15,0 0 0-15,-4 0 0 0,-1-1 0 0,5-3 0 16,-4 0 0-16,4 4 0 0,-9 8 0 0,4-8 0 16,1-4 0-16,4 4 0 0,-9 8 0 0,5-8 0 15,4 4 0-15,-9 4 0 0,9 0 0 0,0 4 0 16,-9-4 0-16,9 8 0 0,0 0 0 0,5 4 0 15,-5 0 0-15,0 0 0 0,5 0 0 0,-5 1 0 16,0 3 0-16,5-4 0 0,-5-4 0 0,0 4 0 16,4-4-156-16,-3 4-29 0,8 5-6 15,-5-9-1-15</inkml:trace>
  <inkml:trace contextRef="#ctx0" brushRef="#br0" timeOffset="1649">1516 716 1267 0,'0'0'56'0,"0"0"12"0,4-4-55 0,-4-4-13 15,0 4 0-15,-4-8 0 0,-1 4 98 0,5-8 17 16,-4-13 3-16,-1 5 1 0,0 0-37 0,1-9-7 16,-5-7-2-16,0-5 0 0,0 1-58 0,-1 3-15 15,1 1 0-15,0 4 0 0,0-1 0 0,0 5 0 16,4 3 0-16,-4 5 0 0,0 4 0 0,5 0 0 0,-5-1 0 16,4 1-577-16,-4 16-119 0</inkml:trace>
  <inkml:trace contextRef="#ctx0" brushRef="#br0" timeOffset="1823">1297 389 1497 0,'23'12'66'0,"-9"-8"14"0,-5-4-64 0,0 4-16 0,4-4 0 0,1 0 0 16,4 0 106-16,-4 0 18 0,0-4 3 0,-1 0 1 15,1 4-52-15,0-4-9 0,-5 4-3 0,9 0 0 16,-9 4 0-16,9 0 0 0,-4-4 0 0,-1 4 0 0,-3-4-51 0,3 0-13 15,1 4 0-15,0-4-714 16,-1 4-146-16</inkml:trace>
  <inkml:trace contextRef="#ctx0" brushRef="#br0" timeOffset="2043">1821 648 1267 0,'0'0'56'0,"0"0"12"0,0-9-55 0,4-3-13 0,-4 0 0 0,0 0 0 16,0 0 105-16,0-4 19 0,0 0 3 0,0-1 1 15,0 1-52-15,5 0-9 16,-5 0-3-16,0 0 0 0,0 3-51 0,0-3-13 0,0 4 0 0,0 4 0 16,0 8-48-1,0 0-13-15,0 0-3 0,0 0-477 0,4-4-96 0</inkml:trace>
  <inkml:trace contextRef="#ctx0" brushRef="#br0" timeOffset="2247">1975 611 1188 0,'0'0'52'0,"10"8"12"0,-10-8-52 0,4 8-12 0,5 0 0 0,-9-8 0 0,9 9 116 15,-9-9 20-15,0 0 4 0,0 0 0 0,9 4-52 0,-9-4-10 16,0 0-2-16,10-4-1 0,-1-5-33 16,-5 1-6-16,1 0-2 0,-1-4 0 0,1-4-9 0,4 0-1 15,-4 4-1-15,-1-5 0 0,1 5-9 0,-1 0-2 16,-4 12 0-16,5-8 0 0,-1-8-12 0,1 0 8 15,4 3-8 1,0 1 0-16,-4 0 10 0,-1 8-10 0,-4 4 10 0,5-4-10 0,-1 0-12 0,5 0-9 16,-9 4-2-16,5 0 0 15,-5 0-135-15,0 0-27 0,0 0-6 0</inkml:trace>
  <inkml:trace contextRef="#ctx0" brushRef="#br0" timeOffset="2404">2303 550 1382 0,'0'0'30'0,"0"0"6"0,0 0 2 0</inkml:trace>
  <inkml:trace contextRef="#ctx0" brushRef="#br0" timeOffset="2640">2353 522 1497 0,'0'0'32'0,"5"0"8"0,4 4 0 0,0-4 4 0,-9 0-36 0,9-4-8 0,0 4 0 0,-9 0 0 0,0 0 81 16,5-8 15-16,-5 8 2 0,4-8 1 0,-4-4-43 15,0 0-8-15,-4-1-1 16,-5 5-1-16,4 0-18 0,1-4-4 0,-5 4-1 0,-1 0 0 0,6 4-1 0,-5 0 0 16,0 4 0-16,9 0 0 0,-9 4 1 0,-1 8 0 15,1 0 0-15,5 8 0 0,-5 1-6 0,9-1-1 16,-5-8 0-1,5 8 0-15,0 1-4 0,0-1-2 0,5 0 0 0,4 4 0 0,-5-3-10 0,1-1 10 16,4-4-10-16,-4-4 10 0,4-4-10 16,-9-8 0-16,0 0 0 0,9 8 0 0,-9-8 0 0,0 0 0 15,9 0 0-15,-9 0 0 16,0 0-51-16,0 0-2 0,14-4-1 0,-14 4-943 0</inkml:trace>
  <inkml:trace contextRef="#ctx0" brushRef="#br0" timeOffset="2791">1843 125 1728 0,'-4'9'38'0,"-1"-5"8"0,5-4 2 0,-4 8 0 0,-1-4-39 0,5-4-9 0,0 0 0 0,0 0 0 16,0 0 53-16,0 0 9 16,0 0 2-16,0 0 0 0,0 0-52 0,0 0-12 0,0 0 0 0,-4 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2.9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191 912 172 0,'0'0'16'0,"0"0"-16"0,0 0 0 0,0 0 0 16,0 0 246-16,0 0 46 0,0 0 10 0,0 0 2 15,0-8-163-15,0-5-32 0,-5-3-6 0,5-4-2 16,-4 0-9-16,4-5-1 0,-5 1-1 0,1-4 0 16,-1-4-34-16,5-5-6 0,-5 5-2 0,1-5 0 15,4-3-34-15,-5-1-14 0,5-3 11 0,0 3-11 16,0-3 10-16,0 3-10 0,0 5 10 0,5-5-10 0,-1 1 11 16,1 8-11-16,0-1 12 0,4 1-12 15,0 4 15-15,0 3-4 0,0 1-1 0,5 8 0 0,-1-4 0 16,-4 7 0-16,5 1 0 0,-5 8 0 0,5-4 2 15,-5 4 0-15,5 4 0 0,-5 0 0 0,-9 0-12 16,13 4 0-16,-13-4 0 0,9 8 0 16,-4 4-163-16,-5 5-34 0,-5-1-7 0,-4 4-612 15</inkml:trace>
  <inkml:trace contextRef="#ctx0" brushRef="#br0" timeOffset="157">0 531 748 0,'0'0'33'0,"13"0"7"0,1 4-32 0,4-4-8 16,0 0 0-16,0 4 0 0,1-4 220 0,-1 0 41 0,0 4 9 0,0-4 2 31,-4 0-136-31,0 0-28 0,-1 4-4 0,1-4-2 0,0 4-61 0,-1-4-12 0,-13 0-2 0,9 0-1 16,5 0-14-16,-14 0-2 0,14 9-1 0,-14-9 0 16,9 4-95-1,4-4-19-15,-3 4-4 0,3-4-768 0</inkml:trace>
  <inkml:trace contextRef="#ctx0" brushRef="#br0" timeOffset="440">487 863 518 0,'0'0'23'0,"0"0"5"0,0 0-28 16,-5 4 0-16,5-4 0 0,-4 4 0 0,-6 0 176 0,1-4 31 15,9 0 5-15,-4-4 2 0,-5 0-90 0,4-4-19 31,1-8-3-31,-1 4-1 0,5-4-23 0,0-5-5 0,0 5-1 0,0-4 0 0,5 4-26 0,-5-5-6 16,4 1 0-16,1 4-1 0,4 0-23 0,-5 0-5 16,1 4-1-16,4 3 0 15,-4-3-2-15,4 4-8 0,0 0 12 0,4 0-4 0,-3 0 1 0,3 0 0 16,1 0 0-16,4 4 0 0,0 0 3 0,0 4 0 16,1-4 0-16,3 4 0 15,1 4-12-15,0 0-14 0,0 0 3 0,-5 4 1 31,0 4-138-31,-4-4-27 0,-1 0-5 0,1 4-595 0</inkml:trace>
  <inkml:trace contextRef="#ctx0" brushRef="#br0" timeOffset="701">842 782 748 0,'0'0'33'0,"0"0"7"0,0 0-32 0,9 0-8 0,0 0 0 0,0-4 0 16,0 0 168-16,-4 0 32 0,4 0 7 0,0-4 1 0,0 0-129 15,0 0-26-15,0-4-5 0,-4-1 0 0,-1 5-11 16,-4 0-1-16,0 0-1 0,-4-4 0 0,-1 0 9 0,1 4 1 16,-5 0 1-16,0 4 0 0,-5-4-46 0,0 8-12 15,1-5 0-15,-6 10-1 0,-3-5 22 0,3 0 5 16,1 4 1-16,4 4 0 0,14-8-15 0,0 0 0 16,-13 8 0-16,13-8 0 0,-14 12 12 0,10 0 7 15,4-12 1-15,-5 16 0 0,10-8-20 0,-1 4 0 16,1-3-8-16,-1-1 8 15,10 0-69-15,-5-4-8 0,5 4-2 0,4 0-737 0</inkml:trace>
  <inkml:trace contextRef="#ctx0" brushRef="#br0" timeOffset="1102">1060 730 748 0,'0'0'67'0,"0"0"-54"0,0 8-13 0,0-8 0 15,0 0 126-15,0 0 22 0,0 0 5 0,0 0 1 16,0 0-57-16,0-8-11 0,5-5-2 0,-5 1-1 16,4 0-39-16,1 0-7 0,0-4-1 0,4 4-1 15,-5 0-35-15,5-1 0 0,-4 1 0 0,4 0 0 16,-5 4 45-16,6 4 3 0,-6-4 0 0,-4 8 0 16,5-4-33-16,-1 0-7 0,5 4 0 0,-9 0-8 15,0 0 12-15,5 0-12 0,4 0 12 0,-9 0-12 16,0 0 12-16,9 4-4 0,-9-4 0 0,0 0-8 0,0 0 8 15,0 0-8-15,9 4 0 0,-9-4 0 0,0 0 0 0,0 0 0 16,9 4 0-16,0 0 0 0,-9-4 0 16,0 0 0-16,0 0-9 0,10 0 9 0,-1 0 0 15,-5 0 0-15,-4 0 0 0,9-4 0 0,-4-4 0 16,-1 4 0-16,-4 4 0 0,0 0-8 0,0 0 8 0,10 0 0 16,-10 0 0-16,0 0 8 0,0 0-8 0,9 8 8 15,0 4-8-15,0 0 8 0,-5 0-8 0,1 4 12 16,0-3-4-16,-1-1 0 0,1 4 2 0,-1 0 1 15,5 0 0-15,-4 1 0 0,-1-5-3 0,1 0-8 16,-1 4 12-16,1-4-4 0,-5-12-8 0,0 8 0 16,0-8 0-16,0 0-918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8500,'325'187'3311,"-268"-147"-1984,-56-40-1274,-1 1 0,1-1 0,0 1 0,-1 0 0,1-1 0,-1 1 1,1-1-1,-1 1 0,1 0 0,-1 0 0,0-1 0,1 1 0,-1 0 0,0 0 0,1-1 0,-1 1 0,0 0 0,0 0 0,0 0 0,0 1 0,0 130 9122,0-140-9621,-2-48-56,0 33 458,2 0 0,0-1 0,5-37 1,-3 59 50,-1 0 0,0 0 0,1 0 0,-1 0 1,1 0-1,0 0 0,0 0 0,0 1 0,0-1 1,0 0-1,0 1 0,0 0 0,0 0 0,0-1 1,1 1-1,-1 1 0,0-1 0,1 0 0,2 0 1,53-12 90,-56 12-92,28-3 152,0 1 1,1 2 0,50 3 0,-78-1-139,-1-1 1,0 0-1,0 1 1,0-1-1,0 1 1,0 0-1,0 0 1,-1 0-1,1 0 1,0 0-1,0 0 1,0 0-1,-1 1 1,1-1-1,-1 1 1,1-1-1,-1 1 1,0-1-1,1 1 1,-1 0-1,0 0 1,1 2-1,15 49 493,-8-22-187,-5-19-260,-1 1 0,0-1 1,0 1-1,0 16 0,-1 8-7852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0.9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55 886 806 0,'0'0'72'0,"-5"4"-58"0,-4 0-14 0,9-4 0 15,0 0 248-15,0 12 46 0,-4-3 10 0,-1-9 1 16,5 0-156-16,0 0-31 0,-5-5-6 0,1 1-2 16,-1-8-62-16,1 4-12 0,4 4-2 0,-5-8-1 15,5-8-21-15,-4 0-12 0,4-1 12 0,-5 1-12 16,5 0 8-16,0 0-8 0,0-5 0 0,5 1 0 15,-5 0 8-15,4-1-8 0,1 1 0 0,-1 4 0 16,1 0-9-16,4-1-6 0,-4 9-1 0,4 4 0 16,-5-4 16-16,5 4-11 0,-9 8 11 0,0 0-10 15,0 0 10-15,0 0 0 0,9 0 10 0,1 8-10 16,-1 0 12-16,0 0-4 0,-9-8-8 0,9 12 12 0,-5 1-2 16,6 3-1-16,-6 0 0 0,1 0 0 0,-1 0 36 0,1 0 7 15,-1 5 2-15,1-5 0 0,-1-4-54 0,-4 4-21 16,0-4 1-16,0-4 0 0,0 1 20 0,5-1 0 15,-5 0 0-15,0-8 0 0,0 0 0 0,0 0 0 16,0 0-11-16,0 0 11 0,0 0-12 0,0 0 4 16,5-8 0-16,-1 0 0 0,1-5 31 0,-1 5 6 15,1-4 2-15,-5 0 0 0,9-4-31 0,-5 4 0 16,1-4 0-16,4-1 0 16,0 1-20-16,0 4-9 0,5-4-3 0,-5 0 0 0,0-1 32 0,5 5 0 0,-1 0 0 15,-8 0 0-15,4 0 0 0,-4 4 0 16,-1 4 0-16,-4 4 0 0,0 0 0 0,0 0 8 0,0 0-8 15,5 4 0-15,4 4 12 0,-5 8-4 0,-8-4 0 16,8 0-8-16,1 5 16 0,0 3-4 0,-5-4-1 16,9 0 0-16,-5 8-3 0,-4-7-8 0,5-1 12 15,-1 0-4-15,1-4-8 0,-1 0-12 0,1 0 2 16,4-3 1-16,-4-1-22 16,4-4-4-16,-5 0-1 0,10-4 0 0,-5 4 15 0,-4-4 2 0,4-4 1 15,0 4 0-15,4-4-14 0,1 4-2 16,-5 0-1-16,0-4 0 0,5 0 27 0,0 0 8 0,-1 4 0 0,1 0 0 15,0-5 20-15,-5 1 10 0,0 0 2 0,0 0 1 16,-5 0 10-16,1 0 1 0,0 0 1 0,4-4 0 16,-5 4-18-16,1-4-4 0,-5-4-1 0,4 0 0 0,-8 0-12 15,4-1-2-15,-5 1-8 0,1 0 12 0,-5 0-12 16,4 0 0-16,-4 4 8 0,0 0-8 0,0 4 0 16,0 0-10-16,0 0 2 0,-1 8 0 15,1-4 24-15,0 8 4 0,5 0 2 0,-5 8 0 0,4-4-10 0,5 4-1 16,-5 4-1-16,5 1 0 0,0-1-1 15,5 0 0-15,9-4 0 0,-10 5 0 0,5 3-9 0,0 4 8 16,5-8-8-16,0 1 8 0,-5-9 9 0,4 4 2 16,1 0 0-16,4 0 0 0,1-3-19 0,-6-5 0 15,1 0 0-15,0-8 0 0,-1 4 0 0,1-8 0 16,-5 4 0-16,0-4 0 16,0 0-150-16,0-4-34 0,-4-5-6 0,-1-3-898 0</inkml:trace>
  <inkml:trace contextRef="#ctx0" brushRef="#br0" timeOffset="283">829 69 1497 0,'0'0'32'0,"0"0"8"0,0 0 0 0,0 8 4 15,4 0-36-15,1 4-8 0,-5 8 0 0,4-4 0 16,1 1 156-16,-5 7 28 0,5 4 7 0,-1 5 1 0,1-1-52 0,4 4-9 15,-5 1-3-15,1 3 0 0,-1 1-51 0,6 3-10 16,-6 5-3-16,5-1 0 0,-4-3-51 0,-1-5-13 16,5 9 0-16,-9-9 0 0,5-7 0 0,-1 3 0 15,1-7 0-15,4-5 0 0,-9-4 0 0,5-4 0 16,-5 0 0-16,4-3 0 16,-4-13-100-16,0 0-22 0,0 0-5 0,-4-13-1 15,-5-3-153-15,-1-4-31 0,-12-20-7 0,4-1-1 0</inkml:trace>
  <inkml:trace contextRef="#ctx0" brushRef="#br0" timeOffset="958">601 380 172 0,'9'4'16'0,"-4"0"-16"0,8-4 0 0,-3 4 0 16,-1 0 246-16,4-4 46 15,-4 0 10-15,5-4 2 0,-5 4-141 0,5-4-28 0,4 0-6 0,0 0-1 16,0 0-51-16,1 4-10 0,3-4-3 0,-3 4 0 15,-1 0 0-15,0 0 0 0,5 4 0 0,-9 0 0 16,-1 0-51-16,5 4-13 0,-4-4 0 0,0 5 0 16,-1 3 54-16,-4 0 8 0,1 4 2 0,3 8 0 15,-8 1-52-15,4 7-12 0,-5-4 0 0,1 9 0 16,0-5 0-16,-5 5 0 0,0-1 0 0,4-4 0 0,-4-3 0 16,0-1 0-16,0-4 0 0,0 1 0 0,0-9 0 15,0-8 0-15,0-8 0 0,5 0 0 0,-1 4 0 0,1-4 0 16,-5 0 0-16,4 0 0 0,1-8 0 0,4 0 0 15,0 0 0-15,-4 0 0 0,4-1 0 0,0 1 0 16,0 0 0-16,0-4 0 0,0 0 0 0,0 4 0 16,0 0 0-16,0-4 0 0,-4-5 0 0,4 1 0 15,0 0 0-15,0 0 0 0,0 4 0 0,1 0 0 16,-6 8 0-16,-4 4 0 0,0 0 8 0,0 0 0 16,0 0-8-16,5 8 12 0,-1 0-4 0,-4 0-8 15,5 4 11-15,-1 0-11 0,1 0 8 0,-1 0-8 16,6 1 0-16,-1 3 0 0,-9-4 0 0,13 0 0 15,-4 4 0-15,1-4 0 16,-10-12-42-16,9 8-6 0,0 1 0 0,0-1-1 16,4-4-36-16,-13-4-7 0,0 0-2 0,10 0 0 15,3 0 26-15,-4 0 6 0,-9 0 1 0,0 0 0 16,0 0-3-16,0 0 0 0,9-8 0 0,5 4 0 0,0-1 103 0,-14 5 20 0,9-8 4 16,-9 8 1-16,9-4-3 0,0-4 0 0,0 4 0 0,-9 4 0 15,9-8 5-15,-9 0 1 0,5 0 0 0,-5-4 0 16,0 0-54-16,-5-1-13 0,1 1 0 0,-1 0 0 15,-4-4 0-15,5 0 0 0,-6 8 0 0,1-4 0 16,0 3 54-16,5 1 8 0,4 8 2 0,0 0 0 16,0 0-64-16,0 0-15 0,0 0-1 0,0 0-1 15,-5 8 17-15,-4 5 14 0,0-1-2 0,4 0-1 0,5 0-1 16,0 4 0-16,0-4 0 0,5 1 0 0,4-1-10 16,-4 0 0-16,-5 0 0 0,4 0 0 15,5 0-8-15,0 0 8 0,5 1 0 0,0-1 0 16,-1-8-56-16,1 4-6 0,0 0-2 15,4-4 0-15,-5 4 0 0,6-8 0 0,-6 4 0 0,6-4 0 16,-1 0-153-16,-5 0-31 0,1 0-7 0,0 0-1 16</inkml:trace>
  <inkml:trace contextRef="#ctx0" brushRef="#br0" timeOffset="1351">1767 732 1267 0,'0'0'28'0,"4"-8"5"0,1 4 2 0,-5-4 1 0,4-4-36 0,1 0 0 0,-5 0 0 16,0 0 0-16,-5-5 58 0,1 5 5 0,4 0 1 15,-5 0 0-15,-4 0 0 0,5 0 0 0,-1 8 0 0,-4 0 0 16,0 4 0-16,0 0 0 0,0 4 0 0,-1 4 0 16,1 0 0-16,0 4 0 15,0 0 0-15,-4 4 0 0,8 0-52 0,-4 1-12 0,4-1 0 0,-4 4 0 16,5-4 0-16,4 0 0 0,0 1 0 0,0-1 0 16,4-4 0-16,1 0 0 0,-1-4 0 0,-4-8 0 15,0 0 0-15,14 8 0 0,-14-8 0 0,18 0 0 16,-9-4 0-16,5 0 0 0,0-8 0 0,-1 4 0 0,1-12 0 0,-5 0 0 15,5-1 0-15,-5-7 0 16,4 4 0-16,-3-5 0 0,-1 1 0 0,4 0 0 0,-4-5 0 16,-4 1 0-16,4 0 0 0,0-1 0 0,0 1 0 15,-4-9 0-15,-1 1 0 0,1-9 0 0,-1 5 0 16,1-1 0-16,-5 1 0 0,0 3 0 0,5 5 0 16,-5 3-12-16,0 9 3 0,0 8 0 15,0 4-37-15,0 12-7 0,0 0-2 0,0 0 0 16,0 0 44-16,-5 16 11 0,0 12 0 0,1 1 0 0,-1-1 49 0,1 4 12 15,-1 1 3-15,-4-1 0 0,5 1-52 0,-1-1-12 16,1 0 0-16,4 1 0 16,0-5-48-16,0 0-13 0,0 1-3 0,4-5 0 15,1 0-102-15,-1 1-21 0,1 15-4 0,8-12-1 16</inkml:trace>
  <inkml:trace contextRef="#ctx0" brushRef="#br0" timeOffset="1617">2003 740 1497 0,'5'5'32'0,"0"3"8"0,4-4 0 0,0 8 4 0,0-8-36 0,0 0-8 0,0 0 0 0,0 0 0 16,0 0 97-16,-4 0 18 0,-1-4 3 0,1 0 1 16,-5-4-60-16,4 0-12 0,-4 4-3 0,-4-8 0 15,-1-4-19-15,1 4-4 0,-5-9-1 0,0 1 0 16,-5 0-9-16,5 0-3 0,0-4 0 0,0-1 0 16,0 1-8-16,-1 0 0 0,1 0 0 0,0 4 0 15,0-1 0-15,0 1 0 0,4 0 0 0,1 4 0 0,-1 0 0 16,5 0 0-16,-4-1 0 0,8 5 0 0,1 0 0 15,4 4 0-15,-9 4 0 0,9-8 0 0,5 4 0 16,-5 4 0-16,5 0 0 0,-1 0 0 0,5 4-10 16,1 0-7-1,3 0-2-15,1 4 0 0,0 0-181 0,4-4-37 0,19 13-7 16,-10-5-2-16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4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197 109 403 0,'-5'-16'36'0,"5"16"-36"16,0-4 0-16,5 0 0 0,-5 0 264 0,4 0 45 15,-4 4 10-15,0 0 1 0,0 0-156 0,0 0-32 16,0 0-7-16,0 0-1 0,-9-4-73 0,-5-4-15 16,1 4-4-16,-1 0 0 0,0 4-18 0,1-4-4 0,-1 4-1 0,-4 4 0 15,4 0 1-15,1 0 0 0,-1 4 0 0,5 4 0 16,0-4 2-16,0 8 0 0,-1 0 0 15,6 1 0-15,-1-1 4 0,1 0 0 0,4 0 1 0,0 0 0 16,4 5 23-16,-4-5 4 0,5 4 0 16,4 0 1-16,0 0 1 0,0-3 0 0,0-1 0 15,5-4 0-15,-5 4-21 0,0-8-4 0,5 4-1 16,-1-3 0-16,-3-1-20 0,3-4-16 0,5 0 2 16,-4 0 1-16,0-4-228 15,4-4-46-15</inkml:trace>
  <inkml:trace contextRef="#ctx0" brushRef="#br0" timeOffset="296">529 182 1497 0,'0'0'66'0,"9"-4"14"0,0 0-64 0,0 0-16 0,0 0 0 0,-4 0 0 0,-5 4 106 0,0 0 18 16,0 0 3-16,0-8 1 16,0 0-52-16,0 4-9 0,-9-4-3 0,-5 3 0 0,0 1 0 0,1 4 0 15,-1 0 0-15,0 4 0 0,-4-4-51 0,5 5-13 16,-1-1 0-16,0 0 0 0,1 4 27 0,4-4 2 15,4 4 1-15,0 0 0 0,-4-4-13 0,0 4-2 16,9 4-1-16,0-12 0 0,0 12-4 0,5 1-1 16,-1-1 0-16,1 0 0 0,-1-4-9 0,1 0 12 15,4 0-12-15,0 0 12 0,-9-8-12 0,9 12 0 0,0-8 0 16,5 4 0-16,-5-4 0 0,5 1 10 0,-5-5-10 16,5 0 10-16,-5-5-10 0,4 5 0 0,-4-4 0 0,5-4 0 15,-5 0 0-15,5 0 0 0,-5-4 0 16,0 0 0-16,5 0-254 15,-5-4-53-15,14-13-10 0,-10 5-3 0</inkml:trace>
  <inkml:trace contextRef="#ctx0" brushRef="#br0" timeOffset="702">747 113 1267 0,'0'0'28'0,"0"0"5"0,0 0 2 0,0 12 1 0,-4-3-36 15,4 3 0-15,-5-4 0 0,5 4 0 0,-4-4 58 0,4 0 5 16,-5 4 1-16,5-4 0 15,0-8-52-15,0 8-12 0,0 1 0 0,0-1 0 0,0 0 54 0,0-8 8 16,0 12 2-16,5-4 0 0,-1 0 0 0,-4-8 0 16,5 12 0-16,-1-4 0 0,6 0-52 0,-10-8-12 15,0 0 0-15,0 0 0 0,0 8 54 0,0-8 8 16,0 0 2-16,0 0 0 0,0 0-52 0,0 0-12 16,0 0 0-16,0 0 0 0,0 0 0 0,0 0 0 15,0 0 0-15,0 0 0 0,0-12 0 0,-5 4 0 16,5 8 0-16,0-8 0 0,5 0 0 0,-5-4 0 15,4 4 0-15,1-4 0 0,-1 4 0 0,1-1 0 16,4 1 0-16,0 0 0 0,-4 0 54 0,-1 4 8 0,5 0 2 16,0 0 0-16,0 4-52 0,0-4-12 0,1 4 0 15,-1 0 0-15,-9 0 54 0,9 0 8 0,0 4 2 16,0 0 0-16,-9-4-52 0,14 12-12 16,-10-4 0-16,5 4 0 0,-4-3 0 0,-1 3 0 0,6 4 0 15,-10 0 0-15,0 0 0 0,0 0 0 0,0-3 0 0,0 7 0 16,-10-8 0-16,10 4 0 0,0-4 0 0,0 4 0 15,0-16-48-15,0 0-13 16,0 0-3-16,0 0 0 0,0 0-204 0,0 0-42 16,0 0-8-16,0 0-2 0</inkml:trace>
  <inkml:trace contextRef="#ctx0" brushRef="#br0" timeOffset="1303">1016 0 1267 0,'0'0'56'0,"5"8"12"0,-1 8-55 0,1-8-13 16,-5 4 0-16,4-3 0 0,-4 7 156 0,5 4 29 16,-1 0 6-16,5 5 1 0,1-1-78 0,-1 4-15 15,4 0-3-15,1 1-1 0,-5-5-50 0,-4 0-9 16,4 1-3-16,-5-5 0 0,1-8 18 0,-1 0 3 16,1 8 1-16,4-3 0 0,-9-5-37 0,0-12-7 15,0 0-2-15,14 0 0 0,-10 8-9 0,10-4 0 16,-14-4 0-16,0 0 0 0,9-8 0 0,5-4 0 15,-5-1 0-15,0 1 0 0,-5-4 8 0,6 0-8 0,-1 0 12 0,0 0-4 16,-5-5-8-16,1 1-9 0,-1 0 9 0,1 0-13 16,0-1 13-16,-1 1 8 0,1 0 0 15,-5 4-8-15,9-4 0 0,-5 3 0 0,-4 5-12 16,5 0 3-16,-1 4-43 16,1 0-9-16,-5 4-2 0,0 4 0 0,0 0 11 15,0 0 1-15,0 0 1 0,0 0 0 0,0 0-34 16,5 12-8-16,-5 0 0 0,4 0-1 0,1 4 13 15,-1-3 4-15,-4 3 0 0,0-8 0 0,9 0 31 0,-9-8 6 16,0 0 2-16,5 12 0 0,4 0 37 0,0-4 0 0,0 4 9 0,0-3-1 16,-4-5 39-16,4 0 8 0,0 0 1 0,5-4 1 0,-5-4 18 15,0 0 3-15,0 0 1 0,5 0 0 0,-5-1-24 16,0-3-5 0,5 4-1-16,-5-4 0 0,0 4-1 0,-5-4-1 0,1 0 0 0,-1 4 0 0,-4-4-25 0,0 8-5 15,0-8-1-15,0 0 0 0,-4 0-7 0,4 8-1 16,-9-4-8-16,9 4 12 0,-9 0-3 0,0 0-1 15,-5 0 0-15,0 8 0 0,5-4-17 0,-5 4-4 16,1 0-1-16,4 4 0 0,4 0 34 0,1 4 8 16,-6-4 0-16,6 1 1 0,4 3-18 0,-5-4-11 15,5 0 12-15,0 4-12 0,5 0 8 0,-1-3-8 16,6 3 0-16,-6-4 0 0,5 0 0 0,0-4 0 16,5 0 0-16,-5-4 0 15,5 8-25-15,-1 1-9 0,1-1-2 0,0-4-697 0,-1 0-140 16</inkml:trace>
  <inkml:trace contextRef="#ctx0" brushRef="#br0" timeOffset="1489">1699 417 1497 0,'0'0'32'0,"0"12"8"0,0-12 0 0,0 0 4 0,0 0-36 0,0 0-8 0,0 0 0 0,0 0 0 15,0 0 104-15,5-12 20 0,-1 0 3 0,5-5 1 16,-4-3-52-16,4 0-9 0,0-4-3 15,0-1 0-15,0 1-20 0,0 0-4 0,-4 0 0 0,8 3-1 0,-3 1-20 0,-1 4-4 16,0 0-1-16,-5 0 0 0,10 3-14 0,-5 1 9 16,-9 4-9-16,5-4 8 0,4 4-8 0,-5 0 0 15,-8 4 0-15,-1-4 0 16,10-4-204-16,-5 3-34 0</inkml:trace>
  <inkml:trace contextRef="#ctx0" brushRef="#br0" timeOffset="1646">1612 85 2044 0,'14'20'45'0,"-5"-12"10"0,0 8 1 0,5 5 1 0,0-5-45 16,8 4-12-16,-3 4 0 0,3 1 0 0,1-5 115 0,0 4 21 15,0 0 4-15,-1-3 0 0,6-1-39 0,-1 0-8 0,-9-4-1 16,5-3-1 0,0 3-91-16,-5-4-12 0,0-4-6 0,-4 0-1 0,4 0 2 0,-4 0 0 0,-1 0 0 15,-3 0-806-15,3-4-161 16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3.2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0 587 1267 0,'0'4'28'0,"0"-4"5"0,0 0 2 0,5 0 1 16,-1 0-36-16,1 4 0 0,-1-4 0 0,1 0 0 0,-1 4 109 0,5-4 15 0,1 0 4 0,-1 0 0 15,0-4 0-15,4 4 0 0,1 0 0 0,0-4 0 16,-1 4-52-16,1-4-9 0,4-4-3 0,0 8 0 16,-4-4 0-16,4 0 0 0,-4 0 0 0,-5 0 0 15,0 0-36-15,0 4-7 0,-4-5-1 0,-5-3-1 16,-5 0-19-16,-4 0 10 0,0 4-10 0,0-8 8 16,-9 0-24-16,0 0-6 0,-1-4-1 0,1 3 0 15,0 5 31-15,0-4 5 0,0-4 2 0,-1 4 0 31,6 4-38-31,-1 4-7 0,5-8-2 0,0 3 0 0,4 1 5 16,1 0 1-16,-1-4 0 0,5 4 0 0,5 0 14 0,-1 4 4 0,1 4 0 0,4-4 0 0,0-4-4 16,5 8-1-16,-5 0 0 0,4 0 0 15,1-4-41-15,0 4-8 16,4 0-2-16,0 4 0 0,0 0 0 0,1-4 0 0,-1-4 0 16,0 4 0-16,-4 0-42 0,4 4-9 0,-4-8-1 15,4 8-1-15,-5 0 45 0,1 0 10 0,0 4 2 0,-5-4 0 16,4 0 36-16,1 4 7 0,0-4 1 0,-5 4 1 0,5-4 115 15,-1 4 22-15,-4 5 5 0,5-5 1 0,0 4-52 16,-5-4-9-16,4 4-3 0,-4 0 0 0,5 0 4 0,-5 0 1 16,0 1 0-16,0-5 0 15,1 0-28-15,-6-4-5 0,5 0-2 0,-4 0 0 0,-1 0-7 0,1-4-2 16,-5-4 0-16,4 4 0 0,1-4-25 0,-5 0 0 16,5-4 0-16,-1 4 0 0,-4-4 0 0,5-5 0 15,-5 5 0-15,4-4 0 0,1 0 20 0,-1 4 0 0,1-4-1 16,-1 0 0-16,-4 0-31 0,5-1-5 0,0 5-2 15,4-4 0-15,-5 0 19 0,1 0 0 0,-1 4 0 16,5-4 0-16,-4 0-55 16,0 3-7-16,-1 1-2 0,5 0-614 0,0 8-123 15</inkml:trace>
  <inkml:trace contextRef="#ctx0" brushRef="#br0" timeOffset="283">892 304 1497 0,'0'0'32'0,"0"0"8"0,14 8 0 0,0-8 4 0,-1 4-36 0,1-4-8 0,0 0 0 0,-5 0 0 0,0 0 53 0,0 0 9 16,0-4 2-16,-9 4 0 0,0 0 0 0,0 0 0 15,0 0 0-15,0 0 0 0,-4-8-52 0,-10 3-12 16,5 1 0-16,-5 0 0 0,0 4 54 0,1 0 8 16,-1 8 2-16,0-3 0 0,-4 3-52 0,5 0-12 15,3 4 0-15,-3 4 0 0,4-8 0 0,4 4 0 16,1 0 0-16,-1 1 0 0,1-5 0 0,4 4 0 15,4 4 0-15,1-4 0 0,-1-4 0 0,1 4 0 16,4 1 0-16,0-1 0 0,0 4 54 0,5-8 8 0,-1 0 2 0,-4 4 0 16,10-4-52-16,-6-4-12 15,1 4 0-15,4-8 0 16,-9 0-100-16,5-4-22 0,0-4-5 0,-5 0-820 0</inkml:trace>
  <inkml:trace contextRef="#ctx0" brushRef="#br0" timeOffset="613">1193 0 1497 0,'0'0'66'0,"0"12"14"0,0 0-64 0,0 4-16 15,0 5 0-15,0 3 0 0,-5 0 106 0,1 5 18 0,-1 3 3 0,1 0 1 0,-5 1-35 16,4 3-6-16,5-8-2 0,-5 5 0 0,5-5-45 0,-4-4-8 16,-1-3-3-16,5-1 0 0,5 0-12 0,-1-8-2 15,-4-12-1-15,5 12 0 0,0 5-14 0,4-9 0 16,0 0 0-16,0-8 0 0,5 0 0 0,-1-4 0 15,5-4 0-15,-4 0 0 0,0-5 0 0,-1 9 0 16,6 0 0-16,-6-4 0 0,5-4 8 0,-4 4 0 16,4-4-8-16,-4 8 12 0,0-4-12 0,-1 0 0 15,-4 4 8-15,0 0-8 0,1 0 0 0,-1-1-12 16,-9 5 3-16,0 0 0 0,9 0 19 0,-9 0 4 16,0 0 1-16,4 9 0 0,1-1-15 0,-5-8 8 15,9 8-8-15,-9 4 0 0,5 0 0 0,-1-4 0 16,-4-8-13-16,5 12 4 15,-5 0-35-15,4-3-8 0,-4-9 0 0,5 8-644 0,-1-4-128 16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27.6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281 514 1728 0,'0'0'38'0,"0"0"8"0,9 8 2 0,0 0 0 0,0 0-39 0,-9-8-9 15,0 0 0-15,0 0 0 0,0 0 81 0,0 0 15 16,0 0 2-16,0 0 1 0,5-4-56 0,-5-8-11 16,-5 4-3-16,1-4 0 0,-10-9-29 0,5 5 0 15,-5 0 0-15,1 0 0 0,-5 0 0 0,-1 0 0 16,6-1 0-16,-6 1 0 0,1 4 8 0,0 4-8 0,4 4 0 0,-4 8 9 16,-5 0-9-16,5 0 0 0,0 4 0 0,4 0 0 15,1 4 0-15,4 0 0 0,-1 5 0 0,6 3 0 16,-1 0 44-16,1 8 16 0,4-7 3 0,4 3 1 15,1 0-20-15,-1-4-4 0,6-3-1 0,-1-5 0 16,-9-12-11-16,13 12-3 0,6-4 0 16,-6-4 0-16,5 0-45 15,1 0-8-15,-6-4-3 0,5-4 0 0,-4-4 19 0,0-4 12 0,-1 0-13 0,1 0 5 16,-5-5-15 0,0 5-2-16,0 0-1 0,1-4 0 0,-6-4-133 15,1 4-26-15,-5-5-6 0,4 5-1 0</inkml:trace>
  <inkml:trace contextRef="#ctx0" brushRef="#br0" timeOffset="329">413 530 1864 0,'14'53'83'15,"-10"-33"17"-15,1 0-80 0,4 4-20 0,-5 5 0 0,1-1 0 0,0-4 127 0,-5 5 21 16,4-5 5-16,1 4 1 0,-5-3-72 0,-5-5-14 16,5 0-4-16,0 0 0 0,-4-8-51 0,-1 5-13 15,0-9 0-15,5-8 0 0,-4 8 0 0,4-8 0 16,-9 4 0-16,4-4 0 15,-4-4-48-15,0 4-13 0,5-8-3 0,-6 4 0 0,6-9 52 0,-1 1 12 0,1 0 0 0,4-4 0 16,0-8 0-16,0 4 0 0,0-1 0 0,0-3 0 16,9 0 0-16,-5-13 0 15,1 1 0-15,4-5 0 0,-4 5 0 0,4-5 0 0,0 9 0 0,4 0 0 16,-3 7 0-16,-1 5 0 0,4-4 0 0,-4 8 0 16,5 4 16-16,-5-1 5 0,5 5 2 0,0 4 0 15,-1 4-11-15,-13 0-1 16,9 4-1-16,0 0 0 0,1 9 17 0,-6-1 3 0,-4 0 1 0,-4 4 0 15,-1 0-31-15,-4-4-21 0,0 9 3 0,-5-5 1 16,5 0-24-16,-5 0-5 0,1-4-1 16,4 0 0-16,-1 5 16 0,1-5 3 0,0 0 1 0,0-4 0 15,5 0-121-15,4-8-24 0,0 0-4 0,0 0-678 16</inkml:trace>
  <inkml:trace contextRef="#ctx0" brushRef="#br0" timeOffset="566">864 672 1036 0,'0'0'46'0,"0"0"10"0,-5-8-45 0,5-1-11 16,0 1 0-16,-4-4 0 15,4 0 104-15,0-8 20 0,-5-4 3 0,1-1 1 0,4-7-52 0,-5 0-9 16,0-5-3-16,1-11 0 0,-1 7-51 0,1 1-13 0,-1 3 0 0,5-3 0 15,-4-1 31-15,-1 1 3 0,1 3 1 0,-1 1 0 16,5 8-26-16,-4 3-9 16,-1 5 0-16,0 0-821 0</inkml:trace>
  <inkml:trace contextRef="#ctx0" brushRef="#br0" timeOffset="737">595 384 1580 0,'18'8'70'0,"-4"1"14"16,0-5-67-16,4 4-17 0,5 0 0 0,4-4 0 0,-4 0 124 16,0 0 20-16,-5-4 5 0,9 0 1 0,-4 0-54 15,0 0-10-15,-1-4-2 0,1 4-1 0,-5 0-67 0,10 0-16 16,-10 4 0-16,0-4 0 16,0 4-50-16,-4-4-10 0,0-4-3 0,-1 4-948 15</inkml:trace>
  <inkml:trace contextRef="#ctx0" brushRef="#br0" timeOffset="957">1223 514 1036 0,'0'-12'23'0,"5"-4"5"0,-5 3 0 0,5-3 1 0,-5 0-29 0,0 0 0 0,0 0 0 0,4 8 0 15,-4 8 0-15</inkml:trace>
  <inkml:trace contextRef="#ctx0" brushRef="#br0" timeOffset="1428">1424 680 1267 0,'0'0'28'0,"0"0"5"0,0 0 2 0,0 0 1 0,0 0-36 0,0 0 0 0,0-8 0 0,-5-4 0 0,10-1 58 0,-5 5 5 16,0 8 1-16,0-12 0 0,0-4 0 0,0 4 0 15,4 0 0-15,1-5 0 0,-5 1-52 0,4-4-12 16,1 4 0-16,0 0 0 15,-1 8 0-15,1-5 0 0,4 5 0 0,0 0 0 0,0 4 0 0,-4-4 0 16,4 4 0-16,-9 4 0 0,9 0 54 0,0 0 8 16,-9 0 2-16,14 4 0 0,-1 8-52 0,1-4-12 15,-5 5 0-15,-5-1 0 0,1 0 0 0,9 0 0 0,18 0 0 16,-14 0 0-16,-32 0 54 0,5 0 8 0,4 1 2 16,5-13 0-16,0 0-52 0,0 0-12 0,0 0 0 0,0 0 0 15,0 0 0-15,0 0 0 16,0 0 0-16,0 0 0 0,0 0 0 0,0 0 0 0,0 0 0 15,0 0 0 1,0 0-48-16,10-4-13 0,-6-5-3 0,5 1 0 0,0 8 52 0,0-8 12 0,-4 0 0 16,9 4 0-16,-5-8 0 0,0 4 0 0,5 4 0 0,-5-4 0 15,0 0 48-15,0 4 13 0,-9 4 3 0,0 0 0 16,0 0-52-16,14 4-12 0,-5 0 0 16,0 4 0-16,-5 4 0 0,-4 0 0 0,5 0 0 0,-1 0 0 15,1 5 0-15,-1-5 0 16,1 0 0-16,0 0 0 0,-5-4 0 0,4 0 0 0,-4-8 0 0,0 12 0 0,0 5 0 31,0-9 0-31,0-8 0 0,0 0-646 0,-4 4-132 0</inkml:trace>
  <inkml:trace contextRef="#ctx0" brushRef="#br0" timeOffset="2026">1219 170 1958 0,'0'0'43'0,"0"0"9"0,0 0 1 0,0 0 3 0,0 0-45 0,0 0-11 0,0 0 0 0,0 0 0 15,9-4 53-15,-9 4 9 0,0 0 2 0,0 0 0 16,0 0-52-16,0 0-12 0,0 0 0 0,9 0 0 15,-9 0-48-15,9 4-13 0,0 0-3 16,-9-4 0-16</inkml:trace>
  <inkml:trace contextRef="#ctx0" brushRef="#br0" timeOffset="2294">1993 688 1566 0,'0'0'34'0,"0"0"7"0,0 0 2 0,0 0 1 0,0 0-35 0,0 0-9 0,0 0 0 0,0 0 0 16,0 0 79-16,0 0 13 0,0 0 4 0,0 0 0 15,0 0-67-15,0 0-13 0,4-4-2 0,-4 4-1 16,5-8-13-16,-5 4 0 0,0-8 0 0,0 12 0 15,0 0 0-15,0-9 0 0,-5-7 0 0,1 4 0 16</inkml:trace>
  <inkml:trace contextRef="#ctx0" brushRef="#br0" timeOffset="2450">1943 324 1497 0,'0'0'32'0,"0"0"8"0,0 0 0 0,0 0 4 0,0 0-36 0,0 0-8 0,0 0 0 0,0 0 0 0,0 0 53 0,0 0 9 15,0 0 2-15,0 0 0 0,0 0-52 0,0 0-12 16,0 0 0-16,0 0 0 16,9 0-100-16,0 4-22 0,14 12-5 15,0-4-513-15</inkml:trace>
  <inkml:trace contextRef="#ctx0" brushRef="#br0" timeOffset="2784">2539 720 1130 0,'0'0'50'0,"0"0"10"0,0 0-48 0,0 0-12 0,-9 12 0 0,0-8 0 15,-5 0 72-15,1-4 11 0,-5-4 2 0,-5 0 1 16,0 0 8-16,0 0 2 0,5 0 0 0,-5-4 0 16,10 4-50-16,-1 0-10 0,0-4-1 0,1 4-1 15,-1-4-7-15,5 4-2 0,9 4 0 0,-5-8 0 16,1-4-10-16,4 3-3 0,0 1 0 0,4 0 0 31,1 4-28-31,4-4-5 0,0 0-2 0,0 0 0 0,-4-4 53 0,4 0 10 0,-5-5 3 0,5 1 0 16,-4 4-20-16,0-4-4 0,-1 0-1 0,5 0 0 0,-9-1 3 0,5 1 1 15,-5 0 0-15,-5 0 0 0,5 0-33 16,-9 3-6-16,0 1-2 0,0-4 0 0,-5 4 19 16,1 4 0-16,-1 4 0 0,0 0 0 0,-8-4 20 15,3 8 7-15,6-4 1 0,-6 8 1 16,1 0-200-16,5 0-40 0,3 4-8 0,1-4-1 0</inkml:trace>
  <inkml:trace contextRef="#ctx0" brushRef="#br0" timeOffset="2951">2266 526 633 0,'0'0'28'0,"9"4"6"0,5 0-34 0,-1-4 0 16,1 0 0-16,0 4 0 0,-1 0 199 0,1 0 33 15,9 4 6-15,0 0 2 0,-1-4-148 0,1 0-28 0,0-4-7 0,-5 9-1 16,0-5-38-16,1 4-8 0,-1-4-2 0,0 4 0 16,0-8-39-16,-4 4-8 0,4 0-1 15,-4 0-688-15</inkml:trace>
  <inkml:trace contextRef="#ctx0" brushRef="#br0" timeOffset="3363">2872 668 518 0,'0'0'23'0,"0"0"5"0,0 0-28 0,13-4 0 15,-13 4 0-15,9-9 0 0,-9 9 187 0,5-8 32 16,-1-4 6-16,-4 0 2 0,-4 0-155 0,-1 0-32 16,-4 0-5-16,-4 0-2 0,3-1 18 0,-3-3 3 15,-1 8 1-15,1 0 0 0,-1 0-27 0,5 4-6 16,-5 0-1-16,5 4 0 16,0 4 34-16,0 0 6 0,0 4 2 0,0 0 0 0,4 4-50 0,0 0-13 15,1 1 0-15,-1-1 0 0,5 0 27 0,0 0 0 16,0 0 0-16,0-4 0 0,5 4-19 0,-1 0-8 15,6 1 8-15,-6-5-8 16,-4-8 0-16,14 8 0 0,-5-4 0 0,5 0 0 0,-5-4 0 0,0 0 0 16,4 4-8-16,-3-8 8 0,-1 4 0 0,-5-4 0 15,5 0 0-15,0 0 0 0,-4-4 0 0,4 0-14 0,0 4 5 16,0-5 1-16,-9 9 8 0,5-4 0 0,4-8 0 16,0 4 0-16,0 4-17 0,0-8-2 0,0 8 0 15,0-4 0-15,1 0 19 0,-1 4 0 0,-9 4 0 16,9 0 0-16,0 0 0 0,0 0 0 0,0 4 0 15,0 4 0-15,5 0 21 0,-5 0 8 0,0 4 2 0,0 4 0 16,-4-8-6-16,-1 5-1 0,1 3 0 0,-5-4 0 16,0 4-8-16,4-4-3 0,5 8 0 0,-4-7 0 15,0 3-13-15,-1-4 8 0,5 0-8 16,0-4 0-16,-4 4-16 0,-5-12-10 0,0 0-2 16,0 0-928-16</inkml:trace>
  <inkml:trace contextRef="#ctx0" brushRef="#br0" timeOffset="3614">3099 20 864 0,'0'0'38'0,"0"0"8"0,5 8-37 0,-5 8-9 15,0-3 0-15,0 3 0 0,4 4 189 0,-4 0 36 16,5 0 7-16,-1 9 2 0,-4 3-131 0,5-4-27 15,4 9-4-15,0-1-2 0,-4 1-5 0,-1 7-1 16,5-3 0-16,-4-1 0 0,0 1-51 0,-1-5-13 0,-4-4 0 16,5 1 0-16,-5-9 26 0,4 4 2 0,-4-7 1 0,5-1 0 15,-1-4-29-15,-4-4 0 0,0 0 0 0,0-12 0 32,0 0-204-32,0 0-35 0,0 0-6 0,0 0-2 0</inkml:trace>
  <inkml:trace contextRef="#ctx0" brushRef="#br0" timeOffset="3803">2931 461 1458 0,'27'0'32'0,"-27"0"6"0,9 8 2 0,5-4 1 16,0-4-33-16,4 0-8 0,0 0 0 0,-4 0 0 0,-5 0 106 0,9 0 19 16,-4 0 4-16,8 0 1 0,-8 0-46 0,4 0-8 15,5 0-3-15,-5 0 0 0,0 4-58 16,-4-4-15-16,4 0 0 0,0 4 0 0,-4 1 0 0,-5-1 0 15,-9-4 0-15,14 4 0 0,0-4 0 0,-1 4 0 16,-4 0 0-16,0 0-646 16,1 4-132-16</inkml:trace>
  <inkml:trace contextRef="#ctx0" brushRef="#br0" timeOffset="4007">3482 672 990 0,'0'0'44'0,"0"0"8"0,-5-8-41 0,5-1-11 0,0 9 0 0,-4-12 0 15,-1 0 76-15,5 4 12 16,0-4 4-16,-5 4 0 0,5-4-28 0,-4 0-4 0,-1 3-2 0,5 1 0 16,0-4-35-16,-4 4-7 0,4 0-2 0,0 4-476 15,0 4-95-15</inkml:trace>
  <inkml:trace contextRef="#ctx0" brushRef="#br0" timeOffset="4289">3873 651 824 0,'0'0'36'0,"0"0"8"0,9-4-35 15,-9 4-9-15,0 0 0 0,0-4 0 0,-4-8 49 0,-1 0 8 16,-4 4 2-16,0 0 0 0,-5-4 4 0,1 4 1 31,-1 4 0-31,-4-5 0 0,4 5 0 0,-4 0 0 0,4 4 0 0,1 0 0 0,-1 4 0 0,0 0 0 16,5 5 0-16,-4-5 0 0,3 4-18 0,10-8-3 15,-4 12-1-15,-1-4 0 0,1 4-18 0,-1 0-4 16,10-4-1-16,-1 4 0 0,1 1 1 0,-1-1 1 16,1 0 0-16,4-4 0 0,0 0-21 0,5 0-10 15,-10 0 1-15,6 0 0 0,-10-8 9 0,9 4 12 16,-5 0-2-16,-4-4-1 15,0 0-33-15,14 0-8 0,4-4 0 0,-4 0-548 0,-5 0-108 0</inkml:trace>
  <inkml:trace contextRef="#ctx0" brushRef="#br0" timeOffset="4570">4037 579 1148 0,'0'0'51'0,"0"0"10"0,0 0-49 0,5 16-12 0,-5 0 0 0,0-4 0 0,4 0 94 0,-4 0 16 0,0 1 3 0,0-13 1 16,-4 8-60-16,4-8-12 0,0 12-2 0,0-12-1 0,0 0-5 15,0 0-1-15,0 0 0 0,0 0 0 0,0 0-15 16,0 0-3-16,0 0-1 0,0 0 0 0,9 0-1 0,0-8 0 16,0 4 0-16,-4-4 0 0,-1-5-13 15,5 5 0-15,-4 0 0 0,4 0 0 16,0 0 0-16,0 0 0 0,-4 4 0 0,-1-4 0 0,5 0 10 0,-4 4 2 16,-5 4 1-16,9-4 0 0,-9 4-13 0,9 4 0 15,5-4 0-15,-5 8 0 0,-5-4 24 0,5 8 1 16,1-4 1-16,-1 8 0 0,0 0-2 0,0 1-1 15,-5-1 0-15,6 0 0 0,-6-4-23 0,1 0 0 16,-5 0 0-16,0 1 0 16,0-1-97-16,0 0-21 0,0-12-4 0</inkml:trace>
  <inkml:trace contextRef="#ctx0" brushRef="#br0" timeOffset="4727">3759 279 1706 0,'0'0'37'0,"0"0"8"0,0 0 2 0,0 0 1 0,10-8-38 0,-10 8-10 0,9-4 0 0,-9 4 0 15,0 0 0-15,0 0 12 0,9-4-12 0,-9 4-759 16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4.7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266 88 1497 0,'0'0'32'0,"0"0"8"0,9 0 0 0,4-4 4 0,-4 4-36 0,-9 0-8 16,9-8 0-16,-4 0 0 0,-5 8 46 0,0-12 7 0,0 4 2 0,-5-4 0 16,-4 4-37-16,-9 0-7 15,5 0-2-15,-6 3 0 0,-3 1 21 0,3 4 4 0,-3 0 1 0,3 0 0 16,1 9-6-16,-5 3-1 0,1 0 0 0,3 4 0 16,6-8-28-16,-1 4 8 15,0 4-8-15,5 9 0 0,0-1 0 0,0-4 0 0,5 0 0 0,-1-3 0 16,0 3 37-16,1-8 5 0,8 4 1 0,-4-4 0 15,5 5-3-15,0-5 0 0,-1-4 0 0,5 0 0 0,0-4-40 16,0 0-22-16,1-4 2 0,-1-4 1 0,4 4 19 16,1-8 0-16,-5 0 0 0,5 0 0 0,-1-9 0 15,1 9 0-15,0 0 0 0,-1-4 0 0,-4 0 0 16,5 0 0-16,0 4 0 0,-5-4 0 0,0-5 0 16,0 5 0-16,-4 4 0 0,4 0 0 15,-5 4 0-15,-4 4 0 16,0 0 0-16,0 0 0 0,0 0 48 0,9 4 12 0,5 4 4 0,-5 0 0 0,-9-8-52 0,9 16-12 15,0-3 0-15,0 3 0 0,-9-4 18 0,5 4 1 16,0 0 0-16,4 0 0 16,-5 1-54-16,1 3-10 0,4-8-3 0,0 0 0 15,-4-4-143-15,4 0-29 0,0 0-5 0,0-3-2 16,-9-5 131-16,14 4 25 0,-1-4 6 0,-4 0 1 16,5-4 23-16,-5 4 5 0,-9 0 0 0,14 0 1 0,-5 4 46 0,-9-4 9 0,9 0 1 15,-9 0 1-15,0 0 103 0,0 0 21 16,0 0 4-16,0 0 1 0,0 0-43 0,0 0-9 0,0 0-2 0,0 0 0 15,0 0-49-15,0-9-11 0,0 1-1 0,0-4-1 16,-5 0-15-16,5-4-2 0,-4 4-1 0,-1-4 0 16,1 3-7-16,-1 1-2 15,1-4 0-15,4 4 0 0,0 0 14 0,0-4 2 0,0 3 1 0,0 1 0 16,9 4-25 0,-5-4 0-16,-4 0 0 0,9 4 0 0,-4 0 0 0,-1 0 0 0,-4 0 0 0,10 4 0 0,-10 0 0 15,0 4 0-15,0 0 0 0,0 0 0 0,0 0 0 16,9-5 0-16,-9 5 0 0,0 0 0 15,0 0-46-15,0 0-14 0,9 0-4 16,-9 0-614-16,9 5-123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5.9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0 352 1476 0,'18'13'65'0,"-9"-9"14"0,-9-4-63 16,5 4-16-16,-5-4 0 0,4 8 0 15,-4-8 112-15,5 8 19 0,-5-8 4 0,4 12 1 0,1 0-44 0,-5 0-9 16,0 0-2-16,5 1 0 0,-5 3-25 0,0-4-4 16,4 0-2-16,1 0 0 0,-5 4 7 0,0-4 2 15,0 1 0-15,0-1 0 16,0 0-47-16,-5 0-12 0,-4 0 0 0,9-12 0 0,0 0 0 0,0 0 0 15,0 0 0-15,0 0 0 0,0 0 0 0,0 0 0 16,0 0 0-16,0 0 0 0,0 0 0 0,0 0 0 16,0 0 0-16,5-12 0 15,-5 0 0-15,4 0 0 0,1 0-16 16,-1-1-4-16,1 1-2 0,4 0 0 0,0-4 22 0,0 0 0 0,5 0 0 16,-1-5 0-16,6 5 0 0,-6 4 0 15,1-4 0-15,0 4 0 0,4 4 0 0,0-4 0 16,-4 7 0-16,-1 1 0 0,-4 4 0 0,1 4 12 15,-1 1-12-15,0 3 12 0,-5 0-12 0,1 8 0 16,-5 0-10-16,0 0 10 16,4-4-44-16,-4 1-4 0,0 3 0 0,0-4 0 15,0-4-24-15,0-4-4 0,-4 4-2 0,8 0 0 0,-4 0 24 16,5 0 5-16,0-4 1 0,-1 0 0 0,1 1 39 0,4-1 9 0,-9-4 0 16,0 0 0-16,13 0 52 0,-3 0 9 0,3 0 3 0,1-4 0 15,-1-5 0-15,1 9 0 0,-5 0 0 0,5 0 0 16,0-8-18-16,-5 0-3 0,-9 8-1 0,4-4 0 15,5-4-17-15,-4 0-3 0,-1 0-1 0,-8 4 0 16,-1-8-13-16,1 4-8 0,4-5 8 0,-5 5-8 0,-4 0 0 16,0 4 9-16,0-4-9 0,0 8 0 0,0 0 0 15,-5 0 0-15,5 4 0 0,0 8-12 0,0 0 27 16,4 1 5-16,-4-5 2 0,9 8 0 0,0 0-35 16,0 4-7-16,5 5-2 0,-5-1 0 0,4-8 22 15,1 4 0-15,-1 1 0 0,1-1 0 0,4-4 47 0,0 0 13 16,0 0 4-16,-4-3 0 15,8-1-103-15,-4-4-20 0,1 0-4 0,3 0-1 0,-8-4 103 16,8 4 20-16,1-8 4 0,4 0 1 16,1-4-205-16,-6 0-41 0,1-8-8 0,0 0-2 15</inkml:trace>
  <inkml:trace contextRef="#ctx0" brushRef="#br0" timeOffset="392">710 365 979 0,'-18'28'43'0,"13"-12"9"0,1-4-41 0,-1 4-11 0,1 1 0 0,4-5 0 15,0 0 271-15,-5 0 52 0,10 4 10 0,-5 0 3 16,0 5-167-16,0-5-33 0,0 0-6 0,4 4-2 16,1-4-102-16,-1 1-26 0,1-5 0 0,4 0 0 15,-9-12 0-15,9 8 0 0,0 0 0 0,0-8 0 16,1 0 0-16,-1 0 0 0,0 0 0 0,0-4 0 16,4 0 0-16,-8 0 0 0,-5-4 0 0,0 0 0 0,9 4 0 15,0-8 0-15,5 3 0 0,0-3 0 0,-5 0 0 0,4 0 0 16,-4 0 0-16,-4 0 0 0,4-4 0 15,-4 3 0-15,-5 1 0 0,0 4 0 0,4 0 0 16,-4 8 0-16,0 0 0 0,0 0 0 0,0 0 22 16,0 0-1-16,0 0 0 0,5 8 0 0,4 4-13 15,-5 9-8-15,1-5 10 0,4 0-10 0,9 0 8 16,-4 0-8-16,-5-4 0 0,0 5 0 0,5-5 0 16,-10-4 0-16,10-4 0 0,-5 4 0 0,0-4 0 0,5 0 0 15,-5-4 0-15,0 0 0 0,0-4 12 0,0 0-4 16,0 0-8-16,1-4 12 0,-6 0-12 0,1-4 0 15,4-5 8-15,-5 1-8 0,1-8 0 0,-1 8 0 16,1 0 0-16,0-1 0 0,-5-3 0 0,4 0 0 16,-4-4 0-16,5 3 0 0,-5 1 0 0,0 4 0 15,0 0 0-15,0 4 0 16,0 0-135-16,0-1-29 0,0 5-7 0,0 8-893 0</inkml:trace>
  <inkml:trace contextRef="#ctx0" brushRef="#br0" timeOffset="612">1284 628 1364 0,'0'0'60'0,"0"0"13"0,9 4-58 0,-9-4-15 0,0 0 0 0,0 0 0 16,0 0 84-16,9-4 13 0,0-4 3 0,-4-1 1 16,-1 1 2-16,-4 0 0 0,5-4 0 0,-5-4 0 0,0-4-55 0,0-1-12 15,0 1-1-15,-5 0-1 0,5-8-15 0,-4-1-3 16,4-3-1-16,0 0 0 0,-5-5-15 0,5 1 8 15,-4-1-8-15,4 1 0 0,-5 3 9 0,1 1-9 16,-1 0 8-16,0-1-8 16,1 5-87-16,-1 4-22 0,1 4-5 0,-5 3-794 15</inkml:trace>
  <inkml:trace contextRef="#ctx0" brushRef="#br0" timeOffset="800">1084 271 748 0,'18'17'67'0,"-9"-13"-54"16,5 4-13-16,-1 0 0 0,1-4 272 0,-1 0 51 0,6 0 10 0,-1 0 3 16,-4-4-160-16,4 4-31 0,0 0-6 0,0-4-2 15,0 0-61-15,1 0-12 0,-1 4-2 0,5 0-1 16,-10-4-38-16,10 4-8 0,0-8-2 0,0 4 0 16,-5 0-13-16,0 0 0 0,5 4 0 0,-5 4 0 15,-4 1-134-15,-5-1-26 16,4 0-6-16,1-8-874 0</inkml:trace>
  <inkml:trace contextRef="#ctx0" brushRef="#br0" timeOffset="1098">1712 514 864 0,'0'0'76'0,"0"0"-60"16,0 0-16-16,0 0 0 0,13-8 144 0,-3 0 25 16,-6-4 6-16,1 4 1 0,-5-4-52 0,-5 0-11 15,1-1-1-15,-1-3-1 0,0-4-44 0,1 4-9 16,-5 4-2-16,4 4 0 0,-8 0-24 0,4-1-6 15,-1 5-1-15,-3-4 0 0,-1 4 31 0,0 8 7 16,1 4 1-16,-5 5 0 0,4-5-52 0,0 8-12 16,1 0 0-16,3 0 0 0,1-4 28 0,0 4 4 15,0 1 0-15,9-1 0 0,9-4-20 0,-4 4-4 16,-5 0-8-16,4 1 12 0,5-1 11 0,-4-4 1 16,-5-12 1-16,14 12 0 0,-1 0-25 0,-4-8 0 15,1 4 0-15,3-4 0 16,1 0-46-16,-5-4-14 0,9-4-4 0,-4 0 0 15,0-8-153-15,-5 0-31 0,4 0-7 0,-4-4-1 0</inkml:trace>
  <inkml:trace contextRef="#ctx0" brushRef="#br0" timeOffset="1413">1844 332 1728 0,'0'0'38'0,"4"16"8"0,-4 1 2 0,0-1 0 0,0 4-39 0,0-4-9 0,-4 4 0 0,-1-3 0 15,1-5 96-15,-1 4 16 0,5 0 4 0,-9 4 1 16,5-8-33-16,-6 5-8 0,10-1 0 0,-4-4-1 15,4 0-60-15,0-4-15 0,0 4 0 0,0-4 0 0,0-8 0 0,0 0 0 16,0 0 0-16,0 0 0 0,0 0 0 0,0 0 0 16,4 0 0-16,6-8 0 0,3-4 0 0,-8 0 0 15,4 0 0-15,0-4 0 0,0 0 0 0,0-5 0 16,0 1 0-16,0 4 0 0,0-4 0 0,-4 8 0 16,4-1 0-16,0-3 0 0,0 4 0 0,0 4 0 15,-4 0 0-15,4 0 0 0,0 0 54 0,0 8 8 16,0-4 2-16,1 4 0 0,-10 0-52 0,9 8-12 15,4 4 0-15,1 0 0 0,-5-4 0 0,0 4 0 16,-4 4 0-16,-1 1 0 16,1-1 0-16,-5 4 0 0,0-4 0 0,-5 4 0 0,5 1 0 0,-4-5 0 15,-1 0 0-15,5-16 0 16,0 0-102-16,-4 12-23 0,4 0-5 0,0-12-576 0,0 0-115 16</inkml:trace>
  <inkml:trace contextRef="#ctx0" brushRef="#br0" timeOffset="1649">2213 263 1422 0,'0'0'63'0,"0"0"13"0,4 0-61 0,5-4-15 16,-4 4 0-16,-5 0 0 0,0 0 122 0,4-8 22 15,10 0 4-15,-9 0 0 0,-1 0-67 0,-4 0-13 16,0-4-4-16,0 0 0 0,0-1-51 0,0 1-13 16,0 0 0-16,0 0 0 0,-4 0 23 0,4 0 1 15,0 4 1-15,0 8 0 16,0 0-48-16,0 0-9 0,0 0-3 0,0 0-619 16,0 0-124-16</inkml:trace>
  <inkml:trace contextRef="#ctx0" brushRef="#br0" timeOffset="1932">2326 494 1594 0,'0'0'35'0,"0"0"7"0,14 8 2 0,0 0 1 0,-5-4-36 0,5 4-9 0,-10-4 0 0,5 5 0 16,-9-9 88-16,9 4 15 16,-9-4 3-16,9 4 1 0,-4 4-39 0,-5-8-8 0,0 0-2 0,0 0 0 15,0 0-46-15,0 0-12 0,0-8 0 0,0-5 0 16,-5 1 28-16,1 0 3 0,-5-8 1 0,0 4 0 15,0-4 0-15,-1-1 0 0,6 1 0 0,-5 0 0 16,4 0-32-16,1-1-18 16,-5 5 2-16,4 4 1 0,0-4 24 0,1 4 5 0,4 0 1 0,4-1 0 15,-4 5-15-15,5 0 0 0,0 0 0 0,4 0 0 0,0 0 0 16,4 0 11-16,-3 8-11 0,3-4 10 0,1 4-21 16,-5 4-4-16,9 0-1 0,-4 4 0 15,-1 0-183-15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39:38.6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46 862 345 0,'0'0'31'0,"0"0"-31"16,-5 8 0-16,-4 5 0 0,4-5 262 0,-4 4 46 0,5 0 10 0,-5-4 2 16,4 0-167-16,5-8-33 0,-5 8-6 0,5-8-2 15,0 0-29-15,0 0-7 0,0 0 0 0,0 0-1 32,0 0-56-32,0 0-11 0,5 8-8 0,-5-8 9 0,0 0-9 0,0 0 0 0,0 0 0 0,9-4 0 15,-4-4 25-15,4-4 3 0,-5-4 1 0,5-4 0 16,1-1-46-16,-1 1-10 0,-5 0-1 15,5 0-1-15,0-1 48 0,1 1 9 0,-1 4 3 0,0-4 0 16,0 4-50 0,0-1-9-16,0 9-3 0,-4 0 0 0,4 4 56 0,-9 4 11 0,0 0 3 0,0 0 0 15,0 0-23-15,4 16-5 0,1 1-1 0,-1 7 0 0,-4-4 4 16,0 4 1-16,0 5 0 0,0-5 0 0,0-4-15 0,0 5-15 31,-4-5 3-31,4-4 1 0,0 0 11 0,0-16 0 0,0 0 0 0,0 0 0 16,0 0 0-16,0 0 16 0,0 0-4 0,0 0-1 0,0 0-11 0,0 0-17 15,0 0 4-15,9 0 1 0,5 0 12 0,-10 0 16 16,5-4-3 0,0-4-1-16,0 0-24 0,-4 0-6 0,4 0-1 0,-4 0 0 0,-1-5 19 0,5 5 0 15,-4 4 0-15,9 0 0 0,-10-12 12 0,5 4 5 0,-4 0 2 16,4 0 0-16,-5 4-19 0,5-1 0 0,-4 1 0 16,0 0 0-16,-5 8 0 0,4 0 0 0,1 0 0 15,-5 0 0-15,0 0 0 0,4 8-19 0,-4-8 4 0,0 0 1 16,9-4-8-16,-9 4-2 15,5 8 0-15,-1 5 0 16,1-9-52 0,0 0-12-16,-1-4-1 0,5 0-1 0,-4 4-30 15,4 0-7-15,-5 0-1 0,1-4 0 0,4-8 52 0,0 8 9 16,0-4 3-16,0 4 0 0,1-4 51 0,-1 4 13 0,4 0 0 0,-4 0 0 16,5-4 48-16,-5-9 13 0,5-3 3 0,-5 4 0 15,5 12 36-15,-1 0 8 0,-8 0 2 0,8-4 0 16,-3 0-38-16,-1-4-7 0,-9 8-1 0,0 0-1 0,9-8-34 0,-5 0-6 15,-4-4-2-15,0 4 0 0,-4-1-21 0,-1 1 0 16,5 8 0-16,-9-8 0 0,-5 0 0 0,5 4 0 16,9 4 0-16,-9 4 0 0,-4-4 21 0,-1 4 7 15,0 4 0-15,5 0 1 0,0 5 5 0,0-1 1 16,0 4 0-16,4 4 0 0,1-4-35 0,-1 0-20 16,5-3 2-16,0-1 1 0,-4 8 17 0,8-4 0 15,1-4 0-15,4 0 0 16,-5 5 15-16,10-1 0 0,-5 4 0 0,0-4 0 0,5-4-15 0,0 1-12 0,-1-5 3 15,5 0 0-15,1 0 9 0,-6-4 0 0,6-4 8 16,-6 0-8-16,5 0 0 0,-4-8-15 0,0 4 3 0,-1-4-692 16,1-5-139-16</inkml:trace>
  <inkml:trace contextRef="#ctx0" brushRef="#br0" timeOffset="283">892 227 1119 0,'5'0'49'0,"-5"0"11"0,0 0-48 0,0 0-12 16,0 0 0-16,-5 12 0 0,1 0 94 0,4 0 16 16,-5 5 3-16,5-1 1 0,0 4-12 0,0 4-2 15,-4-3-1-15,4 3 0 0,4 0-12 0,-4 13-3 16,0-5 0-16,-4 8 0 0,4-3-16 0,0 3-3 15,0 1-1-15,0-1 0 0,0 1-40 0,0-1-8 16,0-3-1-16,0-5-1 0,4 0-22 0,-4-3-5 16,5-5-1-16,-5-12 0 0,0-4 14 0,0 0 0 0,0-8 0 0,0 0 0 31,0 0-80-31,0 0-14 0,0 0-2 0,0 0-883 0</inkml:trace>
  <inkml:trace contextRef="#ctx0" brushRef="#br0" timeOffset="738">428 490 576 0,'27'8'25'0,"-18"-8"6"0,5 4-31 0,4 0 0 0,0 0 0 0,5 0 0 16,0-4 262-16,0 0 46 0,0 4 10 0,4-4 2 16,5-4-161-16,-5 4-32 0,0 0-7 0,1 0 0 15,-6-4-89-15,1 4-18 0,5 0-3 0,-10-4-1 0,4 4-9 0,1 0 0 16,-5-8 0-16,1 4 0 0,-1 0 13 0,-4 0 1 15,-1 0 0-15,1 4 0 0,-5 0-22 0,-4 0-5 16,-5 0-1-16,9 4 0 0,-5 8 6 0,-4-12 8 16,0 0-13-16,5 8 5 0,-1 4 0 0,-4 1 0 15,0 7 0-15,0 0 0 0,0 0 18 0,0 5 4 16,-4 7 1-16,4-8 0 0,-5 5-15 0,1-1-16 16,-1 0 3-16,5 0 1 0,-4-3 12 0,-1-5 16 15,5-4-3-15,-5-4-1 0,5 9-12 0,0-9 0 16,0-12 0-16,0 0 0 0,5 8 11 0,-5-8-1 15,0 0 0-15,0 0 0 0,0 0-10 0,9 8-14 16,0-4 3-16,-9-4 1 0,14-4 10 0,0-4 0 16,-1 8 0-16,1-12 0 0,-5 4 0 0,5-1 9 0,4 5-1 0,-5 0-8 15,1 0 0-15,0-4 0 0,-1 0-10 0,1 4 10 16,0-4 0-16,-5 0 0 0,5 0 14 0,-5 4-4 16,0 4-10-16,-9 0-12 0,0 0 2 0,9 8 1 15,-5 0 9-15,5 4 0 0,1-4 0 0,-6 8 0 16,1 1 21-16,-1-1 7 0,1-4 0 0,-1 0 1 15,-4 0-46-15,5 4-10 0,4-3-1 0,-4-1-1 16,-1-4-79-16,1 0-16 0,8 0-4 16,1 4 0-16</inkml:trace>
  <inkml:trace contextRef="#ctx0" brushRef="#br0" timeOffset="1010">1475 939 748 0,'0'0'33'0,"9"0"7"0,0-4-32 0,0 0-8 0,-9 4 0 0,10-4 0 0,-1 0 193 0,0 0 37 15,-9 4 7-15,0 0 2 0,0 0-139 0,4-4-27 16,5-12-5-16,-9-4-2 16,5 7-28-16,-10-3-6 0,5 4 0 0,0 0-1 0,-4 4-15 0,-5-4-2 15,4 4-1-15,-4 4 0 0,9 4 1 0,-14-4 0 16,5 4 0-16,-4 0 0 0,4 4 3 0,-1 0 1 16,1 4 0-16,5-8 0 0,-10-4-3 0,14 4-1 15,-4 16 0-15,-1-4 0 0,5 0-14 0,0 0 0 0,0 0-12 16,0 1 12-16,0-5-23 0,9 4 3 15,-4-4 0-15,-1 4 0 16,5-4-13-16,-4 4-3 0,4-4 0 0,-4 0 0 16,8 1-122-16,-4-5-25 0,0 0-5 0,5 0 0 0</inkml:trace>
  <inkml:trace contextRef="#ctx0" brushRef="#br0" timeOffset="1478">1835 899 1213 0,'4'-4'26'0,"-4"4"6"0,0 0 0 0,0 0 4 0,9-12-36 0,1 4 0 0,3-5 0 0,-8 1 0 16,-5 4 51-16,4 4 3 0,1-8 1 0,-5 0 0 0,0 0-25 15,-5 0-5-15,1-1-1 0,-1 5 0 0,-4-4 8 0,0 4 0 16,0 0 1-16,0 0 0 0,0 0 3 0,0 4 1 16,-5 0 0-16,5 4 0 0,-5 4 17 0,1 4 3 15,3-4 1-15,1 4 0 0,0 0-58 0,0 4 0 16,-5-4-15-16,10 4 3 0,-1 1 12 0,1-1 11 15,-1 0-3-15,1 4 0 0,4-4 1 0,4 0 0 16,-4 0 0-16,5 1 0 0,-5-1-1 0,9-4-8 16,0 4 12-16,0-4-4 0,0-4 0 0,0-4-8 15,10 0 12-15,-6-4-4 0,5-4-22 0,1 4-5 16,-1-4-1-16,5 0 0 0,-5-8 30 0,0 3 6 0,0-3 0 16,-4 0 1-16,4-8-27 0,-9-1-6 0,5-7 0 15,-5-4-1 1,0-5 17-16,0 1 0 0,-9 3 11 0,0-7-11 0,0-5 0 0,-4-3 0 0,4-1 0 15,0-4 0-15,-5 5 0 0,0-1-9 0,1 1 9 0,-5 3 0 16,0 9-14-16,0 3 2 0,9 9 1 16,-5 8 0-16,1 7-1 0,4 13 0 0,0 0 0 0,0 0 0 15,0 17 28-15,-5 3 6 0,5 0 1 0,0 12 0 16,0 9-10-16,0 3-1 0,-5 1-1 0,5 3 0 16,-9 1 33-16,9 4 8 0,5 3 0 0,-1 5 1 0,1-4-42 15,0-1-11-15,4 5 0 0,0-8 0 0,-9-5 0 0,4-3 0 16,1-5 0-16,-5-3 0 31,0-9-152-31,9 0-32 0,14 29-6 0,-1-25-2 0</inkml:trace>
  <inkml:trace contextRef="#ctx0" brushRef="#br0" timeOffset="1650">2327 943 1638 0,'0'0'36'0,"0"0"7"0,0 0 1 0,0 0 3 0,0 0-38 0,4 8-9 0,-4 9 0 0,0-17 0 16,0 0 73-16,5-8 13 16,-5 8 2-16,0 0 1 0,0 0-20 0,0 0-4 0,0 0-1 0,0 0 0 31,0 0-74-31,0-5-15 0,0-3-3 0,0 8-1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9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38 345 0,'0'0'31'0,"0"0"-31"15,0 0 0-15,0 0 0 0,0 0 356 0,0 0 64 0,0 0 14 0,9 8 2 16,-4-4-186-16,4 0-38 0,-4 4-7 0,4 4-1 15,-5 0-112-15,5 4-23 0,5 1-4 0,-5-1-1 16,-4 4-51-16,-1 0-13 0,5 5 0 0,-4-1 0 16,0-8 24-16,-1 0 3 0,-13 0 0 0,9 5 0 15,0 3-27-15,5 0 0 0,4 0 0 0,-5-7 0 0,-4-17-8 0,-4 12-4 16,17 12-1-16,-13-12 0 16,0-12-116-16,0 0-23 0,0 0-5 0,0 0-615 15,0 0-124-15</inkml:trace>
  <inkml:trace contextRef="#ctx0" brushRef="#br0" timeOffset="895">32 285 1267 0,'0'0'28'0,"0"0"5"0,14 4 2 0,-14-4 1 0,0 0-36 0,0 0 0 0,14-4 0 16,-5 4 0-16,0 0 109 0,4 0 15 0,6 4 4 0,-1-4 0 16,5-4-52-16,-1-1-9 0,6 5-3 0,-1 0 0 15,0 0 0-15,1 0 0 0,-6-4 0 0,6 4 0 16,-1-4-51-16,0 4-13 0,1 8 0 0,4-3 0 16,-5-1 54-16,5 0 8 0,0-4 2 0,4 0 0 15,0 0-52-15,-4 0-12 0,5 4 0 0,-1-4 0 16,-9 4 54-16,5-4 8 0,0 4 2 0,5-4 0 15,-1 4-52-15,-4-4-12 0,4 0 0 0,-4 0 0 16,0 0 0-16,0 0 0 0,0 4 0 0,-5-4 0 16,0-8-13-16,5 8-6 0,-4 0-1 0,3 0 0 15,1 0 32-15,0-4 7 0,5 4 1 0,-5 0 0 0,-1-4-20 16,1 4 0-16,0 0 0 0,-5 0 0 0,5-4 0 16,5 4 0-16,-1-4 0 0,1 0 0 0,-6 4 0 15,6 0 0-15,-5 0 0 0,4 4 0 0,-4-4 0 16,0 8 0-16,0 0 0 0,0 4-9 0,0-4 9 0,4 4 0 15,0-12 8-15,1 0-8 0,-1 0 0 0,-4 0 0 16,0 4 0-16,4 0 0 0,-4 4 56 16,-4-8 6-16,3 4 2 0,6-4 0 15,-10 0-103-15,5 0-20 0,-5-4-4 0,1 8-1 16,-10 0 83-16,9 0 16 0,-4-4 3 0,0 4 1 0,-10 1-39 0,6-5 0 16,-1-5 0-16,-5 1 0 15,1-4 0-15,-5 4 0 0,9 0 0 0,-4 0 0 0,0 0 0 0,-1 4 0 16,6 0 0-16,-6-4 0 0,6 0 0 0,-6 4 0 0,1 0 0 15,-1-4 8-15,1 0-8 0,0 4 0 0,-1-4 0 16,-3 0 0-16,-1 4 0 0,0-4 0 0,0-4 0 16,-5 0-8-16,1 4 28 0,-5 4 7 0,5-8 1 0,-5-1 0 31,0 1-48-31,0 4-8 0,0-4-3 0,0-4 0 0,0 12 31 0,-10-4-9 0,10 4 9 0,-18-8 0 16,5-4-10-16,-10 0 10 0,0 4-12 0,0-5 12 15,-4 5-10-15,4-4 10 0,-4 4-8 0,0-4 8 16,-5 0 0-16,0-4 0 0,-5 3 0 0,1 1 0 15,0 0-22-15,4 4 1 0,0 0 0 0,4 0 0 0,1-4 21 16,9 8 0-16,13 0 0 0,5 4 0 16,-4 0 0-16,4-4 0 0,-5 0 0 0,5 4 0 0,9-9 0 0,1 5 0 15,8-4 0-15,0 4 0 0,14 4 0 0,0 0 0 16,0-4 0-16,-1 4 0 0,1 4 0 0,-4-4 0 16,-6 8 0-16,6 0 0 0,-1 1 20 0,-4 3 8 15,-5 0 1-15,0 0 1 16,0 4-48-16,-4 4-10 0,4 1-1 0,-4-1-1 0,-10-4 75 0,6 8 15 15,-6 1 4-15,-4 7 0 0,0 0-64 0,-4-7-21 16,-1-5 0-16,0 0 0 0,-4 4 21 0,5 1 0 16,-10-5 0-16,10 0 0 0,-10 0 0 0,5 9 0 0,0-1 0 0,0-12 0 15,0 0 0-15,-1-7 0 16,1-1 0-16,9-8-11 0,0 0 11 0,0 0 0 0,-9 4 8 16,9-4-8-16,-9 0 0 0,9 0 8 0,0 0-8 0,-4-4 0 31,-10 4-54-31,0-4-15 0,10 4-3 0,-10-4-1 0,5 4-173 15,0 0-34-15,9 0-8 0,0 0-559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1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164 470 1465 0,'9'28'64'0,"-9"-28"15"0,0 0-63 16,0 0-16-16,0 0 0 0,0 0 0 0,0 0 112 0,0 0 20 15,0 0 4-15,0 0 1 0,0 0-109 0,0 0-28 16,0 0 0-16,0 0 0 0,0 0 56 0,0 0 7 15,0 0 1-15,-4-12 0 0,4 12-52 0,4-8-12 16,1 0 0-16,-5-5 0 0,4 1 54 0,5-8 8 16,-4 4 2-16,4-4 0 0,0-1 0 0,5 1 0 15,-5 4 0-15,4-4 0 16,-3-1 0-16,3 1 0 0,1-4 0 0,4 4 0 0,-4-9-52 0,-1 9-12 16,1-4 0-16,4 4 0 0,-4-5 0 0,4 1 0 0,-4 8 0 15,-1 0 0-15,1 0 0 0,-5 3 0 0,0 1 0 16,-4 0 0-1,-5 12-100-15,0 0-22 0,0 0-5 0,0 0-649 0,-9 4-131 0</inkml:trace>
  <inkml:trace contextRef="#ctx0" brushRef="#br0" timeOffset="283">0 32 2419 0,'9'9'53'16,"5"-1"11"-16,-1-4 3 0,6 4 1 0,-1 4-55 0,0 0-13 0,0 0 0 0,5 4 0 0,-5 1 105 0,5-1 19 15,0 0 3-15,-5 4 1 0,9 0-103 0,-8 5-25 16,8-5 0-16,-4 8 0 0,4 9 56 0,-4-5 7 16,-1-4 1-16,1-7 0 0,0-1-52 0,-5-4-12 15,0 4 0-15,5-3 0 16,-5-1-48-16,1 0-13 0,-6-4-3 0,1-4 0 15,0 0-153-15,-5 4-31 0,0 0-7 0,14 1-1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47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0 1267 0,'0'0'56'0,"0"0"12"0,0 0-55 0,0 0-13 0,0 0 0 0,0 0 0 16,0 0 105-16,0 0 19 0,5 12 3 0,-5-12 1 15,0 0-52-15,0 0-9 16,0 0-3-16,0 0 0 0,0 0 0 0,0 8 0 16,0 4 0-16,0-12 0 0,0 9 0 0,0 3 0 0,-5 4 0 0,-4 4 0 15,4 0-51-15,-4 13-13 0,5-1 0 0,-5 4 0 16,0 1 0-16,-1-1 0 0,6 1 0 0,-5-1 0 0,4-3 54 15,-4 3 8-15,0-4 2 0,4 1 0 16,-4-5-103-16,5 0-20 0,-5 5-4 0,0-1-1 16,9-4 103-16,0 1 20 0,-5-5 4 0,5 0 1 15,0-3-78-15,0-5-15 0,5 0-3 0,-1-4-1 16,-4-12 1-16,0 0 1 0,0 12 0 0,5-8 0 16,4 0 76-16,-5 0 15 0,1 0 4 0,-1 0 0 0,6 1-52 0,-1-5-12 15,0 0 0-15,0 0 0 0,0-5 54 0,0 5 8 16,5 0 2-16,-1 0 0 0,1 5-52 0,0-5-12 15,-1 4 0-15,6 0 0 0,-1-4 0 0,0 8 0 16,0 4 0-16,5 0 0 0,-5 0 40 0,5-8 6 16,0-8 1-16,-5 0 0 0,9 8-33 0,-4-4-6 15,0-4-8-15,-5 4 11 0,0-4 0 0,0 8 0 16,-4 0 0-16,0 0 0 0,4-4-11 0,-4 8 0 16,-5 8 0-16,-5-11 0 15,-4-5-263-15,0 4-54 0</inkml:trace>
  <inkml:trace contextRef="#ctx0" brushRef="#br0" timeOffset="321">845 878 1497 0,'0'0'66'0,"0"0"14"0,0 0-64 0,0 0-16 16,0 0 0-16,0 0 0 0,-5 20 106 0,5-20 18 16,0 0 3-16,0 0 1 0,0 0-52 0,0 0-9 15,0-8-3-15,0 8 0 0,0 0-51 0,0 0-13 16,0-8 0-16,0-4 0 0,0 0 0 0,0-4 0 15,0 0 0-15,0-9 0 0,0 1 0 0,5 0 0 0,-5 4 0 0,4-5 0 32,1 5-202-32,-5 0-43 0,5-21-9 0,4 17-2 0</inkml:trace>
  <inkml:trace contextRef="#ctx0" brushRef="#br0" timeOffset="675">1009 729 1267 0,'4'20'56'0,"-4"-8"12"0,0 0-55 0,0 8-13 0,0 0 0 0,0 5 0 0,0-5 105 15,-4 0 19-15,4-4 3 0,0-16 1 0,0 0-52 0,0 0-9 16,0 17-3-16,0-17 0 0,-5-4-51 0,5-5-13 16,0 1 0-16,0 0 0 0,0 0 54 0,5 0 8 15,-5-4 2-15,4 0 0 0,1-4-52 0,-5 3-12 16,4 1 0-16,1 0 0 0,0-8 0 0,-1 0 0 15,5 0 0-15,-4 3 0 0,-1-3 0 0,1 4 0 16,4 0 0-16,-5 0 0 0,6 3 0 0,-6 1 0 16,5 0 0-16,0 0 0 0,-4 4 0 0,4 4 0 15,0 4 0-15,0 4 0 0,-9-4 54 0,14 8 8 16,-5 0 2-16,0 8 0 0,0 0 0 0,0-3 0 16,0 3 0-16,1 0 0 0,-1 8-52 0,-5 1-12 15,1-5 0-15,-1 8 0 0,5 4 0 16,-4-3 0-16,-1-13 0 0,1 0 0 0,-5 4 0 0,5-7 0 0,-5 3 0 15,-5-4 0 1,0-4-202-16,5-8-43 0</inkml:trace>
  <inkml:trace contextRef="#ctx0" brushRef="#br0" timeOffset="800">859 494 518 0,'0'0'46'0,"0"-8"-37"0,0 8-9 0,0 0 0 15,0 0 117-15,0 0 22 0,9-4 4 0,-9 4-383 16,0 0-77-16</inkml:trace>
  <inkml:trace contextRef="#ctx0" brushRef="#br0" timeOffset="1130">1405 753 979 0,'18'8'87'0,"-4"-8"-70"16,4 0-17-16,-4 0 0 0,4 0 183 0,-5-4 33 16,1-4 6-16,0-4 2 0,-1-1-90 0,1 1-18 15,-5 0-3-15,0 0-1 0,-9 0-57 0,5 0-12 16,-1 8-3-16,-4-8 0 0,-9-1-18 0,5 1-4 0,-5 4-1 16,-5 0 0-16,-9-4-17 0,5 8 10 0,-5 0-10 0,5 4 8 15,0 0-8-15,0 8 0 0,-1 4 0 0,1 0 8 16,0-4-8-16,4 4 0 0,-4 9 0 0,9-1 0 15,4 8 0-15,-4-3 0 0,5-9 0 0,-1 4 0 16,5-4 0-16,5 8-11 0,-1 5 3 0,5-5 0 16,1-8 8-16,3 4 12 0,1 1-2 0,-5-9-1 15,-9-12-9-15,9 0-12 0,9 0 2 0,5 0 1 16,-5 4 9-16,5-4 0 0,0 0 0 0,4 0 8 16,-4 0-8-16,0 0 11 0,-1 0-11 0,1 4 12 31,-5 4-215-31,-4 0-42 0</inkml:trace>
  <inkml:trace contextRef="#ctx0" brushRef="#br0" timeOffset="1444">1869 781 864 0,'9'-12'38'0,"-4"8"8"0,-5-4-37 0,4 0-9 16,1 0 0-16,-5 0 0 16,5-5 240-16,-10 1 45 0,0 0 10 0,1 0 1 0,-1-4-180 0,-4 4-36 15,0-5-7-15,-5 5-1 0,5 0-30 0,-4 4-6 16,4 0 0-16,-1 8-1 0,-3 8-6 0,4 0-1 15,4 4 0-15,-4 0 0 0,0 9-13 0,0-1-3 0,4 4-1 0,5 5 0 16,0-1-11-16,0-8-14 16,5-4 3-16,-1 0 1 0,-4 1 10 0,5-1-13 0,4 0 5 15,-4 4 8 1,-1 5-53-16,5-1-3 0,0-16-1 0,-9-8 0 0,0 0 57 0,0 0 0 0,0 0 0 0,14 4 11 16,0-12-11-16,-5 4-12 0,-5-8 2 0,5 4 1 15,-4 0 9-15,4-5 0 0,-4 1 0 16,-1 0 0-16,5 0 0 0,-4 0 0 0,-1 8 0 0,-4 4 0 31,0 0-29-31,0 0-1 0,14-8 0 0,-5 8 0 16,-9 0-75-16,14 0-15 0,-5 8-4 0,0 4-672 0</inkml:trace>
  <inkml:trace contextRef="#ctx0" brushRef="#br0" timeOffset="1683">2106 898 1267 0,'9'29'56'0,"-9"-29"12"0,0 0-55 0,0 0-13 15,0 0 0-15,0 0 0 0,-4 8 105 0,4-8 19 16,-10 0 3-16,10 0 1 0,0 0-52 0,-4-12-9 16,-10 0-3-16,10-5 0 0,4 1 6 0,-9-8 1 15,4 0 0-15,0-5 0 0,1 5-33 0,4-4-6 16,4 3-2-16,-4 9 0 0,0 8-11 0,5-4-3 16,0 0 0-16,4-4 0 0,-5 4-4 0,10-1 0 15,0 1-1-15,4 0 0 16,0 4-11-16,0 4 0 0,0-4 0 0,1 0 0 0,-1 4 0 0,-5 4-12 15,6 0 2-15,-6 4 1 16,-13-4-183-16,9 4-37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498 678 6003,'0'0'11178,"10"2"-10401,2 0-504,36 4 793,-47-6-1027,0 0 0,0-1 0,0 1 1,0 0-1,0-1 0,0 1 0,1-1 0,-1 1 1,0-1-1,0 1 0,-1-1 0,1 0 0,0 1 0,0-1 1,0 0-1,0 0 0,-1 0 0,1 1 0,0-1 1,-1 0-1,1 0 0,0 0 0,-1 0 0,1 0 1,-1-1-1,0 1 0,1 0 0,-1 0 0,0 0 0,0-2 1,3-38 216,-3 36-196,1-25 47,-1-3 54,-6-61-1,4 82-148,-1 1 1,1 0-1,-2 0 1,0 0-1,0 1 0,-1-1 1,0 1-1,0 0 1,-9-10-1,-11-13-83,-2 2-1,-2 1 0,0 2 0,-2 0 0,-1 2 1,-1 2-1,-1 1 0,-1 1 0,0 2 0,-2 1 0,-1 3 1,-66-22-1,58 34-2688,40 4 1635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286 392 4450,'0'0'11549,"0"0"-11483,0 0-1,0 0 1,1 0-1,-1 1 1,0-1-1,1 0 1,-1 0-1,0 0 1,0 1-1,0-1 1,1 0-1,-1 1 0,0-1 1,0 0-1,0 0 1,0 1-1,1-1 1,-1 0-1,0 1 1,0-1-1,0 0 1,0 1-1,0-1 1,0 0-1,0 1 1,0-1-1,0 0 1,0 1-1,0-1 1,0 0-1,0 0 1,0 1-1,0-1 0,0 0 1,0 1-1,-1-1 1,1 0-1,0 1 1,0-1-1,0 0 1,0 0-1,-1 1 1,1-1-1,0 0 1,0 0-1,-1 1 1,1-1-1,-18 0 189,0-1 1,0-1-1,1 0 1,-1-2-1,1 0 0,-26-9 1,33 9-229,1 0 0,0-1 0,0 0 0,0 0 0,1-1 0,0 0 0,0 0 0,0-1 0,1 0 0,0 0 0,1-1 0,-1 0 0,-8-15 0,11 13 50,1 0-1,0 0 1,0-1-1,1 1 1,1-1-1,0 1 1,0-1-1,1 0 1,0 0-1,3-11 1,-2-15 144,0 29-206,0 1 1,0 0-1,1 0 0,0 0 0,0 0 0,1 0 0,0 1 1,0-1-1,0 1 0,1 0 0,0 0 0,6-7 1,1-4-34,-10 14 821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3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0 170 460 0,'0'0'41'0,"0"0"-33"15,0 0-8-15,0 0 0 0,0 0 148 0,0 0 28 16,0 0 6-16,0 0 1 0,0 0-70 0,0 0-13 15,0 0-4-15,0 0 0 16,0 0-18-16,0 0-4 0,0 0-1 0,0 0 0 0,0 0-7 0,0 0-2 16,0 0 0-16,0 0 0 0,0 0 0 0,0 0 0 15,0 0 0-15,0 0 0 0,0 0 0 0,0 12 0 16,4 8 0-16,1 0 0 0,-5-8 0 0,4 5 0 16,1 3 0-16,-1 8 0 0,1 4 0 0,4 5 0 15,-4-1 0-15,-1 5 0 0,5-5-51 0,0 1-13 0,0-1 0 16,1 0 0-1,-1 1 0-15,4-5 0 0,-4 1 0 0,1-1 0 0,-1 0 0 0,0-3 0 0,4-5 0 16,-3 4 0-16,3-3 0 0,1-5 0 0,-5 0 0 16,5-4 0-16,-5 5 0 0,4-5 0 0,1 4 0 15,0-4 0-15,-5-8 0 0,4 4 0 0,1 5 0 16,-5-5 0-16,5-4 0 0,-5 0 0 0,5 0 0 0,-5 4 0 16,0 0 0-1,0-4 0-15,0-4 0 0,-4-4 0 0,4-4 0 0,-5-4 0 0,5 4 0 0,-4-4 0 16,4 0 0-16,-4-4 0 0,-1 0 0 0,5 0 0 15,-4-1 0-15,4-3 0 0,-5 0 0 0,1-4 0 0,0-4 0 16,-1-1 0-16,-4 1 0 0,9 0 0 16,-4-1-48-16,-5 1-13 15,4 4-3-15,1 0 0 0,-1-5 52 0,-4 5 12 16,5 4 0-16,0 0 0 0,-1 4 0 0,1-1 0 0,-1 5 0 0,-4 8 0 0,0 0 0 0,0 0 0 31,9 0 0-31,-9 0 0 0,5 8 0 0,-1 5 0 16,6 3 0-16,-1 8 0 0,0 0 48 0,0 5 13 15,9 3 3-15,-9 0 0 0,0 5-52 0,0-5-12 16,5-7 0-16,-5 3 0 0,0 0 0 0,0-4 0 16,-4 1 0-16,4-1 0 0,0-4 0 0,0-4 0 15,5 9 0-15,-5-9 0 0,0-8 0 0,5 0 0 16,-5-4 0-16,5 4 0 0,-5 0 0 0,-9-8 0 0,9-8 0 16,0 4 0-16,0 0 0 0,5-4 0 0,-10 0 0 15,5-4 0-15,0 0 0 0,0 4 0 0,-4-5 0 16,4 1 0-16,-4-8-19 15,4 0-6-15,-5 0-2 0,1-5 0 0,-1-7 43 0,1 0 9 16,0-5 2-16,-1 5 0 0,-4-5-43 16,0 1-9-16,5 0-2 0,-1-5 0 0,-4 1 27 0,0 3 0 15,5-3 0-15,-5-1 0 0,0-7 0 0,4 7 0 0,-4 1 0 16,5-5 0-16,-5 1 0 0,4 11 0 16,-4 1 0-16,5 0 0 0,0 3 0 0,-1 5 0 0,-4-4 0 0,5 3 8 15,-1 5-8-15,5-4 0 0,-4 0 8 0,-1 7-8 0,1 1 11 16,-1 4-3-16,1 0 0 0,0 0 0 0,-1 4 4 15,-4 8 0-15,0 0 0 0,0 0 0 0,0 0-25 16,0 0-5-16,0 0-1 0,0 0 0 16,5-4-33-16,-5 4-8 0,0 0 0 0,0 0-1 15,0 0-198-15,0 0-39 0,0 0-8 0,0 0-2 0</inkml:trace>
  <inkml:trace contextRef="#ctx0" brushRef="#br0" timeOffset="723">1388 1088 1267 0,'5'12'28'0,"-5"-12"5"0,0 0 2 0,0 0 1 0,0 0-36 0,0 0 0 0,0 0 0 0,0 0 0 16,0 0 58-16,0 0 5 0,0 0 1 0,0 0 0 0,0 0 36 15,0 0 8-15,0 0 2 0,0 0 0 0,4-8-34 0,1 0-8 16,4 4 0-16,0-8-1 0,-4 4-3 0,4-8 0 16,4 0 0-16,-3 3 0 0,8 1-5 15,0-4-2-15,-4 0 0 0,4-4 0 0,-5-1-11 0,1-3-2 16,0 0-1-16,-5 0 0 0,0 3-22 0,5 1-4 16,4 0-1-16,0 0 0 0,0-5-4 0,1 5-2 15,-6 0 0-15,5 4 0 0,1-1-10 0,-10 5 0 16,4 4 0-16,-4 0 0 0,1 8 11 15,-6-4 6-15,5 4 2 0,-4-4 0 16,-1 4-169-16,-4 0-34 0,0 0-6 0,0 0-898 0</inkml:trace>
  <inkml:trace contextRef="#ctx0" brushRef="#br0" timeOffset="1038">1343 643 1958 0,'0'0'43'0,"0"0"9"0,0 0 1 0,9 4 3 0,0 0-45 0,-9-4-11 0,9 8 0 0,-4-4 0 0,-5-4 115 16,9 8 21-16,-5 0 4 0,5 1 0 0,5-1-71 0,0 0-14 15,4 4-3-15,-4 0-1 0,8 4 10 0,-3 0 3 16,-1 1 0-16,4 7 0 0,6 0-29 0,-1 9-6 15,0-1-1-15,1 8 0 0,4 1-9 0,-10-13-3 16,1-8 0-16,0 5 0 0,4-1-8 0,-4 4-8 16,0-3 12-16,0-5-12 0,-5 0 18 0,5 4-3 15,4 1-1-15,-9-5 0 0,-4-8-14 0,-5-4 0 16,9 4 0-16,-9-4 0 16,0 0-104-16,-9-8-23 0,5 0-5 0,-5 0-709 15,0 0-143-15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32 1166 0,'0'0'52'0,"0"0"10"0,0 0-50 0,0 0-12 0,-5 4 0 0,5-4 0 16,0 0 87-16,0-4 14 0,-4 0 3 0,4 0 1 16,0 4-49-16,0 0-11 0,0 0-1 0,0 0-1 15,0 0-31-15,-5-4-12 0,1-4 8 0,-1-4-766 16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7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2214 0,'0'0'48'0,"0"0"11"0,0 0 1 0,0 0 3 0,0 0-51 0,0 0-12 15,0 0 0-15,0 0 0 0,0 0 63 0,0 0 9 16,0 0 3-16,0 0 0 0,9-8-51 0,-4-4-11 16,-1 4-1-16,5 0-1 15,-4 0-135-15,-5 8-26 0,0 0-6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6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1209 0,'0'0'26'0,"0"0"6"0,0 0 0 0,14 0 4 0,-5 4-36 0,0 0 0 0,5-4 0 0,-1 0 0 0,1 4 122 16,4 1 18-16,0-5 3 0,14 4 1 0,-4 4-6 0,-1-4-1 15,0-4 0-15,5 4 0 0,0-4-14 0,0 8-3 16,9-4-1-16,4 4 0 0,10 4-95 0,4-4-24 16,5-4 0-16,-14 0 0 0,5 0 56 0,-1 0 6 15,1 0 2-15,4-4 0 0,0 4-52 0,5 1-12 16,4-5 0-16,28-5 0 0,-14 10-13 0,4-5-6 16,1 0-1-16,-10-5 0 0,-4 1 20 0,-9 4 0 15,0 0 0-15,-10 0 0 0,1-4 12 0,-10 0 7 16,5 0 1-16,-4 4 0 0,-5 4-35 0,-9-4-6 15,4 0-2-15,-4 0 0 0,-5 0 0 0,5 4 0 16,-4 4 0-16,-6 1 0 16,6-5-160-16,-6 0-32 0,-3 8-6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4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0 829 1497 0,'0'0'32'0,"0"0"8"0,0 0 0 0,0 0 4 0,0 0-36 0,0 0-8 16,0 0 0-16,0 0 0 0,0 0 104 0,0 0 20 16,0 0 3-16,0 0 1 0,0 0-41 0,0 0-8 15,0 16-2-15,5-8 0 16,-1 5-21-16,6-5-4 0,-1-8 0 0,4 4-1 0,5-8 10 0,-4 4 3 15,4-8 0-15,1 4 0 0,-1-5-52 0,0 5-12 0,0-4 0 16,5 4 0-16,-5 0 54 0,0 4 8 0,1-4 2 16,3 4 0-16,-3-4-52 0,3 0-12 0,-3 0 0 15,-1 0 0-15,5 4 0 0,-10-4 0 0,10 0 0 0,-9 4 0 16,-1-4-21-16,5 4 2 0,-8-4 1 16,3 8 0-1,-4-4-138 1,-4 0-27-16,4-4-5 0,-9 4-868 0</inkml:trace>
  <inkml:trace contextRef="#ctx0" brushRef="#br0" timeOffset="251">305 1064 1447 0,'0'0'64'0,"0"0"13"0,0 0-61 16,0 0-16-16,0 0 0 0,0 0 0 0,-4 4 116 0,4-4 20 15,-9-8 4-15,4 0 0 0,5 8-20 0,0-12-4 16,0-1 0-16,-4-3-1 0,4-8-46 0,0 0-9 16,-5-5-1-16,5 1-1 0,0 4-26 0,5-5-4 15,-5 9-2-15,4-4 0 0,-4 0-14 0,0-1-2 16,0 5-1-16,5 4 0 0,-5 0-9 0,0 8 10 16,0 0-10-16,0-1 10 15,-5 1-75-15,5 0-15 0,-4 4-4 0,-1-4-1041 0</inkml:trace>
  <inkml:trace contextRef="#ctx0" brushRef="#br0" timeOffset="895">952 0 1036 0,'0'0'23'0,"0"0"5"0,0 0 0 0,0 0 1 0,9-4-29 0,-9 4 0 16,0 0 0-16,0 0 0 15,0 0 108-15,0 0 16 0,0 0 4 0,0 0 0 0,5 8 0 0,-1 4 0 16,1 4 0-16,-1 0 0 0,1 4-52 0,-5 9-9 16,4-1-3-16,-4 8 0 0,0 1 0 0,0 7 0 15,0 5 0-15,-4 4 0 0,4 3-51 0,0-3-13 16,-5-9 0-16,5 9 0 0,0 0 0 0,0-1 0 16,0-7 0-16,0-5 0 0,5 5 54 0,-5-5 8 15,4-7 2-15,-4-1 0 0,0-4-52 16,5-3-12-16,-1-5 0 0,1 0 0 0,-5-8 0 0,0-4 0 15,0-8 0-15,0 0 0 0,0 0 0 0,0 0 0 0,0 0 0 16,0 0 0 0,4-8-48-16,6-4-13 0,-6-8-3 0,1 0 0 0,-1-5 52 0,5 1 12 15,-9 0 0-15,5-1 0 0,-1 9 0 0,1 0 0 16,-5-8 0-16,9 3 0 0,-4 1 0 0,-1 4 0 0,1 4 0 0,-1 0 0 16,1 4 21-16,4 0 7 15,-4 4 2-15,4-1 0 0,0 5-17 0,0 0-3 0,5 0-1 16,-5 5 0-16,4 3 2 0,1 0 0 0,4 4 0 0,-4 4 0 15,-1 4-2-15,1 1 0 0,-9 3 0 0,-5 0 0 16,0 4-9-16,0 5 0 0,-9-1 0 0,-5 5 0 0,0-5 0 16,-4-4 0-16,-5 1 0 0,5-13 0 0,4-4 0 15,-4 0 0-15,0 0-9 0,4-4 9 0,-4-8 0 16,4 4-8-16,1-4 8 0,-5 0 0 0,4-4-13 0,5 0 4 16,0-4 1-16,0 0 0 0,4-4 22 15,-4 0 5-15,9 4 1 0,0 0 0 16,0 8-56-16,5-4-10 0,-1-5-2 0,1 5-708 15,-1-8-140-15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33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9 538 1267 0,'0'0'28'0,"0"0"5"0,0 0 2 0,0 0 1 0,0 0-36 0,0 8 0 0,0-8 0 16,0 0 0-16,0 0 0 0,0 0 0 0,0 0 0 0,-5 13-556 15</inkml:trace>
  <inkml:trace contextRef="#ctx0" brushRef="#br0" timeOffset="867">164 575 1036 0,'0'0'23'0,"0"16"5"0,0-16 0 0,0 0 1 0,0 0-29 0,0 0 0 0,0 0 0 0,0 0 0 16,0 16 57-16,-5-4 6 0,5-12 1 0,-5 0 0 16,1 0-8-16,-5 4 0 0,4 4-1 0,-4-4 0 15,5 0-37-15,-6-8-7 0,1 0-2 0,0-4 0 0,5 0 44 16,-5-8 9-16,-1-4 2 0,1 0 0 0,0 3-52 0,5 1-12 16,-5 0 0-16,4 4 0 15,-4 0 0-15,4-4 0 0,1-9 0 0,-1 5 0 0,1 4 34 0,4-4 4 16,-5-1 1-16,5 1 0 0,-4-4-11 0,4 0-3 15,0 3 0-15,4 5 0 0,1 4-25 0,-5 0 0 16,0 4 0-16,0-8 0 16,4-9-46-16,1 9-14 0,-1 0-4 0,1 4 0 0,0 4 52 0,-1 4 12 15,1 0 0-15,-5 4-771 0</inkml:trace>
  <inkml:trace contextRef="#ctx0" brushRef="#br0" timeOffset="1367">478 360 460 0,'0'0'41'0,"0"0"-33"0,-5-8-8 0,1 0 0 15,4 8 130-15,-10-4 24 0,-8-4 5 0,0 0 1 16,4 0-26-16,-4 8-5 0,5 8-1 0,-6-4 0 0,6 4-51 16,-1 0-10-16,0 0-3 0,1 4 0 0,4 4-51 0,-1 5-13 15,1-1 0-15,5 0 0 0,-1 4 0 0,5-3 0 16,0-5 0-16,0 0 0 0,5-8 0 0,-1 4 0 16,1-4 0-16,4 5 0 0,-4-5 54 0,4 4 8 15,0 4 2-15,0-12 0 0,0-8-56 0,0 0-8 16,0 0 0-16,0 0-10 0,0 0 10 0,1 0 0 15,-1 4 10-15,-9 0-10 0,4-16 0 0,5-1 0 16,0 5 0-16,-4 0 0 0,-1 4 0 0,1-4 0 16,-5 0 0-16,5 4 0 0,-5-9 0 0,0 5 0 15,0 4 0-15,0 8 0 0,4-8 0 0,-4 8 0 16,0 0 0-16,0 0 0 0,0 0 0 0,0 0 0 16,0 0 0-16,0 0 0 0,0 0 0 0,0 0 0 15,9 0 0-15,-9 0 0 0,0 0 44 0,9 4 2 0,0 8 1 16,-4-4 0-16,0 0-24 0,-5 5-5 15,0 11-1-15,4-12 0 0,-4-12-17 0,9 12 0 0,-4 4-13 16,4-3 5-16,-9-13-8 0,9 8-2 0,0 8 0 16,0-4 0-16,-9-12-129 15,9 4-25-15,0 4-6 0</inkml:trace>
  <inkml:trace contextRef="#ctx0" brushRef="#br0" timeOffset="1635">751 538 1036 0,'0'0'46'0,"-5"4"10"0,1 13-45 0,4-17-11 16,-9-13 0-16,4 9 0 0,-4 12 79 0,0 1 13 15,4-13 4-15,-4-1 0 0,5 1-7 0,-1 0-1 16,-4-8 0-16,9 0 0 0,-5 0-24 0,1-8-4 16,-1-5-2-16,1 5 0 0,-1 0-35 0,5-4-7 15,-4-5-2-15,-1 5 0 0,5 8-14 0,0-4 0 16,0-5 0-16,0-3 0 0,0-4 0 0,5 7 0 15,-1 5 0-15,1 4 0 0,-5 4 0 16,4-4 0-16,1 3 0 0,-1 1 0 0,1 0 22 0,4-4 2 0,0 0 0 16,0 4 0-16,-4-5-39 0,4 9-7 0,5 0-2 15,-5 0 0-15,0 4 2 0,0 0 0 0,0 0 0 16,-9 4 0 0,0 0-152-16,0 0-30 0</inkml:trace>
  <inkml:trace contextRef="#ctx0" brushRef="#br0" timeOffset="1855">578 300 230 0,'0'0'10'0,"0"0"2"0,0 0-12 0,0 0 0 0,13 8 0 0,-3-8 0 0,3 0 272 0,1-8 51 16,0 8 10-16,-5 0 3 0,0 8-225 0,4-8-45 15,1-4-9-15,0 0-1 0,-5-1-25 0,0 5-5 16,5 5-1-16,-5-1 0 16,4 0-122-16,1-4-25 0,-5-4-5 0,5 4-1 0</inkml:trace>
  <inkml:trace contextRef="#ctx0" brushRef="#br0" timeOffset="2153">897 498 1267 0,'0'0'28'0,"0"0"5"0,-10-4 2 0,6 4 1 0,-1 12-36 0,1-12 0 0,4 0 0 0,0 0 0 15,-9-8 58-15,9 8 5 0,-5-4 1 0,1 0 0 16,4 4 0-16,-5-12 0 0,0-5 0 0,5 1 0 16,0 16-22-16,0-16-4 0,0 0-1 0,0 0 0 15,0-5-12-15,0 1-2 0,5 4-1 0,0-8 0 16,-5-5-14-16,4 5-8 0,1 12 10 0,-1-4-10 15,1-13 0-15,-1 9 0 0,5 0 0 16,-9 4 0-16,5 4 12 0,0 4-3 0,4-1-1 0,-5 1 0 0,5 0-8 0,0-4-11 16,5 4 3-16,0 0 0 0,-1-4 8 0,1 4 0 15,-5 0 0-15,5 4 0 0,-1 0 0 0,1-1 0 16,0 5 0-16,-5 5 0 16,0-1-53-16,-9-4-9 0,9 8-2 0,-9-8-477 15,5 8-96-15</inkml:trace>
  <inkml:trace contextRef="#ctx0" brushRef="#br0" timeOffset="2389">851 320 1497 0,'0'0'32'0,"0"0"8"0,5 8 0 0,-5-8 4 0,0 0-36 0,0 0-8 0,0 0 0 0,0 0 0 15,4 8 53-15,5-4 9 0,-9-4 2 0,0 0 0 16,9 0-3-16,0 0 0 0,1 4 0 0,3 0 0 16,1 0-46-16,0-8-15 0,-1 0 8 0,-4 0-8 31,5 8-99-31,0-4-23 0,-1-8-5 0,-4 0-1 0</inkml:trace>
  <inkml:trace contextRef="#ctx0" brushRef="#br0" timeOffset="2594">1115 575 748 0,'0'0'33'0,"0"0"7"15,5 12-32-15,-5-12-8 0,0 0 0 0,9-8 0 0,0-4 168 0,0 4 32 16,-9 8 7-16,0 0 1 0,0 0-129 0,9-13-26 15,-9-3-5-15,9 0 0 16,-4 8-76-16,4-4-16 0,-9-4-2 0,4-1-1 0</inkml:trace>
  <inkml:trace contextRef="#ctx0" brushRef="#br0" timeOffset="2893">1247 498 691 0,'5'16'61'0,"-5"0"-49"0,0 0-12 0,-5-3 0 16,1-5 131-16,-1 0 23 0,10 0 5 0,-5-8 1 16,0 0-77-16,0 0-15 0,0 0-4 0,0 0 0 15,0 0-13-15,0 0-3 0,4-16-1 0,1 8 0 0,-5 8-31 16,0 0-5-16,0 0-2 0,9-13 0 31,-9 1-9-31,13-8 0 16,6-4 0-16,-1 4 0 0,-9-1 8 0,0 5 0 15,5 8 0-15,-5 0 0 0,-5 4-8 0,-4 4 8 16,0 0-8-16,5 8 8 0,-1 8-8 0,1-4 0 16,-5-4 0-16,5 9-11 0,-1 3 11 0,-4-8 0 15,5 0 0-15,-5-4 0 0,0 12-17 0,0-3-2 16,4-1 0-16,-4-8 0 16,5 8-161-16,-5-16-32 0</inkml:trace>
  <inkml:trace contextRef="#ctx0" brushRef="#br0" timeOffset="3159">1511 567 576 0,'0'0'51'0,"0"0"-41"0,0 0-10 16,0 0 0-16,14 0 169 0,-5-4 32 0,0 0 7 16,0 0 0-16,0-1-84 0,-4 1-16 0,4 0-4 15,-9 4-1-15,4-4-38 0,-4 4-7 0,0 0-2 0,0 0 0 16,0 0-32-16,0 0-6 0,5-12-2 0,-5 0 0 16,0-8-6-16,0 4-2 0,-9 8 0 0,4 3 0 15,1-3-8-15,-1 0 0 0,5-4 9 0,-4 4-9 16,4 8 10-16,0 0-2 0,0 0-8 0,0 0 12 15,0 0 0-15,0 0-1 0,0 16 0 0,0 4 0 16,0-7-3-16,4 7-8 0,1-4 12 0,4 4-4 16,0-4-8-16,0-7 12 0,5-9-12 0,-1 8 12 0,1 4-12 15,-5-4 10-15,0-8-10 0,5-4 10 0,-5 0-10 0,0 4 0 16,-9 0 9-16,0 0-9 0,0 0 0 0,0 0 0 16,0 0-12-16,0 0-619 15,0 0-123-15</inkml:trace>
  <inkml:trace contextRef="#ctx0" brushRef="#br0" timeOffset="3301">1170 295 1267 0,'0'0'28'0,"0"0"5"0,13-4 2 0,-13 4 1 0,0-8-36 0,0 0 0 15,0 8 0-15,0 0 0 0,0 0 0 0,0 0 0 0,14-4 0 16,0 0 0-16</inkml:trace>
  <inkml:trace contextRef="#ctx0" brushRef="#br0" timeOffset="3571">1912 700 806 0,'18'16'72'16,"-18"-16"-58"-16,5-4-14 0,-1-4 0 0,5-4 156 0,0 4 29 16,0 0 6-16,-4-4 1 0,0-17-66 0,-1 1-13 15,1 0-2-15,-1 4-1 0,1-5-46 0,-10 5-8 16,1 0-3-16,-1-5 0 0,-4-7-31 0,0 3-6 16,-5 5-2-16,-4 4 0 0,4-4-14 0,1 7 11 15,4 5-11-15,0-4 10 16,-5-4-102-16,0 3-21 0,1 1-4 0,-6 4-722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0.6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45 1728 0,'-9'4'38'0,"9"-4"8"0,0 0 2 16,0 0 0-16,0 0-39 0,0 0-9 0,0 0 0 0,9 0 0 0,9 4 104 16,0-4 20-16,9 0 3 0,-4 4 1 0,-5-4-52 0,5 0-9 15,14-4-3-15,-1 4 0 0,-18-4 0 0,-4 0 0 16,9 0 0-16,-5 4 0 0,0 0-51 0,0-4-13 16,0 0 0-16,1 0 0 0,-1-4 0 0,0 4 0 15,-4-1 0-15,-1 5 0 0,1-8 0 0,-5 4 0 16,-9 4 0-16,0 0 0 15,0 0-202-15,0 0-43 0,0 0-9 0,-4 0-667 0</inkml:trace>
  <inkml:trace contextRef="#ctx0" brushRef="#br0" timeOffset="235">18 227 1958 0,'-14'4'43'0,"14"0"9"0,0 0 1 0,0-4 3 0,9 4-45 0,0 0-11 0,5 0 0 0,-5 0 0 16,-9-4 104-16,14 4 20 0,4 0 3 0,5 0 1 16,-5 0-52-16,9-4-9 0,-4 5-3 0,4-5 0 15,0 0 0-15,5 0 0 0,0 0 0 0,-5 0 0 0,-27 0-51 16,19 4-13-16,-1-4 0 0,5 4 0 0,-5 0 0 0,0 0 0 16,-18-4 0-16,9 8 0 15,5 0-48-15,-5-4-13 0,5 4-3 0,-5 0-1152 16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4.2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0 425 806 0,'9'0'17'0,"-4"0"4"0,-5 0 1 0,0 0 2 0,0 0-24 0,0 0 0 0,0 0 0 0,9-4 0 16,0 4 56-16,-9 0 6 0,0 0 2 0,0 0 0 15,14 0-52-15,-14 0-12 0,-9-4 0 0,0 0 0 16,9 4 0-16,0 0 0 0,0 0 0 0,0 0 0 16,0 0 54-16,0 0 8 0,0 0 2 0,0 0 0 15,0 0 0-15,0 0 0 0,13-8 0 0,-13 8 0 16,0 0 0-16,0 0 0 0,0 0 0 0,0 0 0 0,0 0 0 0,0 0 0 15,0 0 0-15,0 0 0 0,-4-8-52 0,4 8-12 16,0 0 0-16,0 0 0 0,0 0 54 0,0 0 8 16,0 0 2-16,0 0 0 0,0 0-52 0,0 0-12 15,0 0 0-15,0 0 0 16,0 0 0-16,0 0 0 0,0 0 0 0,0 12 0 0,0-4 54 0,0 0 8 16,0 4 2-16,0 0 0 15,0 0-52-15,0 4-12 0,4-3 0 0,-4 3 0 16,0-4 54-16,5 8 8 0,-5-4 2 0,4 5 0 0,1-5-52 0,0 4-12 15,-1 0 0-15,1 0 0 0,-1 1 0 0,5-1 0 16,-4-4 0-16,-1 4 0 0,5 1 54 0,1-1 8 16,-10-4 2-16,4 4 0 0,1-4-52 0,4 1-12 15,0-1 0-15,-5 0 0 0,-4 0 0 0,10 4 0 16,-6-3 0-16,10-1 0 0,-10 0 0 0,1 0 0 0,4 0 0 16,-4 1 0-16,-1-5 0 0,1 0 0 15,-1 4 0-15,1-4 0 0,-5-4 0 0,4 4 0 0,1-3 0 16,-5 3 0-16,0-4 0 0,0 4 0 0,0-4 0 15,0-8 0-15,9 8 0 0,-9 0 0 0,0-8 0 0,9 8 0 16,-4 4 0-16,-5-12 0 0,0 4 0 0,4 5 0 16,-4-1 0-16,0 4 0 15,0-8 0-15,5 4 0 0,-5 0 0 0,0 4 0 0,0-12-9 0,0 0 9 16,0 4-9-16,0-4 9 0,0 0-8 0,0 0 8 16,0 0 0-16,0 0 9 0,0 0 0 0,9 8 0 0,-9-8-9 15,0 0 0-15,0 0 0 0,0 0 0 0,0 0 0 16,0 0 0-16,0 0 0 0,0 0 0 0,0 0 0 15,0 0 0-15,0 0 0 0,0 0 0 16,9-8 0-16,0-4 0 0,-9 12 0 0,9-8 0 0,0-4 0 0,0 0 0 16,-4 0 0-16,-1-1 0 0,1-3 0 0,0-4 0 15,-1 4 0-15,5 0 0 0,-4-1 0 16,-1-3 0-16,5 0 0 0,-4 4 0 0,0 0 0 0,-1-1 0 16,1 1 0-16,-1 0 0 0,1 4 0 15,-1-4 0-15,1 4 0 0,-1-1 0 0,1 1 0 0,0 4 0 16,-5 8 0-1,4-12 0-15,-4 12 0 0,5-12 0 0,-1 0 0 0,-4 12 0 0,0 0 0 0,0 0 0 16,9-8 0-16,-9 8 0 0,14-13-14 0,-14 13-5 16,5-8-1-16,-5 8 0 0,0 0 32 0,0 0 7 0,0 0 1 0,13-8 0 15,1 4-20-15,-14 4 0 0,0 0 0 16,0 0 0-16,0 0 0 0,18 0 0 0,-4 0 0 16,-14 0 0-16,0 0 0 0,9 4 0 15,4 4 0 1,1-4 0-16,-5 5 0 0,5-1 0 0,-5 4 0 15,0-4 0-15,0 4 0 0,0 4 0 0,0-4-11 16,1 5 11-16,-1-5 0 0,0 4 0 0,0 0 8 16,0 0-8-16,0 0 0 0,-4-3 0 0,-1 3 0 15,5 4 0-15,0-4 0 0,-4 4 0 0,-1-7-8 0,6 3 8 16,-6 0 0-16,5 0 0 0,-4-8 8 0,4 4-8 16,0 0 0-16,0 1 0 0,0-5 0 15,5 0 0-15,4 0 0 0,-9 0 0 0,-9-8 0 0,0 0 0 0,0 12 0 16,0-12 0-16,0 0 0 0,0 8 0 0,0 0 0 15,0-8 0-15,5 8 0 0,-5-8 0 16,0 4 0-16,0-4-12 0,0 0 1 0,0 0 0 0,9 0 11 0,0 0 0 16,0 0 0-16,0 0 0 0,-9 0 12 15,9-4-3-15,9-4 0 0,-4 4 0 16,-9 0-9-16,-5-4 0 0,-5 0 0 0,1-4 0 0,4 0 0 16,0 0 0-16,0-5 0 0,-5-3 0 0,5-4 0 15,0 0 0-15,0-5 0 0,5 1 0 0,-5 4 0 0,4-5 0 16,1 1 0-16,-1 0 0 0,-4-5 0 0,0 1 0 15,5 4 0-15,-1-5 0 0,1 1 0 0,-1 0 0 16,1-9 0-16,0 5 0 0,-1-1 0 0,1 1 0 0,4-1 0 16,-5 5 0-16,5 4-8 0,-4-1-4 0,4 1-1 15,-4 4 0-15,4-1 21 0,0 5 4 0,-5 0 0 16,6 4 1-16,-1 0-13 0,-5 3 0 0,5 1 0 16,-4 0 0-16,-1 4 0 0,1 4 0 0,-1-4 0 15,1 8 0-15,0-4 0 0,-5 0 0 0,0 4 0 0,4 0 0 16,-4 4 0-16,5-4 0 0,-5 0 0 0,0 0 0 15,0 0-202-15,0 0-43 16,0 0-9-16,0 0-2 0</inkml:trace>
  <inkml:trace contextRef="#ctx0" brushRef="#br0" timeOffset="2594">196 117 1036 0,'0'0'23'0,"0"0"5"0,0 0 0 0,0 0 1 0,0 0-29 0,0 0 0 16,0 0 0-16,0 0 0 0,0 0 57 0,0 0 6 0,0 0 1 0,0 0 0 16,0 0 44-16,0 0 8 15,0 0 3-15,-4 0 0 0,-6 4-37 0,10-4-7 0,0 0-2 0,0 0 0 16,0 0-11-16,0 0-2 0,0 0-1 0,0 0 0 16,0 0-43-16,0 0-16 0,0 0 11 0,0 0-11 15,5-8 57-15,0 4 6 0,4-8 1 0,-5 4 0 16,5 0-52-16,-4 0-12 0,4 4 0 0,0-4 0 15,0 0 0-15,0 3 0 0,0-3 0 0,5 0 0 32,-5 4 0-32,5-4 0 0,-1 0 0 0,1 4 0 0,0 0 0 15,-1 0 0-15,-3 4 0 0,-1 0 0 0,-9 0 0 16,13 4 0-16,-4 4 0 0,1-4 0 0,3 4 0 16,-8 0 0-16,4 4 0 0,-5-3 0 0,6-1 0 15,-6 0 0-15,5 4 0 0,-4-4 0 0,-1 4 0 16,5-4 0-16,-9 4 0 0,9-4 0 0,1 1 0 0,-10-9 0 15,9 8 0-15,-9-8 0 0,0 0 0 0,13 4 0 16,6 0 0-16,-6-4 0 0,1 0 54 0,0-4 8 16,8 0 2-16,-3 0 0 0,-1-5-52 0,0 1-12 15,-9 4 0-15,5 0 0 0,4-4 0 0,0 4 0 16,-4 0 0-16,-1 0 0 0,-8 0 0 0,4 0 0 16,0-4 0-16,0 4 0 0,5 4 0 0,-5 0 0 0,5-4 0 15,-14 4 0 1,0 0-235-16,0 0-49 0</inkml:trace>
  <inkml:trace contextRef="#ctx0" brushRef="#br0" timeOffset="3994">1448 1267 403 0,'0'0'17'0,"0"0"5"0,0 0-22 15,0 0 0-15,0 0 0 0,0 0 0 0,0 0 228 0,0 0 40 16,0 0 9-16,0 0 2 0,0 0-152 0,0 0-31 16,0 0-5-16,0 0-2 0,0 0-20 0,0 0-4 15,0 0-1-15,0 0 0 0,5-8 0 0,-1 3 0 16,-4-3 0-16,5 4 0 0,-5-4 0 0,4 0 0 15,5-4 0-15,-4 4 0 0,0-8-51 0,8 0-13 16,-8-5 0-16,8 1 0 0,1 0 54 0,0 0 8 16,-1-5 2-16,1 5 0 0,0-4-52 0,-1 4-12 0,6-1 0 15,-6 1 0-15,-4 4 0 0,0-4 0 0,5 3 0 16,-5 1 0-16,0 8 0 16,0-8 0-16,1 4 0 0,-1 4 0 0,-5 0 0 0,1 4 0 0,-1-4 0 0,-4-1 0 15,0 5 0-15,0 0 0 0,-4 0 0 0,-5 0 0 16,0 0-253-1,-1 0-54-15,-17 0-10 0,4 4-3 0</inkml:trace>
  <inkml:trace contextRef="#ctx0" brushRef="#br0" timeOffset="4244">1339 809 1897 0,'4'16'84'0,"-4"-16"17"0,10 13-81 0,-6-5-20 15,5 0 0-15,0 4 0 0,0 4 120 0,5-4 20 16,-5 9 4-16,5-1 1 0,-1-4-65 0,6 8-12 16,-1 5-4-16,0-1 0 0,0 0 0 0,1 1 0 15,3-1 0-15,-3-4 0 0,-1 0-51 0,4-3-13 16,-3 3 0-16,-1-4 0 0,0-4 0 0,5 5 0 16,-5-5 0-16,0 0 0 15,-4 0-48-15,4-8-13 0,0 4-3 0,-4-3 0 16,4 3-158-16,-4 0-32 0,22 8-6 0,-4-4-2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9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38 345 0,'0'0'31'0,"0"0"-31"15,0 0 0-15,0 0 0 0,0 0 356 0,0 0 64 0,0 0 14 0,9 8 2 16,-4-4-186-16,4 0-38 0,-4 4-7 0,4 4-1 15,-5 0-112-15,5 4-23 0,5 1-4 0,-5-1-1 16,-4 4-51-16,-1 0-13 0,5 5 0 0,-4-1 0 16,0-8 24-16,-1 0 3 0,-13 0 0 0,9 5 0 15,0 3-27-15,5 0 0 0,4 0 0 0,-5-7 0 0,-4-17-8 0,-4 12-4 16,17 12-1-16,-13-12 0 16,0-12-116-16,0 0-23 0,0 0-5 0,0 0-615 15,0 0-124-15</inkml:trace>
  <inkml:trace contextRef="#ctx0" brushRef="#br0" timeOffset="895">32 285 1267 0,'0'0'28'0,"0"0"5"0,14 4 2 0,-14-4 1 0,0 0-36 0,0 0 0 0,14-4 0 16,-5 4 0-16,0 0 109 0,4 0 15 0,6 4 4 0,-1-4 0 16,5-4-52-16,-1-1-9 0,6 5-3 0,-1 0 0 15,0 0 0-15,1 0 0 0,-6-4 0 0,6 4 0 16,-1-4-51-16,0 4-13 0,1 8 0 0,4-3 0 16,-5-1 54-16,5 0 8 0,0-4 2 0,4 0 0 15,0 0-52-15,-4 0-12 0,5 4 0 0,-1-4 0 16,-9 4 54-16,5-4 8 0,0 4 2 0,5-4 0 15,-1 4-52-15,-4-4-12 0,4 0 0 0,-4 0 0 16,0 0 0-16,0 0 0 0,0 4 0 0,-5-4 0 16,0-8-13-16,5 8-6 0,-4 0-1 0,3 0 0 15,1 0 32-15,0-4 7 0,5 4 1 0,-5 0 0 0,-1-4-20 16,1 4 0-16,0 0 0 0,-5 0 0 0,5-4 0 16,5 4 0-16,-1-4 0 0,1 0 0 0,-6 4 0 15,6 0 0-15,-5 0 0 0,4 4 0 0,-4-4 0 16,0 8 0-16,0 0 0 0,0 4-9 0,0-4 9 0,4 4 0 15,0-12 8-15,1 0-8 0,-1 0 0 0,-4 0 0 16,0 4 0-16,4 0 0 0,-4 4 56 16,-4-8 6-16,3 4 2 0,6-4 0 15,-10 0-103-15,5 0-20 0,-5-4-4 0,1 8-1 16,-10 0 83-16,9 0 16 0,-4-4 3 0,0 4 1 0,-10 1-39 0,6-5 0 16,-1-5 0-16,-5 1 0 15,1-4 0-15,-5 4 0 0,9 0 0 0,-4 0 0 0,0 0 0 0,-1 4 0 16,6 0 0-16,-6-4 0 0,6 0 0 0,-6 4 0 0,1 0 0 15,-1-4 8-15,1 0-8 0,0 4 0 0,-1-4 0 16,-3 0 0-16,-1 4 0 0,0-4 0 0,0-4 0 16,-5 0-8-16,1 4 28 0,-5 4 7 0,5-8 1 0,-5-1 0 31,0 1-48-31,0 4-8 0,0-4-3 0,0-4 0 0,0 12 31 0,-10-4-9 0,10 4 9 0,-18-8 0 16,5-4-10-16,-10 0 10 0,0 4-12 0,0-5 12 15,-4 5-10-15,4-4 10 0,-4 4-8 0,0-4 8 16,-5 0 0-16,0-4 0 0,-5 3 0 0,1 1 0 15,0 0-22-15,4 4 1 0,0 0 0 0,4 0 0 0,1-4 21 16,9 8 0-16,13 0 0 0,5 4 0 16,-4 0 0-16,4-4 0 0,-5 0 0 0,5 4 0 0,9-9 0 0,1 5 0 15,8-4 0-15,0 4 0 0,14 4 0 0,0 0 0 16,0-4 0-16,-1 4 0 0,1 4 0 0,-4-4 0 16,-6 8 0-16,6 0 0 0,-1 1 20 0,-4 3 8 15,-5 0 1-15,0 0 1 16,0 4-48-16,-4 4-10 0,4 1-1 0,-4-1-1 0,-10-4 75 0,6 8 15 15,-6 1 4-15,-4 7 0 0,0 0-64 0,-4-7-21 16,-1-5 0-16,0 0 0 0,-4 4 21 0,5 1 0 16,-10-5 0-16,10 0 0 0,-10 0 0 0,5 9 0 0,0-1 0 0,0-12 0 15,0 0 0-15,-1-7 0 16,1-1 0-16,9-8-11 0,0 0 11 0,0 0 0 0,-9 4 8 16,9-4-8-16,-9 0 0 0,9 0 8 0,0 0-8 0,-4-4 0 31,-10 4-54-31,0-4-15 0,10 4-3 0,-10-4-1 0,5 4-173 15,0 0-34-15,9 0-8 0,0 0-559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1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164 470 1465 0,'9'28'64'0,"-9"-28"15"0,0 0-63 16,0 0-16-16,0 0 0 0,0 0 0 0,0 0 112 0,0 0 20 15,0 0 4-15,0 0 1 0,0 0-109 0,0 0-28 16,0 0 0-16,0 0 0 0,0 0 56 0,0 0 7 15,0 0 1-15,-4-12 0 0,4 12-52 0,4-8-12 16,1 0 0-16,-5-5 0 0,4 1 54 0,5-8 8 16,-4 4 2-16,4-4 0 0,0-1 0 0,5 1 0 15,-5 4 0-15,4-4 0 16,-3-1 0-16,3 1 0 0,1-4 0 0,4 4 0 0,-4-9-52 0,-1 9-12 16,1-4 0-16,4 4 0 0,-4-5 0 0,4 1 0 0,-4 8 0 15,-1 0 0-15,1 0 0 0,-5 3 0 0,0 1 0 16,-4 0 0-1,-5 12-100-15,0 0-22 0,0 0-5 0,0 0-649 0,-9 4-131 0</inkml:trace>
  <inkml:trace contextRef="#ctx0" brushRef="#br0" timeOffset="283">0 32 2419 0,'9'9'53'16,"5"-1"11"-16,-1-4 3 0,6 4 1 0,-1 4-55 0,0 0-13 0,0 0 0 0,5 4 0 0,-5 1 105 0,5-1 19 15,0 0 3-15,-5 4 1 0,9 0-103 0,-8 5-25 16,8-5 0-16,-4 8 0 0,4 9 56 0,-4-5 7 16,-1-4 1-16,1-7 0 0,0-1-52 0,-5-4-12 15,0 4 0-15,5-3 0 16,-5-1-48-16,1 0-13 0,-6-4-3 0,1-4 0 15,0 0-153-15,-5 4-31 0,0 0-7 0,14 1-1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1 276 560,'0'0'13807,"0"0"-13741,0 0 0,0 0 0,0 0 0,0 1 0,0-1 0,0 0 0,0 0 0,0 0 0,1 0 0,-1 1 0,0-1 0,0 0 0,0 0 0,0 0 1,0 0-1,0 1 0,1-1 0,-1 0 0,0 0 0,0 0 0,0 0 0,0 0 0,1 0 0,-1 0 0,0 0 0,0 1 0,0-1 0,1 0 0,-1 0 0,0 0 1,0 0-1,0 0 0,1 0 0,-1 0 0,0 0 0,0 0 0,0 0 0,1 0 0,-1 0 0,0 0 0,0-1 0,1-8 275,0 0-1,0 0 1,1 0-1,0 0 0,1 0 1,0 0-1,0 0 1,1 1-1,0-1 1,7-10-1,9-10 415,33-39-1,-32 42-621,-15 19-130,-1 1 1,1 0-1,0 1 0,1-1 1,-1 1-1,14-7 1,-19 11-223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47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0 1267 0,'0'0'56'0,"0"0"12"0,0 0-55 0,0 0-13 0,0 0 0 0,0 0 0 16,0 0 105-16,0 0 19 0,5 12 3 0,-5-12 1 15,0 0-52-15,0 0-9 16,0 0-3-16,0 0 0 0,0 0 0 0,0 8 0 16,0 4 0-16,0-12 0 0,0 9 0 0,0 3 0 0,-5 4 0 0,-4 4 0 15,4 0-51-15,-4 13-13 0,5-1 0 0,-5 4 0 16,0 1 0-16,-1-1 0 0,6 1 0 0,-5-1 0 0,4-3 54 15,-4 3 8-15,0-4 2 0,4 1 0 16,-4-5-103-16,5 0-20 0,-5 5-4 0,0-1-1 16,9-4 103-16,0 1 20 0,-5-5 4 0,5 0 1 15,0-3-78-15,0-5-15 0,5 0-3 0,-1-4-1 16,-4-12 1-16,0 0 1 0,0 12 0 0,5-8 0 16,4 0 76-16,-5 0 15 0,1 0 4 0,-1 0 0 0,6 1-52 0,-1-5-12 15,0 0 0-15,0 0 0 0,0-5 54 0,0 5 8 16,5 0 2-16,-1 0 0 0,1 5-52 0,0-5-12 15,-1 4 0-15,6 0 0 0,-1-4 0 0,0 8 0 16,0 4 0-16,5 0 0 0,-5 0 40 0,5-8 6 16,0-8 1-16,-5 0 0 0,9 8-33 0,-4-4-6 15,0-4-8-15,-5 4 11 0,0-4 0 0,0 8 0 16,-4 0 0-16,0 0 0 0,4-4-11 0,-4 8 0 16,-5 8 0-16,-5-11 0 15,-4-5-263-15,0 4-54 0</inkml:trace>
  <inkml:trace contextRef="#ctx0" brushRef="#br0" timeOffset="321">845 878 1497 0,'0'0'66'0,"0"0"14"0,0 0-64 0,0 0-16 16,0 0 0-16,0 0 0 0,-5 20 106 0,5-20 18 16,0 0 3-16,0 0 1 0,0 0-52 0,0 0-9 15,0-8-3-15,0 8 0 0,0 0-51 0,0 0-13 16,0-8 0-16,0-4 0 0,0 0 0 0,0-4 0 15,0 0 0-15,0-9 0 0,0 1 0 0,5 0 0 0,-5 4 0 0,4-5 0 32,1 5-202-32,-5 0-43 0,5-21-9 0,4 17-2 0</inkml:trace>
  <inkml:trace contextRef="#ctx0" brushRef="#br0" timeOffset="675">1009 729 1267 0,'4'20'56'0,"-4"-8"12"0,0 0-55 0,0 8-13 0,0 0 0 0,0 5 0 0,0-5 105 15,-4 0 19-15,4-4 3 0,0-16 1 0,0 0-52 0,0 0-9 16,0 17-3-16,0-17 0 0,-5-4-51 0,5-5-13 16,0 1 0-16,0 0 0 0,0 0 54 0,5 0 8 15,-5-4 2-15,4 0 0 0,1-4-52 0,-5 3-12 16,4 1 0-16,1 0 0 0,0-8 0 0,-1 0 0 15,5 0 0-15,-4 3 0 0,-1-3 0 0,1 4 0 16,4 0 0-16,-5 0 0 0,6 3 0 0,-6 1 0 16,5 0 0-16,0 0 0 0,-4 4 0 0,4 4 0 15,0 4 0-15,0 4 0 0,-9-4 54 0,14 8 8 16,-5 0 2-16,0 8 0 0,0 0 0 0,0-3 0 16,0 3 0-16,1 0 0 0,-1 8-52 0,-5 1-12 15,1-5 0-15,-1 8 0 0,5 4 0 16,-4-3 0-16,-1-13 0 0,1 0 0 0,-5 4 0 0,5-7 0 0,-5 3 0 15,-5-4 0 1,0-4-202-16,5-8-43 0</inkml:trace>
  <inkml:trace contextRef="#ctx0" brushRef="#br0" timeOffset="800">859 494 518 0,'0'0'46'0,"0"-8"-37"0,0 8-9 0,0 0 0 15,0 0 117-15,0 0 22 0,9-4 4 0,-9 4-383 16,0 0-77-16</inkml:trace>
  <inkml:trace contextRef="#ctx0" brushRef="#br0" timeOffset="1130">1405 753 979 0,'18'8'87'0,"-4"-8"-70"16,4 0-17-16,-4 0 0 0,4 0 183 0,-5-4 33 16,1-4 6-16,0-4 2 0,-1-1-90 0,1 1-18 15,-5 0-3-15,0 0-1 0,-9 0-57 0,5 0-12 16,-1 8-3-16,-4-8 0 0,-9-1-18 0,5 1-4 0,-5 4-1 16,-5 0 0-16,-9-4-17 0,5 8 10 0,-5 0-10 0,5 4 8 15,0 0-8-15,0 8 0 0,-1 4 0 0,1 0 8 16,0-4-8-16,4 4 0 0,-4 9 0 0,9-1 0 15,4 8 0-15,-4-3 0 0,5-9 0 0,-1 4 0 16,5-4 0-16,5 8-11 0,-1 5 3 0,5-5 0 16,1-8 8-16,3 4 12 0,1 1-2 0,-5-9-1 15,-9-12-9-15,9 0-12 0,9 0 2 0,5 0 1 16,-5 4 9-16,5-4 0 0,0 0 0 0,4 0 8 16,-4 0-8-16,0 0 11 0,-1 0-11 0,1 4 12 31,-5 4-215-31,-4 0-42 0</inkml:trace>
  <inkml:trace contextRef="#ctx0" brushRef="#br0" timeOffset="1444">1869 781 864 0,'9'-12'38'0,"-4"8"8"0,-5-4-37 0,4 0-9 16,1 0 0-16,-5 0 0 16,5-5 240-16,-10 1 45 0,0 0 10 0,1 0 1 0,-1-4-180 0,-4 4-36 15,0-5-7-15,-5 5-1 0,5 0-30 0,-4 4-6 16,4 0 0-16,-1 8-1 0,-3 8-6 0,4 0-1 15,4 4 0-15,-4 0 0 0,0 9-13 0,0-1-3 0,4 4-1 0,5 5 0 16,0-1-11-16,0-8-14 16,5-4 3-16,-1 0 1 0,-4 1 10 0,5-1-13 0,4 0 5 15,-4 4 8 1,-1 5-53-16,5-1-3 0,0-16-1 0,-9-8 0 0,0 0 57 0,0 0 0 0,0 0 0 0,14 4 11 16,0-12-11-16,-5 4-12 0,-5-8 2 0,5 4 1 15,-4 0 9-15,4-5 0 0,-4 1 0 16,-1 0 0-16,5 0 0 0,-4 0 0 0,-1 8 0 0,-4 4 0 31,0 0-29-31,0 0-1 0,14-8 0 0,-5 8 0 16,-9 0-75-16,14 0-15 0,-5 8-4 0,0 4-672 0</inkml:trace>
  <inkml:trace contextRef="#ctx0" brushRef="#br0" timeOffset="1683">2106 898 1267 0,'9'29'56'0,"-9"-29"12"0,0 0-55 0,0 0-13 15,0 0 0-15,0 0 0 0,-4 8 105 0,4-8 19 16,-10 0 3-16,10 0 1 0,0 0-52 0,-4-12-9 16,-10 0-3-16,10-5 0 0,4 1 6 0,-9-8 1 15,4 0 0-15,0-5 0 0,1 5-33 0,4-4-6 16,4 3-2-16,-4 9 0 0,0 8-11 0,5-4-3 16,0 0 0-16,4-4 0 0,-5 4-4 0,10-1 0 15,0 1-1-15,4 0 0 16,0 4-11-16,0 4 0 0,0-4 0 0,1 0 0 0,-1 4 0 0,-5 4-12 15,6 0 2-15,-6 4 1 16,-13-4-183-16,9 4-37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3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0 170 460 0,'0'0'41'0,"0"0"-33"15,0 0-8-15,0 0 0 0,0 0 148 0,0 0 28 16,0 0 6-16,0 0 1 0,0 0-70 0,0 0-13 15,0 0-4-15,0 0 0 16,0 0-18-16,0 0-4 0,0 0-1 0,0 0 0 0,0 0-7 0,0 0-2 16,0 0 0-16,0 0 0 0,0 0 0 0,0 0 0 15,0 0 0-15,0 0 0 0,0 0 0 0,0 12 0 16,4 8 0-16,1 0 0 0,-5-8 0 0,4 5 0 16,1 3 0-16,-1 8 0 0,1 4 0 0,4 5 0 15,-4-1 0-15,-1 5 0 0,5-5-51 0,0 1-13 0,0-1 0 16,1 0 0-1,-1 1 0-15,4-5 0 0,-4 1 0 0,1-1 0 0,-1 0 0 0,0-3 0 0,4-5 0 16,-3 4 0-16,3-3 0 0,1-5 0 0,-5 0 0 16,5-4 0-16,-5 5 0 0,4-5 0 0,1 4 0 15,0-4 0-15,-5-8 0 0,4 4 0 0,1 5 0 16,-5-5 0-16,5-4 0 0,-5 0 0 0,5 0 0 0,-5 4 0 16,0 0 0-1,0-4 0-15,0-4 0 0,-4-4 0 0,4-4 0 0,-5-4 0 0,5 4 0 0,-4-4 0 16,4 0 0-16,-4-4 0 0,-1 0 0 0,5 0 0 15,-4-1 0-15,4-3 0 0,-5 0 0 0,1-4 0 0,0-4 0 16,-1-1 0-16,-4 1 0 0,9 0 0 16,-4-1-48-16,-5 1-13 15,4 4-3-15,1 0 0 0,-1-5 52 0,-4 5 12 16,5 4 0-16,0 0 0 0,-1 4 0 0,1-1 0 0,-1 5 0 0,-4 8 0 0,0 0 0 0,0 0 0 31,9 0 0-31,-9 0 0 0,5 8 0 0,-1 5 0 16,6 3 0-16,-1 8 0 0,0 0 48 0,0 5 13 15,9 3 3-15,-9 0 0 0,0 5-52 0,0-5-12 16,5-7 0-16,-5 3 0 0,0 0 0 0,0-4 0 16,-4 1 0-16,4-1 0 0,0-4 0 0,0-4 0 15,5 9 0-15,-5-9 0 0,0-8 0 0,5 0 0 16,-5-4 0-16,5 4 0 0,-5 0 0 0,-9-8 0 0,9-8 0 16,0 4 0-16,0 0 0 0,5-4 0 0,-10 0 0 15,5-4 0-15,0 0 0 0,0 4 0 0,-4-5 0 16,4 1 0-16,-4-8-19 15,4 0-6-15,-5 0-2 0,1-5 0 0,-1-7 43 0,1 0 9 16,0-5 2-16,-1 5 0 0,-4-5-43 16,0 1-9-16,5 0-2 0,-1-5 0 0,-4 1 27 0,0 3 0 15,5-3 0-15,-5-1 0 0,0-7 0 0,4 7 0 0,-4 1 0 16,5-5 0-16,-5 1 0 0,4 11 0 16,-4 1 0-16,5 0 0 0,0 3 0 0,-1 5 0 0,-4-4 0 0,5 3 8 15,-1 5-8-15,5-4 0 0,-4 0 8 0,-1 7-8 0,1 1 11 16,-1 4-3-16,1 0 0 0,0 0 0 0,-1 4 4 15,-4 8 0-15,0 0 0 0,0 0 0 0,0 0-25 16,0 0-5-16,0 0-1 0,0 0 0 16,5-4-33-16,-5 4-8 0,0 0 0 0,0 0-1 15,0 0-198-15,0 0-39 0,0 0-8 0,0 0-2 0</inkml:trace>
  <inkml:trace contextRef="#ctx0" brushRef="#br0" timeOffset="723">1388 1088 1267 0,'5'12'28'0,"-5"-12"5"0,0 0 2 0,0 0 1 0,0 0-36 0,0 0 0 0,0 0 0 0,0 0 0 16,0 0 58-16,0 0 5 0,0 0 1 0,0 0 0 0,0 0 36 15,0 0 8-15,0 0 2 0,0 0 0 0,4-8-34 0,1 0-8 16,4 4 0-16,0-8-1 0,-4 4-3 0,4-8 0 16,4 0 0-16,-3 3 0 0,8 1-5 15,0-4-2-15,-4 0 0 0,4-4 0 0,-5-1-11 0,1-3-2 16,0 0-1-16,-5 0 0 0,0 3-22 0,5 1-4 16,4 0-1-16,0 0 0 0,0-5-4 0,1 5-2 15,-6 0 0-15,5 4 0 0,1-1-10 0,-10 5 0 16,4 4 0-16,-4 0 0 0,1 8 11 15,-6-4 6-15,5 4 2 0,-4-4 0 16,-1 4-169-16,-4 0-34 0,0 0-6 0,0 0-898 0</inkml:trace>
  <inkml:trace contextRef="#ctx0" brushRef="#br0" timeOffset="1038">1343 643 1958 0,'0'0'43'0,"0"0"9"0,0 0 1 0,9 4 3 0,0 0-45 0,-9-4-11 0,9 8 0 0,-4-4 0 0,-5-4 115 16,9 8 21-16,-5 0 4 0,5 1 0 0,5-1-71 0,0 0-14 15,4 4-3-15,-4 0-1 0,8 4 10 0,-3 0 3 16,-1 1 0-16,4 7 0 0,6 0-29 0,-1 9-6 15,0-1-1-15,1 8 0 0,4 1-9 0,-10-13-3 16,1-8 0-16,0 5 0 0,4-1-8 0,-4 4-8 16,0-3 12-16,0-5-12 0,-5 0 18 0,5 4-3 15,4 1-1-15,-9-5 0 0,-4-8-14 0,-5-4 0 16,9 4 0-16,-9-4 0 16,0 0-104-16,-9-8-23 0,5 0-5 0,-5 0-709 15,0 0-143-15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32 1166 0,'0'0'52'0,"0"0"10"0,0 0-50 0,0 0-12 0,-5 4 0 0,5-4 0 16,0 0 87-16,0-4 14 0,-4 0 3 0,4 0 1 16,0 4-49-16,0 0-11 0,0 0-1 0,0 0-1 15,0 0-31-15,-5-4-12 0,1-4 8 0,-1-4-766 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7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2214 0,'0'0'48'0,"0"0"11"0,0 0 1 0,0 0 3 0,0 0-51 0,0 0-12 15,0 0 0-15,0 0 0 0,0 0 63 0,0 0 9 16,0 0 3-16,0 0 0 0,9-8-51 0,-4-4-11 16,-1 4-1-16,5 0-1 15,-4 0-135-15,-5 8-26 0,0 0-6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6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1209 0,'0'0'26'0,"0"0"6"0,0 0 0 0,14 0 4 0,-5 4-36 0,0 0 0 0,5-4 0 0,-1 0 0 0,1 4 122 16,4 1 18-16,0-5 3 0,14 4 1 0,-4 4-6 0,-1-4-1 15,0-4 0-15,5 4 0 0,0-4-14 0,0 8-3 16,9-4-1-16,4 4 0 0,10 4-95 0,4-4-24 16,5-4 0-16,-14 0 0 0,5 0 56 0,-1 0 6 15,1 0 2-15,4-4 0 0,0 4-52 0,5 1-12 16,4-5 0-16,28-5 0 0,-14 10-13 0,4-5-6 16,1 0-1-16,-10-5 0 0,-4 1 20 0,-9 4 0 15,0 0 0-15,-10 0 0 0,1-4 12 0,-10 0 7 16,5 0 1-16,-4 4 0 0,-5 4-35 0,-9-4-6 15,4 0-2-15,-4 0 0 0,-5 0 0 0,5 4 0 16,-4 4 0-16,-6 1 0 16,6-5-160-16,-6 0-32 0,-3 8-6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7.9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14 830 1036 0,'0'0'23'0,"0"0"5"0,0 0 0 0,0 0 1 0,0 0-29 0,0 0 0 0,0 0 0 0,0 0 0 0,0 0 46 16,0 0 3-16,0 0 1 0,0 0 0 0,0 0-3 0,0 0-1 15,0 0 0-15,0 0 0 0,0 0-24 0,0 0-5 16,-5-4-1-16,0 0 0 0,1 0 0 0,4-4 0 16,0-4 0-16,0-5 0 0,0 5 39 0,0-4 7 15,4 4 2-15,-4-4 0 0,5 0-52 0,0-5-12 16,4-3 0-16,-5-4 0 0,1-1 49 0,4 1 7 15,-5-4 2-15,1-1 0 0,4 5-58 0,-4-4 0 16,4-9 0-16,-5 9-14 0,5-1 22 0,-4 5 5 16,4-4 1-16,-4 3 0 0,-1 5-14 0,5 8 0 15,-9 0-12-15,0 4 12 0,9-1 0 16,-4 1 0-16,4 4 8 0,-4 0-8 0,-5 4 8 16,0 4-8-16,0 0 0 0,9 8 0 0,-5 4 0 0,5 4 0 0,-4 1 0 15,4 3 0-15,-4 4 0 0,4 4 0 0,-5 5 0 16,5-5 0-16,-4 5 0 0,4-1 0 0,0 8 0 0,-9-11 0 15,5-5 28-15,-5 4 5 0,4-7 2 16,1-1 0-16,-1-4-22 0,5 0-4 0,-4-4-1 0,4 4 0 16,0-7 1-16,-9-9 0 0,0 0 0 0,0 0 0 15,5 0 3-15,4-9 0 0,0 1 0 16,0-4 0-16,0 0-12 0,0 0 0 0,-4-4 0 0,-1-4 0 16,5 3-10-16,-9-3-4 0,10 4-1 0,-10-8 0 15,4-1 15-15,1-3 0 0,-1-4 0 0,5-5-9 16,-4 5 9-16,4-1 0 0,0 5 0 0,-4 0 0 15,-5-5 12-15,4 5 4 0,1-4 0 0,-1 12 1 0,1 7-17 16,-5 5 0 0,0 8 0-16,0 0 0 0,4-4 0 0,-4 4 0 0,0 0 0 0,0 0 0 0,0 0 0 15,0 8 0-15,0 9 0 0,0 3 0 0,0 4 50 16,5 4 6-16,-5 9 2 0,0-1 0 0,0-3-42 16,0 3-8-16,4-4-8 0,1 5 12 0,0-5-12 0,-1 1 0 15,1-1 0-15,-1-4 0 16,1 1 0-16,-1-1 0 0,1 0 0 0,4-3 0 15,-4-1 0-15,-1-8 0 0,1 0 0 0,4-4 0 16,4 5-159-16,-3-1-33 0,3 4-8 0,-13-20 0 16</inkml:trace>
  <inkml:trace contextRef="#ctx0" brushRef="#br0" timeOffset="314">715 389 288 0,'9'4'25'0,"-5"4"-25"0,-4-8 0 0,0 0 0 16,0 0 302-16,0 0 55 0,0 16 11 0,0 4 3 16,0 5-218-16,0 3-43 0,0-4-9 0,0 1-1 15,0-1-34-15,0 0-6 0,5-4-2 0,-1 9 0 16,1-5-46-16,0-4-12 0,-1 0 0 16,5-3 0-16,0-5 0 0,0 4 0 0,-4-12 0 0,4 4 0 0,0-4-16 0,0 0-4 15,5-4-2-15,-5-4 0 0,0 4 22 0,-9 0 0 16,5-12-9-16,-1 0 9 0,1 0 0 0,-1-4 0 15,5 7 8-15,-4-3-8 0,-5-8 9 0,0 8-9 16,0-4 8-16,0 4-8 0,0-5 0 0,-5 5 0 16,5-4 8-16,0 4-8 0,-4-4 0 15,-1 0 0-15,5 7 0 0,0-3 0 16,0 4-160-16,0-8-33 0</inkml:trace>
  <inkml:trace contextRef="#ctx0" brushRef="#br0" timeOffset="627">1061 0 172 0,'0'0'16'0,"0"0"-16"0,0 0 0 0,0 0 0 16,0 0 268-16,0 0 50 0,0 16 10 0,4 1 3 0,1-1-149 15,-1 0-30-15,-4 0-5 0,0 0-2 0,0 5-49 16,0 7-9-16,0 4-3 0,0 9 0 0,0-1-16 0,0 1-3 16,0-1-1-16,0 1 0 0,0-1-38 0,0 5-8 15,0-1-2-15,0-7 0 0,-4-5-16 0,4 0 0 16,0 5 8-16,0-9-8 0,0-4-11 0,0-3-5 15,0-9-2-15,0 4 0 0,4-4 6 0,-4 0 0 16,0-12 1-16,0 0-1053 16</inkml:trace>
  <inkml:trace contextRef="#ctx0" brushRef="#br0" timeOffset="926">1234 29 1047 0,'0'16'46'0,"0"-16"10"0,0 0-44 0,0 0-12 0,0 0 0 0,9 8 0 16,-9 4 132-16,4 0 24 0,1 0 4 0,-1 5 2 15,1-1-43-15,0 0-9 0,-1 12-2 0,1 1 0 16,-1 3-35-16,1-4-7 0,-1-3-2 0,1 3 0 15,-1 8-28-15,1 1-7 0,0-5-1 0,-1 5 0 16,1-9-16-16,-1 4-3 16,-4-7-1-16,5-1 0 0,-1 4-8 0,1 0 0 0,-1-7 0 0,-4-1 8 0,5-4 1 0,-1-4 0 15,-4-12 0-15,0 0 0 16,5 12-212-16,-5-12-42 0,0 0-9 0,0 0-2 0</inkml:trace>
  <inkml:trace contextRef="#ctx0" brushRef="#br0" timeOffset="1208">1170 458 633 0,'0'0'56'0,"0"0"-44"0,9 0-12 0,5 4 0 16,-5 4 245-16,4 0 47 0,6-8 10 0,-6 4 2 16,10-4-141-16,-5 0-28 0,5 0-6 0,4 0-1 15,-8 0-102-15,-1 0-26 0,5 4 0 0,-1 0 0 16,1-4 28-16,0 0 1 16,-9-4 0-16,-1 4 0 0,1-4-41 0,-1 4-8 0,-13 0-1 0,0 0-645 31,10-4-129-31</inkml:trace>
  <inkml:trace contextRef="#ctx0" brushRef="#br0" timeOffset="1428">1612 684 748 0,'0'0'67'0,"0"0"-54"16,0 0-13-16,0 0 0 0,0 0 168 0,0 0 32 15,0 0 5-15,4-12 2 0,1 0-91 0,-5 4-17 0,0 0-4 16,4-4-1-16,5-5-62 0,-9 1-12 0,0 4-2 16,0 4-1-1,5 0-81-15,-5-4-17 0</inkml:trace>
  <inkml:trace contextRef="#ctx0" brushRef="#br0" timeOffset="1569">1575 284 1371 0,'0'0'60'0,"0"0"14"0,0 0-59 0,9-4-15 0,-9 4 0 0,0 0 0 16,0 0 82-16,9 0 14 0,0-5 2 0,-9 5 1 0,0 0-71 15,0 0-15-15,14-4-2 0,0 8-789 16</inkml:trace>
  <inkml:trace contextRef="#ctx0" brushRef="#br0" timeOffset="2165">1894 360 403 0,'0'0'17'0,"0"0"5"0,4 17-22 0,-4-9 0 0,0-8 0 0,0 0 0 15,5 12 299-15,-5 0 55 0,4 4 11 0,-4 9 3 16,0 3-255-16,0 4-50 0,0 5-11 0,0-1-1 16,-4-4-23-16,-1 1-4 0,5-5 0 0,-4 5-1 15,-1-5-15-15,1 4-8 0,4-7 8 0,-5-1-8 16,5 0 0-16,-4 0 0 0,4-3 0 0,0-5 0 16,-5 0 0-16,5 0 0 0,-4-8 0 0,4-8 0 0,0 0 0 0,0 0 0 15,-5 8 0-15,5-8-8 0,0 0 8 0,0 0 0 16,0 0-9-16,0 0 9 0,-9-4 0 0,0 0 0 15,0 0-9-15,4-4 9 0,-4-4 0 0,4 0 0 16,1-8-8-16,-1-1 8 0,1 1 0 0,4 0 0 16,0-4 0-16,0-1 0 0,4 1 0 0,5 0 0 15,-4 4 0-15,0-5 0 0,4 5 0 0,0 0 9 16,0 4-9-16,0-9 8 0,0 5-8 0,0 0 10 16,0 8-10-16,0 0 10 0,5 8-18 15,0-5-4-15,-5-3-1 0,4 8 0 0,-3 4 28 0,3 0 5 16,-4 0 2-16,0 4 0 0,-9-4-14 0,10 4-8 15,-1 4 10-15,-9-8-10 0,0 0 9 0,4 13-9 16,-4-1 8-16,0 4-8 0,-4 0 0 0,-1 0 0 16,1-4 0-16,-1 1 0 0,-4-1 0 0,4 0 0 15,1 0 0-15,-1 0 0 0,-4 0-16 0,9-12-1 16,0 0-1-16,0 0-881 0</inkml:trace>
  <inkml:trace contextRef="#ctx0" brushRef="#br0" timeOffset="2431">2217 0 1180 0,'0'0'52'0,"0"0"12"0,5 12-52 0,-5 5-12 15,4-1 0-15,1 4 0 0,-10 0 90 0,5 9 15 16,9 3 3-16,-9 4 1 0,-4 1-53 0,-1-1-10 15,5-3-2-15,0 7-1 0,5 5 21 0,-5-1 5 16,-5-3 1-16,5 3 0 0,5 1-39 0,-5-13-8 16,-5 0-2-16,5-3 0 0,0-9-10 0,5 0-3 15,-1 0 0-15,1-7 0 0,-5-5-8 0,0-8 0 16,0 0 0-16,0 0 0 0,0 0-9 0,0 0-7 16,9-12-2-16,-4 3-590 15,4 1-117-15</inkml:trace>
  <inkml:trace contextRef="#ctx0" brushRef="#br0" timeOffset="2745">2299 551 691 0,'23'4'30'0,"-14"0"7"0,5 4-29 0,-5-4-8 0,4-4 0 0,1 0 0 16,4 0 243-16,0 0 47 0,-8 0 10 0,3 0 1 16,5-8-181-16,-4 0-37 0,0-4-7 0,-1-1-2 15,-4-7-48-15,1 0-10 0,-1 8-1 0,-5 4-1 16,5-4-14-16,-4 4 11 0,-5-5-11 0,0 1 10 15,-5 0-10-15,5 12 12 0,0 0-12 0,-4-4 12 16,-10 0-12-16,0 4 10 0,1 4-10 0,-1 4 10 0,0 0 0 16,5 4 0-16,0 5 0 0,0 3 0 0,5 0-2 0,-5 4-8 15,4-3 12-15,0-1-4 0,5 8-8 16,0-8 10-16,5 1-10 0,0-5 10 0,4 4-10 16,-5-4 10-16,5-4-10 0,5 0 10 0,-5-3-2 0,5-1-8 15,4 0 12-15,0-4-4 0,-4 0 3 0,-1-4 0 16,1 0 0-16,4 0 0 0,-9 0-11 0,1-4 0 15,-1 0 0-15,4 4 8 16,-4 0-127-16,0 0-25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1.4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0 1681 0,'10'25'36'16,"-10"-25"8"-16,0 0 2 0,0 0 2 0,4 4-38 0,5 4-10 0,-4 4 0 0,-1 0 0 0,-4 0 115 0,5 8 21 15,-1 5 4-15,-4-1 0 0,-4 0-112 0,4 9-28 16,-5 3 0-16,5 9 0 0,-4 7 34 0,-1-7 1 16,1-5 0-16,-1 5 0 0,1 7-27 0,4-7-8 15,-10-9 0-15,10-3 0 0,5-1 0 0,-5-4 0 16,5 5 0-16,-1-5 0 0,-4 0 8 0,5-11-8 16,-1-9 0-16,1 0 0 0,-1 0 0 0,5-4 0 15,-4 0 0-15,4-4 0 0,0-4 0 0,0 0 0 0,5 0 0 16,0 0 0-16,-1-4 0 0,1 0 0 15,0-5 0-15,8-3 0 0,-8 8 21 0,9-4-2 0,-5 0-1 16,5 0 0-16,4 4-9 0,0 0-1 0,1 4-8 0,-1-1 12 16,0 5-12-16,-4-4 0 0,-5 0 0 15,1 0 0-15,-6 4 18 0,5 4 1 0,1 4 0 16,-6 1 0-16,-4-1-19 0,5-4-12 0,-5-4 1 16,-9 0 1-1,0 0-200-15,0 0-40 0,5 24-8 0,-5-24-2 0</inkml:trace>
  <inkml:trace contextRef="#ctx0" brushRef="#br0" timeOffset="188">657 838 691 0,'0'0'30'0,"0"0"7"15,0 0-29-15,0 0-8 0,0 0 0 0,0 0 0 0,0 0 164 0,0 0 32 16,0 0 7-16,-4-8 1 0,4 4-92 0,0-8-17 15,-5 0-4-15,5-4-1 0,-5-1-52 0,5 5-10 16,5 0-3-16,-5-4 0 0,0 0-14 0,0-1-3 16,5 1-8-16,-1 0-820 0</inkml:trace>
  <inkml:trace contextRef="#ctx0" brushRef="#br0" timeOffset="517">803 616 1350 0,'4'20'60'0,"-4"-8"12"0,0 0-58 0,5 4-14 0,-1 4 0 16,-4 1 0-16,0-1 113 0,0-8 20 16,0 0 4-16,0-12 1 0,0 8-52 0,0 0-10 0,0-8-3 0,0 0 0 15,0 0-43-15,0 0-9 0,0 0-1 0,0 0-1 16,0 0-19-16,0-8 8 0,0-8-8 0,5 0 0 16,0 4 8-16,-5-4-8 0,9 3 0 0,-9 1 0 15,0 12 8-15,4-8-8 0,1 4 0 0,-1-4 0 16,1 0 8-16,4-4-8 0,-4-4 0 0,-1 4 0 15,5 3 8-15,-4 5-8 0,4 4 9 0,0 0-9 16,0 0 10-16,0 0-10 0,-9 0 10 0,9 13-10 16,5-1 13-16,-10-4-3 0,6 0-1 0,-1 4 0 15,-5 8 6-15,1-4 1 0,-1 1 0 0,1-1 0 0,-5 4-5 16,0-8-1-16,0 4 0 0,0-3 0 0,0 7-10 16,0-12 0-16,0-8 0 0,0 0 0 0,-5 12 0 0,5-12-14 15,0 0 3-15,0 0 1 16,-4-8-207-16,-1-4-42 0</inkml:trace>
  <inkml:trace contextRef="#ctx0" brushRef="#br0" timeOffset="627">794 437 586 0,'4'29'12'0,"-4"-29"4"0,0 0 0 0,9 8 1 0,-9-8-17 0,9 8 0 15,1-4 0-15</inkml:trace>
  <inkml:trace contextRef="#ctx0" brushRef="#br0" timeOffset="910">1131 696 1076 0,'13'9'48'0,"-13"-9"9"0,14 4-45 0,-5 0-12 16,5-4 0-16,-1-4 0 0,-4 0 81 0,1 4 15 0,-1-9 2 0,0 1 1 16,-5 4-29-16,1-4-6 0,-1 0 0 0,-4 0-1 15,0-4-21-15,-4 0-4 0,-1 0-1 0,1 4 0 16,-1-5-9-16,-4 5-1 0,0 4-1 0,0 0 0 0,0-8-6 15,-5 8 0-15,0-4-1 0,5 4 0 0,9 4 3 0,0 0 1 16,-9 4 0-16,0 8 0 16,0 0-3-16,0 0 0 0,9 5 0 0,-5-1 0 0,5 8-9 15,0-4-3-15,5-4 0 0,4 1 0 0,-4-5 0 16,-1 4-8-16,14 4 12 0,-4-8-4 0,0 0-8 16,-1-3 8-16,1 3-8 0,0-4 8 0,4 4-8 15,0-8 0-15,-4 0 0 0,4 0 0 0,0 0-12 16,0 0 1-16,-4-4 1 0,4 0 0 31,-4 0-156-31,0 0-31 0,4 0-7 0</inkml:trace>
  <inkml:trace contextRef="#ctx0" brushRef="#br0" timeOffset="1160">1590 773 864 0,'0'0'76'0,"0"0"-60"0,10-8-16 16,-1 0 0-16,-9 8 100 0,0 0 18 0,4-8 3 16,-4 8 1-16,0-12-26 0,0 4-6 0,0 8-1 0,-4-8 0 15,-5 0-45-15,-1 0-8 16,-3-9-3-16,-1 5 0 0,0 12-5 0,5-4 0 0,-4 0-1 0,-1 0 0 15,5 0 5-15,0 4 0 0,0 4 1 0,4 8 0 16,-4 4-33-16,5-3 0 0,-1-1 0 0,5 0 0 16,0 0 33-16,5 0 0 0,-1 0 0 0,1 4 0 15,4 1-21-15,0-9-4 0,0 0 0 0,0 4-8 16,0-8 8-16,0 0-8 0,5 0 0 0,-5 0 0 16,0-4 0-16,0 0 0 0,0-4 0 0,0 0 0 15,1 0 0-15,3 0 0 0,-4 0-9 0,0 0 9 16,1 0-181-16,3 0-31 15</inkml:trace>
  <inkml:trace contextRef="#ctx0" brushRef="#br0" timeOffset="1379">1918 814 1206 0,'0'0'53'0,"0"0"11"0,0 0-51 0,0 0-13 16,0 0 0-16,0 0 0 0,0 0 100 0,0 0 18 15,0 0 3-15,-9 0 1 0,5-4-62 0,-6-4-13 16,1 0-3-16,0 0 0 0,-4-9-11 0,8 1-2 15,-4 0-1-15,0-4 0 0,0-1 1 0,4 5 0 16,1-4 0-16,4 4 0 0,0 0-7 0,0 0-2 16,9-5 0-16,-5 5 0 0,5 0-6 0,0 8-2 15,1 0 0-15,3 4 0 0,-4 0-3 0,0-4-1 16,5 3 0-16,4-3 0 0,-4 0-2 0,0 0-8 0,-1 4 12 16,6 0-4-16,-19 4-8 0,9 4 0 15,4 0 0-15,-13-4 8 16,0 0-158-16,0 0-32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6.0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9 584 403 0,'0'0'36'0,"0"0"-36"16,0 0 0-16,0 0 0 0,0 0 96 0,0 0 13 15,0 0 3-15,0 0 0 0,0 0-10 0,0 0-2 0,0 0 0 16,0 0 0-16,0 0-57 0,0 0-12 0,0 0-3 0,0 0 0 15,0 0 29-15,0 0 6 16,0 0 1-16,0 0 0 0,0 0 0 0,0 0 0 0,4-8 0 0,-4 0 0 16,5-1 8-16,-1 1 3 0,1 0 0 0,4 0 0 15,0 0-4-15,-4-4-1 0,4 4 0 0,-5 0 0 16,5-4-13-16,0-1-2 0,5 1-1 0,0 0 0 16,-5 0-22-16,5 0-5 0,-1-4-1 0,5-4 0 31,-4 3-12-31,0-3-2 0,-1 0-1 0,6 0 0 0,-6 7 7 0,1-3 2 0,-5 4 0 0,5-4 0 15,-5 4-20-15,0 4 0 0,0-4 0 0,0-1 0 16,-4 5 0-16,-1 4-17 0,-4 0 3 0,5 0 1 16,-1 0-31-16,-4 4-5 15,0 0-2-15,0 0 0 0,0 0-221 0,0 0-44 0,0 0-8 16,-41 8-3-16</inkml:trace>
  <inkml:trace contextRef="#ctx0" brushRef="#br0" timeOffset="299">0 199 1036 0,'0'0'46'0,"0"0"10"0,4-8-45 0,-4 8-11 0,5-12 0 0,-5 12 0 16,0 0 156-16,0 0 28 0,0 0 7 0,0 0 1 15,9 0-59-15,-5 4-11 0,5 4-2 0,-4-4-1 16,-5-4-33-16,9 8-6 0,0 4-2 0,5 1 0 16,-1-1-14-16,1 0-4 0,0 0 0 0,4 8 0 15,0 1-20-15,0 3-4 0,1 0 0 0,-1 0-1 16,0 1-19-16,0-5-4 0,-4 0-1 0,4 4 0 16,-4 1-3-16,4-5 0 0,-4-4 0 0,-1 0 0 15,1-4-8-15,0 5-11 0,-1-9 3 0,1 0 0 16,-5 0-83-16,5-4-16 15,-5 0-3-15,-9-4-658 0,0 0-132 0</inkml:trace>
  <inkml:trace contextRef="#ctx0" brushRef="#br0" timeOffset="629">764 66 1267 0,'0'0'56'0,"5"8"12"0,-5-8-55 0,5 12-13 0,-5-4 0 16,0-8 0-16,0 0 156 0,4 12 29 0,-4 4 6 0,0-3 1 15,0 7-52-15,0 0-9 0,5 4-3 0,-5 1 0 16,0-5-51-16,0 4-10 0,0 4-3 0,0 5 0 15,0-5-51-15,0 0-13 0,0-3 0 0,0 3 0 16,0 0 0-16,0-3 0 0,4-1 0 0,-4-4 0 16,5 0 0-16,-5-7 0 0,4-1 0 0,-4-4 0 15,0-8 0-15,0 0 0 0,0 0 0 0,0 0 0 16,0 0-253-16,0 0-54 0,0 0-10 0,0 0-3 0</inkml:trace>
  <inkml:trace contextRef="#ctx0" brushRef="#br0" timeOffset="1744">760 353 1036 0,'0'0'46'0,"0"0"10"0,0 0-45 0,9 0-11 15,0 0 0-15,5 4 0 0,-10 0 104 0,5 0 20 16,0-4 3-16,5 0 1 0,0 0-52 0,-5 4-9 15,5-8-3-15,4 4 0 0,0 4 0 0,0 0-1 16,10-4 0-16,-6 4 0 0,1-8-50 0,0 4-13 16,4-8 0-16,-4 4 0 0,4 0 52 0,1 0 4 0,3 4 2 0,-3 0 0 15,-1 0-42-15,-4 0-8 0,4 4-8 0,5 0 12 16,-9 0 28-16,4 0 5 0,5 0 2 0,-5 4 0 16,1-4-27-16,3 1-4 0,1-5-2 0,-4 0 0 15,4 0-6-15,4-5 0 0,-4 5-8 0,0-4 12 16,-5 4-12-16,5 0 0 0,-5 0 0 15,5 0-10-15,0 4 10 0,0-4 0 0,-5-4 0 0,0-4 0 16,-4 4 8-16,0 4 3 0,0 0 1 0,-1 4 0 16,-3-4-12-16,3-4 8 0,-3 0-8 0,3 4 8 15,1-4 0-15,-5 0-8 0,1 4 12 0,-1 4-4 0,0 4-8 16,5-4 12-16,0-4-12 0,4 0 12 0,-4-4-12 16,4 0 8-16,-4 4-8 0,4 0 8 0,0 0-8 0,1 0 10 15,-6 4-10-15,6 0 10 0,-1 4 13 0,0-4 2 16,5-4 1-16,-4-4 0 0,-10-4-26 0,5 0-20 15,-1 8 3-15,-3-4 1 0,3 0 25 0,-8 0 6 16,0 8 1-16,4-4 0 0,0-4-16 0,-4 4-13 16,4-4 2-16,-4 8 1 0,4 4 10 0,-5-4 0 15,6-8 0-15,-6 0 0 0,6 8 0 0,-1 0 9 16,0-4-9-16,0-4 0 0,0 4 10 0,5 0-10 16,0-4 8-16,-5 0-8 0,0 4 8 0,5 0-8 15,0-4 8-15,-5 0-8 0,0 4 8 0,5 0-8 16,-5 0 0-16,0 0 8 0,-4 0-8 0,0 0 0 15,-1 0-12-15,6-4 12 0,-1 4 0 0,0 0 0 16,5-8 0-16,-5 8 0 0,0-4 0 0,0 0 0 0,5 4 0 16,0 0 0-16,-9 12 0 0,4-8 10 15,0-8 1-15,0 0 0 0,-4 4-11 0,4 0-16 0,-4 0 4 16,-1 4 1-16,-13-4 27 0,14 4 4 0,0-4 2 16,-5 0 0-16,-9 0-14 0,0 0-8 0,14 4 8 0,-5 0-8 15,0-8 0-15,-5 4 9 0,5 0-9 0,-9 0 0 16,5 0 0-16,0-4 0 0,4 0 0 0,-9 4 0 15,0 0 0-15,9 0 0 0,0-4 0 0,-9 4 0 16,0 0 0-16,0 0 0 0,4-4 0 0,5 0 0 0,-4 0 0 16,0 0 0-16,-1-4 0 0,1 4 0 15,-5 4 0-15,0 0 0 0,0-13 0 0,0 9 0 0,0-4 0 16,0 8 0-16,0-4-10 0,-5-8 10 0,1 0 0 16,-1 4 0-16,0 4 0 0,-4-8 0 0,0-5-8 15,0-3 8-15,5 4 0 0,-10 0 0 0,5 4 0 16,-5 0 0-16,5-9-9 0,-5 5 9 15,10 4 0-15,-10 4 0 0,-4 0 0 0,9-4 0 0,4 4 0 0,-8-1 0 16,-1 5 0-16,0-4 0 0,1 4 8 0,4 4-8 16,0 0 0-16,-1-4 9 0,1 0-27 0,5 4-6 15,4 0 0-15,0 0-1 0,0-8 42 0,0 8 9 16,0 0 2-16,0 0 0 0,0 0-28 0,0 0 8 16,9-4-8-16,5 4 0 0,-1-4 9 0,1 4-9 15,-1 4 10-15,6 0-10 0,-6 4 10 0,6 0-10 16,-6 0 10-16,1 5-10 0,0 3 8 0,-5 0-8 0,4-4 0 15,1 4 9-15,-5 4-9 0,0 1 0 0,0 7 0 16,-4-12 0-16,-1-12 0 0,1 8 0 0,-1-4 0 0,-4 5 0 16,0-13-10-16,-4 16 10 0,4 4 0 15,-9-4-9-15,4 0 9 0,1 1 0 0,-5 3 0 16,0 4 0-16,-1 4 0 0,-3-7 0 0,4-1 0 0,0 0 0 16,-5-4 0-16,5-4 0 0,-5 5 0 0,10-5 0 15,-1 4 0-15,5-8 0 0,-14-4 0 0,5 0 0 16,5 0 0-16,-5 0 0 0,9-4 0 0,0 0-8 0,-5 0 8 15,5 0 0-15,0 0 0 0,0 0 0 0,-5 4 0 16,5-4 0-16,0 0 0 0,0 0 0 16,-4 4-99-16,-1 4-21 15,5-8-4-15,0 0 0 0,0 0-114 0,0 0-22 0,0 0-5 0,0 0-1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11.2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0 146 1036 0,'0'0'46'0,"0"0"10"0,0 0-45 15,0 0-11-15,0 8 0 0,0 4 0 0,0-4 104 0,0 4 20 16,0-4 3-16,0 8 1 0,0-4 0 0,0 5 0 0,0-1 0 0,5 4 0 16,-5 0-52-16,0 1-9 0,4-1-3 0,-4 4 0 15,5-4 0-15,-5 5 0 0,5-1 0 0,-1 0 0 16,1 0-51-16,-5 9-13 0,4 3 0 0,1 5 0 15,-1-5 0-15,1 9 0 0,-1 3 0 0,1 1 0 16,4-1 0-16,-4 1 0 0,4-9 0 0,-5-3 0 16,5-1 18-16,-4-11 1 0,4-1 0 0,0-8 0 15,0 0-19-15,0-8 0 0,0 0 0 0,1 0 0 16,-1-8 0-16,-5-8 0 0,5-4 0 0,0-4 0 16,-4 0-23-16,0 4-8 0,4-4-1 15,4-1-1-15,-4 1 33 0,1 0 0 0,8 0 0 0,-9-4 0 0,0 3 0 16,5-3 17-16,-10 0-3 0,5-4-1 0,0-1-13 15,0 1 0-15,5 4 0 0,-5-9 0 16,-4 5 0-16,4 0-15 0,0 4 3 0,-4-1 1 16,-1 5 11-16,1 0 0 0,-5 4 0 0,0 4 0 0,0 8 0 15,0 0 0-15,0 0 0 0,0 0 0 0,0 0 12 0,0 0-3 16,0 0 0-16,0 0 0 0,-5 8-9 0,5 8-12 16,9 4 2-16,-4 5 1 0,4 7 9 15,5-4 0-15,-1 5 0 0,5-5 8 0,1 0-8 0,-6 1 11 16,5 3-11-16,1-4 12 0,-6-3-12 0,1-5 0 15,0-4 0-15,-5 4 0 0,0-8 0 0,0 5 0 16,0-5 0-16,-4-4 0 0,-5-8-8 0,0 0-4 16,0 0-1-16,0 0 0 0,0 0 13 0,13-8 0 0,-8 0 0 15,-1 0 0-15,6 0 12 0,-6-5 0 0,-4-3-1 16,9-4 0-16,-9 0 3 0,5-5 1 0,-1 1 0 16,-4-4 0-16,5-5-7 0,-5-3-8 0,4-4 11 15,-4 3-11-15,-4 1 16 0,4-1-3 16,0 5-1-16,0-5 0 0,-5-3-4 0,5 0-8 0,0 7 11 0,-4-11-11 15,4-1 27-15,0 1-2 0,-5 3 0 16,5 1 0-16,0 3-25 0,0 5 0 0,0-1 0 16,-4 9 0-16,4 4 0 0,0 0 0 0,0 4 0 0,0-1 0 15,0 1-12-15,4 0-8 0,-4 4-2 0,0 4 0 16,0 8-22-16,0 0-4 16,0 0 0-16,0 0-1 0,0 0-160 0,0 0-32 0,0 12-7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4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0 829 1497 0,'0'0'32'0,"0"0"8"0,0 0 0 0,0 0 4 0,0 0-36 0,0 0-8 16,0 0 0-16,0 0 0 0,0 0 104 0,0 0 20 16,0 0 3-16,0 0 1 0,0 0-41 0,0 0-8 15,0 16-2-15,5-8 0 16,-1 5-21-16,6-5-4 0,-1-8 0 0,4 4-1 0,5-8 10 0,-4 4 3 15,4-8 0-15,1 4 0 0,-1-5-52 0,0 5-12 0,0-4 0 16,5 4 0-16,-5 0 54 0,0 4 8 0,1-4 2 16,3 4 0-16,-3-4-52 0,3 0-12 0,-3 0 0 15,-1 0 0-15,5 4 0 0,-10-4 0 0,10 0 0 0,-9 4 0 16,-1-4-21-16,5 4 2 0,-8-4 1 16,3 8 0-1,-4-4-138 1,-4 0-27-16,4-4-5 0,-9 4-868 0</inkml:trace>
  <inkml:trace contextRef="#ctx0" brushRef="#br0" timeOffset="251">305 1064 1447 0,'0'0'64'0,"0"0"13"0,0 0-61 16,0 0-16-16,0 0 0 0,0 0 0 0,-4 4 116 0,4-4 20 15,-9-8 4-15,4 0 0 0,5 8-20 0,0-12-4 16,0-1 0-16,-4-3-1 0,4-8-46 0,0 0-9 16,-5-5-1-16,5 1-1 0,0 4-26 0,5-5-4 15,-5 9-2-15,4-4 0 0,-4 0-14 0,0-1-2 16,0 5-1-16,5 4 0 0,-5 0-9 0,0 8 10 16,0 0-10-16,0-1 10 15,-5 1-75-15,5 0-15 0,-4 4-4 0,-1-4-1041 0</inkml:trace>
  <inkml:trace contextRef="#ctx0" brushRef="#br0" timeOffset="895">952 0 1036 0,'0'0'23'0,"0"0"5"0,0 0 0 0,0 0 1 0,9-4-29 0,-9 4 0 16,0 0 0-16,0 0 0 15,0 0 108-15,0 0 16 0,0 0 4 0,0 0 0 0,5 8 0 0,-1 4 0 16,1 4 0-16,-1 0 0 0,1 4-52 0,-5 9-9 16,4-1-3-16,-4 8 0 0,0 1 0 0,0 7 0 15,0 5 0-15,-4 4 0 0,4 3-51 0,0-3-13 16,-5-9 0-16,5 9 0 0,0 0 0 0,0-1 0 16,0-7 0-16,0-5 0 0,5 5 54 0,-5-5 8 15,4-7 2-15,-4-1 0 0,0-4-52 16,5-3-12-16,-1-5 0 0,1 0 0 0,-5-8 0 0,0-4 0 15,0-8 0-15,0 0 0 0,0 0 0 0,0 0 0 0,0 0 0 16,0 0 0 0,4-8-48-16,6-4-13 0,-6-8-3 0,1 0 0 0,-1-5 52 0,5 1 12 15,-9 0 0-15,5-1 0 0,-1 9 0 0,1 0 0 16,-5-8 0-16,9 3 0 0,-4 1 0 0,-1 4 0 0,1 4 0 0,-1 0 0 16,1 4 21-16,4 0 7 15,-4 4 2-15,4-1 0 0,0 5-17 0,0 0-3 0,5 0-1 16,-5 5 0-16,4 3 2 0,1 0 0 0,4 4 0 0,-4 4 0 15,-1 4-2-15,1 1 0 0,-9 3 0 0,-5 0 0 16,0 4-9-16,0 5 0 0,-9-1 0 0,-5 5 0 0,0-5 0 16,-4-4 0-16,-5 1 0 0,5-13 0 0,4-4 0 15,-4 0 0-15,0 0-9 0,4-4 9 0,-4-8 0 16,4 4-8-16,1-4 8 0,-5 0 0 0,4-4-13 0,5 0 4 16,0-4 1-16,0 0 0 0,4-4 22 15,-4 0 5-15,9 4 1 0,0 0 0 16,0 8-56-16,5-4-10 0,-1-5-2 0,1 5-708 15,-1-8-140-15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1921,'0'0'12787,"5"3"-11792,16 6-304,0 0 0,0-2 0,1 0 0,0-1 0,34 3 0,6 4 379,60 18 86,209 84 1,-330-115-1215,0 0-1,0 1 1,-1-1 0,1 0-1,0 1 1,0-1-1,-1 1 1,1-1 0,0 1-1,-1-1 1,1 1 0,-1-1-1,1 1 1,-1 0-1,1-1 1,-1 1 0,1 0-1,-1 0 1,1-1 0,-1 1-1,0 0 1,1 1 0,-1 10-4522,0-6 1557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9.0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0 864 0,'0'0'76'0,"0"0"-60"0,0 0-16 16,0 0 0-16,0 0 31 0,0 0 3 0,-5 12 1 0,5-12 0 15,0 0 17-15,0 0 3 0,0 8 1 0,0-8 0 16,0 0-4-16,0 0 0 0,0 0 0 0,0 0 0 16,0 0-16-16,0 0-3 0,9 4-1 0,5 0 0 15,-14-4 7-15,14-4 1 0,-1 4 0 0,1 0 0 16,0 0 3-16,-1 0 1 0,1 0 0 0,4 4 0 16,0 0-4-16,5 1 0 0,0-5 0 0,0 4 0 15,4 0 4-15,-9 0 0 0,5 0 0 0,4 0 0 0,-4-4-17 16,0 4-3-16,9-4-1 0,-10 4 0 0,6-4-2 15,-1 0 0-15,-4 4 0 0,4-4 0 16,0 0-5-16,1 4 0 0,-1-4-1 0,0 4 0 0,5 4 2 16,-4-4 1-16,3-4 0 0,1 4 0 0,0 0-6 15,5-4 0-15,-6 4-1 0,6 0 0 0,-5 0 7 16,0 0 2-16,-5 0 0 0,5-4 0 0,-5 5-20 16,5-5 0-16,0 4 0 0,0-4 0 0,0 4 0 0,-5 0 0 15,-4 0 0-15,4-4 0 0,0 4 11 0,5-4 1 16,-4 4 1-16,3-4 0 0,1 4-13 0,0 0 0 15,5 0 0-15,4-4 0 0,-5 0 0 0,0 0 0 16,1-4 0-16,-5 4 0 0,4 0 0 0,-4-4 0 16,-5 0 0-16,5 4 0 0,5 0 0 0,-6 0 8 15,-3-4-8-15,-1 4 0 0,-4-4 0 0,4 4 8 16,0 0-8-16,1 0 0 0,-5 0 8 0,4 0-8 0,5 0 0 16,-5 0 0-16,0 0 0 0,5-4 8 0,0 4-8 15,0-4 0-15,0 4 0 0,0-4 9 0,-5 4-9 16,0 0 8-16,1-4-8 0,-6-1 0 0,1 1 0 15,0 4 0-15,4 0 0 0,-4 0 0 0,4-4 0 0,-4 4 0 16,4 0 0-16,-4-4 0 0,0 0 0 0,4 4 0 16,-9 0 0-16,1-4 0 0,8 4 8 0,-9-4-8 15,5 8 0-15,0-4 0 0,0 0 0 0,-1 0 8 16,1 0-8-16,0 0 0 0,4 0 0 0,0 4 0 16,1-4 8-16,-1 0-8 0,0-4 0 0,5 4 8 0,-9 0-8 15,9 0 0-15,-9 0 0 0,9 0 0 0,-10-4 0 16,6 0 10-16,-1 4-2 0,-4 0-8 15,4 0 9-15,0 0-9 0,-4 0 0 0,4 4 9 0,1 0-9 0,-6-4 0 16,6 0 9-16,-5 0-9 0,-1 4 0 0,1 0 8 16,4 0-8-16,-4 0 0 0,0 0 0 0,4-4 0 15,-4 5 0-15,4-1 0 0,-4-4 0 0,0 0 0 16,0-4 0-16,-1 4 0 0,6 0 0 0,-1 0 0 16,-4 0 0-16,0-5 8 0,-1 5 7 0,1 0 1 15,4-4 1-15,1 0 0 0,-6 4-17 0,1-4 0 16,5 0 0-16,-6 0 0 0,-3 4-15 0,3-4 0 15,1 4 0-15,-5-4 0 0,5 4 15 0,-5-4 0 0,0 4 0 0,1 0 0 16,-6 0 0-16,6 4 0 0,-1-4 0 0,0 0 0 16,0 0 0-16,5 0 0 0,0 0 0 15,-1 4 0-15,6 0 8 0,-5-4-8 0,-1 0 0 16,6 0 0-16,-6 0 0 0,1-4 0 0,4 4 0 16,-4-4 0-16,5 0 12 0,-6 0 0 0,1 0-1 15,0 0 0-15,-5 0-11 0,5-4-17 0,-10 4 4 0,6 0 1 16,-1 0 12-16,0 0 16 0,-4 4-3 15,4 0-1-15,0-4-12 0,-4 4-16 0,0-4 3 0,4 4 1 16,-5-5 12-16,10 1 0 0,-5 4 0 0,1 0 0 16,3 0 10-16,1-4 2 0,4 0 0 0,-4 4 0 15,5-4-12-15,3 8-14 0,1-4 3 16,0 4 1-16,-5-4 10 0,1 4 0 0,-1-4 0 0,-4 4 0 16,-5 1 9-16,-4-5 1 0,4 0 0 0,0 0 0 15,-4 0-10-15,4 0 0 0,-4 0 0 0,-1 0 0 0,-4 4 0 16,1-4 0-16,-10 0 0 0,13 0 0 0,1 0-13 15,-14 0 5-15,0 0 8 0,9 0-13 0,-9 0 13 16,9 0 0-16,-9 0 0 0,0 0 10 0,0 0-10 0,14 4 0 16,-1 0 0-16,1 0-11 15,-14-4-23-15,9 8-5 0,0 0-1 0,-9-8 0 16,0 0-160-16,0 0-32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33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9 538 1267 0,'0'0'28'0,"0"0"5"0,0 0 2 0,0 0 1 0,0 0-36 0,0 8 0 0,0-8 0 16,0 0 0-16,0 0 0 0,0 0 0 0,0 0 0 0,-5 13-556 15</inkml:trace>
  <inkml:trace contextRef="#ctx0" brushRef="#br0" timeOffset="867">164 575 1036 0,'0'0'23'0,"0"16"5"0,0-16 0 0,0 0 1 0,0 0-29 0,0 0 0 0,0 0 0 0,0 0 0 16,0 16 57-16,-5-4 6 0,5-12 1 0,-5 0 0 16,1 0-8-16,-5 4 0 0,4 4-1 0,-4-4 0 15,5 0-37-15,-6-8-7 0,1 0-2 0,0-4 0 0,5 0 44 16,-5-8 9-16,-1-4 2 0,1 0 0 0,0 3-52 0,5 1-12 16,-5 0 0-16,4 4 0 15,-4 0 0-15,4-4 0 0,1-9 0 0,-1 5 0 0,1 4 34 0,4-4 4 16,-5-1 1-16,5 1 0 0,-4-4-11 0,4 0-3 15,0 3 0-15,4 5 0 0,1 4-25 0,-5 0 0 16,0 4 0-16,0-8 0 16,4-9-46-16,1 9-14 0,-1 0-4 0,1 4 0 0,0 4 52 0,-1 4 12 15,1 0 0-15,-5 4-771 0</inkml:trace>
  <inkml:trace contextRef="#ctx0" brushRef="#br0" timeOffset="1367">478 360 460 0,'0'0'41'0,"0"0"-33"0,-5-8-8 0,1 0 0 15,4 8 130-15,-10-4 24 0,-8-4 5 0,0 0 1 16,4 0-26-16,-4 8-5 0,5 8-1 0,-6-4 0 0,6 4-51 16,-1 0-10-16,0 0-3 0,1 4 0 0,4 4-51 0,-1 5-13 15,1-1 0-15,5 0 0 0,-1 4 0 0,5-3 0 16,0-5 0-16,0 0 0 0,5-8 0 0,-1 4 0 16,1-4 0-16,4 5 0 0,-4-5 54 0,4 4 8 15,0 4 2-15,0-12 0 0,0-8-56 0,0 0-8 16,0 0 0-16,0 0-10 0,0 0 10 0,1 0 0 15,-1 4 10-15,-9 0-10 0,4-16 0 0,5-1 0 16,0 5 0-16,-4 0 0 0,-1 4 0 0,1-4 0 16,-5 0 0-16,5 4 0 0,-5-9 0 0,0 5 0 15,0 4 0-15,0 8 0 0,4-8 0 0,-4 8 0 16,0 0 0-16,0 0 0 0,0 0 0 0,0 0 0 16,0 0 0-16,0 0 0 0,0 0 0 0,0 0 0 15,9 0 0-15,-9 0 0 0,0 0 44 0,9 4 2 0,0 8 1 16,-4-4 0-16,0 0-24 0,-5 5-5 15,0 11-1-15,4-12 0 0,-4-12-17 0,9 12 0 0,-4 4-13 16,4-3 5-16,-9-13-8 0,9 8-2 0,0 8 0 16,0-4 0-16,-9-12-129 15,9 4-25-15,0 4-6 0</inkml:trace>
  <inkml:trace contextRef="#ctx0" brushRef="#br0" timeOffset="1635">751 538 1036 0,'0'0'46'0,"-5"4"10"0,1 13-45 0,4-17-11 16,-9-13 0-16,4 9 0 0,-4 12 79 0,0 1 13 15,4-13 4-15,-4-1 0 0,5 1-7 0,-1 0-1 16,-4-8 0-16,9 0 0 0,-5 0-24 0,1-8-4 16,-1-5-2-16,1 5 0 0,-1 0-35 0,5-4-7 15,-4-5-2-15,-1 5 0 0,5 8-14 0,0-4 0 16,0-5 0-16,0-3 0 0,0-4 0 0,5 7 0 15,-1 5 0-15,1 4 0 0,-5 4 0 16,4-4 0-16,1 3 0 0,-1 1 0 0,1 0 22 0,4-4 2 0,0 0 0 16,0 4 0-16,-4-5-39 0,4 9-7 0,5 0-2 15,-5 0 0-15,0 4 2 0,0 0 0 0,0 0 0 16,-9 4 0 0,0 0-152-16,0 0-30 0</inkml:trace>
  <inkml:trace contextRef="#ctx0" brushRef="#br0" timeOffset="1855">578 300 230 0,'0'0'10'0,"0"0"2"0,0 0-12 0,0 0 0 0,13 8 0 0,-3-8 0 0,3 0 272 0,1-8 51 16,0 8 10-16,-5 0 3 0,0 8-225 0,4-8-45 15,1-4-9-15,0 0-1 0,-5-1-25 0,0 5-5 16,5 5-1-16,-5-1 0 16,4 0-122-16,1-4-25 0,-5-4-5 0,5 4-1 0</inkml:trace>
  <inkml:trace contextRef="#ctx0" brushRef="#br0" timeOffset="2153">897 498 1267 0,'0'0'28'0,"0"0"5"0,-10-4 2 0,6 4 1 0,-1 12-36 0,1-12 0 0,4 0 0 0,0 0 0 15,-9-8 58-15,9 8 5 0,-5-4 1 0,1 0 0 16,4 4 0-16,-5-12 0 0,0-5 0 0,5 1 0 16,0 16-22-16,0-16-4 0,0 0-1 0,0 0 0 15,0-5-12-15,0 1-2 0,5 4-1 0,0-8 0 16,-5-5-14-16,4 5-8 0,1 12 10 0,-1-4-10 15,1-13 0-15,-1 9 0 0,5 0 0 16,-9 4 0-16,5 4 12 0,0 4-3 0,4-1-1 0,-5 1 0 0,5 0-8 0,0-4-11 16,5 4 3-16,0 0 0 0,-1-4 8 0,1 4 0 15,-5 0 0-15,5 4 0 0,-1 0 0 0,1-1 0 16,0 5 0-16,-5 5 0 16,0-1-53-16,-9-4-9 0,9 8-2 0,-9-8-477 15,5 8-96-15</inkml:trace>
  <inkml:trace contextRef="#ctx0" brushRef="#br0" timeOffset="2389">851 320 1497 0,'0'0'32'0,"0"0"8"0,5 8 0 0,-5-8 4 0,0 0-36 0,0 0-8 0,0 0 0 0,0 0 0 15,4 8 53-15,5-4 9 0,-9-4 2 0,0 0 0 16,9 0-3-16,0 0 0 0,1 4 0 0,3 0 0 16,1 0-46-16,0-8-15 0,-1 0 8 0,-4 0-8 31,5 8-99-31,0-4-23 0,-1-8-5 0,-4 0-1 0</inkml:trace>
  <inkml:trace contextRef="#ctx0" brushRef="#br0" timeOffset="2594">1115 575 748 0,'0'0'33'0,"0"0"7"15,5 12-32-15,-5-12-8 0,0 0 0 0,9-8 0 0,0-4 168 0,0 4 32 16,-9 8 7-16,0 0 1 0,0 0-129 0,9-13-26 15,-9-3-5-15,9 0 0 16,-4 8-76-16,4-4-16 0,-9-4-2 0,4-1-1 0</inkml:trace>
  <inkml:trace contextRef="#ctx0" brushRef="#br0" timeOffset="2893">1247 498 691 0,'5'16'61'0,"-5"0"-49"0,0 0-12 0,-5-3 0 16,1-5 131-16,-1 0 23 0,10 0 5 0,-5-8 1 16,0 0-77-16,0 0-15 0,0 0-4 0,0 0 0 15,0 0-13-15,0 0-3 0,4-16-1 0,1 8 0 0,-5 8-31 16,0 0-5-16,0 0-2 0,9-13 0 31,-9 1-9-31,13-8 0 16,6-4 0-16,-1 4 0 0,-9-1 8 0,0 5 0 15,5 8 0-15,-5 0 0 0,-5 4-8 0,-4 4 8 16,0 0-8-16,5 8 8 0,-1 8-8 0,1-4 0 16,-5-4 0-16,5 9-11 0,-1 3 11 0,-4-8 0 15,5 0 0-15,-5-4 0 0,0 12-17 0,0-3-2 16,4-1 0-16,-4-8 0 16,5 8-161-16,-5-16-32 0</inkml:trace>
  <inkml:trace contextRef="#ctx0" brushRef="#br0" timeOffset="3159">1511 567 576 0,'0'0'51'0,"0"0"-41"0,0 0-10 16,0 0 0-16,14 0 169 0,-5-4 32 0,0 0 7 16,0 0 0-16,0-1-84 0,-4 1-16 0,4 0-4 15,-9 4-1-15,4-4-38 0,-4 4-7 0,0 0-2 0,0 0 0 16,0 0-32-16,0 0-6 0,5-12-2 0,-5 0 0 16,0-8-6-16,0 4-2 0,-9 8 0 0,4 3 0 15,1-3-8-15,-1 0 0 0,5-4 9 0,-4 4-9 16,4 8 10-16,0 0-2 0,0 0-8 0,0 0 12 15,0 0 0-15,0 0-1 0,0 16 0 0,0 4 0 16,0-7-3-16,4 7-8 0,1-4 12 0,4 4-4 16,0-4-8-16,0-7 12 0,5-9-12 0,-1 8 12 0,1 4-12 15,-5-4 10-15,0-8-10 0,5-4 10 0,-5 0-10 0,0 4 0 16,-9 0 9-16,0 0-9 0,0 0 0 0,0 0 0 16,0 0-12-16,0 0-619 15,0 0-123-15</inkml:trace>
  <inkml:trace contextRef="#ctx0" brushRef="#br0" timeOffset="3301">1170 295 1267 0,'0'0'28'0,"0"0"5"0,13-4 2 0,-13 4 1 0,0-8-36 0,0 0 0 15,0 8 0-15,0 0 0 0,0 0 0 0,0 0 0 0,14-4 0 16,0 0 0-16</inkml:trace>
  <inkml:trace contextRef="#ctx0" brushRef="#br0" timeOffset="3571">1912 700 806 0,'18'16'72'16,"-18"-16"-58"-16,5-4-14 0,-1-4 0 0,5-4 156 0,0 4 29 16,0 0 6-16,-4-4 1 0,0-17-66 0,-1 1-13 15,1 0-2-15,-1 4-1 0,1-5-46 0,-10 5-8 16,1 0-3-16,-1-5 0 0,-4-7-31 0,0 3-6 16,-5 5-2-16,-4 4 0 0,4-4-14 0,1 7 11 15,4 5-11-15,0-4 10 16,-5-4-102-16,0 3-21 0,1 1-4 0,-6 4-722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4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480 527 1141 0,'-5'-8'24'0,"5"8"6"0,0 0 1 0,0 0 2 0,0 0-33 0,0 0 0 16,0 0 0-16,0 0 0 0,0 0 137 0,0 0 21 15,0 0 4-15,0 0 1 0,0 0-36 0,0 0-7 0,0 0-2 16,0 0 0-16,0 0-38 0,0 0-7 0,0 0-1 0,0 0-1 15,0-4-24-15,-5 0-5 0,5 0-1 0,-9-4 0 16,5 4-21-16,-5-4-4 0,0 0 0 0,-10-4-1 16,1 0-15-16,-5-1 0 0,1 5 0 0,3 4 0 15,-3 0 0-15,8-4 0 0,0 4 0 0,-4-4 0 16,0 4 0-16,0-4 0 0,-5 4 0 0,0 4 0 16,0 0 0-16,1 0 0 0,3 0 0 0,6 0 0 15,-5 4 10-15,8 4-10 0,6 0 10 0,-5 0-10 16,4-4 9-16,-4 4-9 0,9 0 8 0,0-8-8 15,0 12 8-15,0-3-8 0,5 3 0 0,-1 0 8 16,1 0-8-16,-5-12 0 0,0 0 9 0,9 8-9 0,-9-8 0 16,9 4 0-16,5 0 0 0,-14-4 0 0,9-4 0 15,-5-4 0-15,5 4 0 0,1-4-12 16,3-4 12-16,1 0 11 0,4-1-3 16,-4 1 0-16,4-4 5 0,-4-4 1 0,-1 0 0 0,5-13 0 15,-4 9-5-15,0 0-1 0,-1-1 0 0,-3-3 0 0,-6-4 21 16,1 3 4-16,-1 13 1 0,-8-4 0 0,-1-20-34 0,-4 15 0 15,0 9 0-15,-9 4 0 0,-1-12 0 0,1 12 0 16,-5-1 0-16,1 9 0 16,-6 0-16-16,6 4-9 0,-1 4-3 0,5 0 0 15,-1 0 28-15,1 5 0 0,0 7 0 0,9-4 0 16,-5 4 0-16,5-8 8 0,0 0-8 0,4 4 0 0,5 9 23 0,0-21 0 16,0 0 0-16,0 0 0 15,0 0-73-15,0 0-14 0,0 0-4 0,10 12 0 16,3-4-75-16,-4-8-15 0,5-4-3 0,0-4-848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8.1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264 1384 1036 0,'0'0'46'0,"0"0"10"0,0 0-45 0,0 0-11 15,0 0 0-15,0 0 0 0,0 0 53 0,0 0 9 16,0 0 2-16,0 0 0 0,0 0 0 0,0 0 0 16,0 0 0-16,0 0 0 0,-5 0 0 0,-9-4 0 15,10 4 0-15,4 0 0 0,-9-4-52 0,0 0-12 16,-1-4 0-16,1-4 0 0,0 0 54 0,0-5 8 16,-4-3 2-16,-1 0 0 0,0-4-52 0,-4-5-12 15,9 1 0-15,-5 0 0 0,5-1 54 0,0-3 8 16,-5 0 2-16,5-5 0 0,-4-7-52 0,3 3-12 0,-3 1 0 15,4-1 0-15,0 1 14 0,4 3 0 16,1 1 0-16,4 0 0 0,0-1-14 0,4 1 11 0,1-1-11 16,-5-3 10-16,9 3-23 0,0-3-5 15,0 3-1-15,0-3 0 0,5 0 67 0,-1-1 12 0,1 9 4 0,4-1 0 16,-9-3-52-16,5 8-12 0,0 7 0 0,4-3 0 16,-9 0 0-16,5-1 0 0,-5 9 0 0,4-4 0 15,-4 4 0-15,1 0 0 0,-1 8 0 0,0-1 0 16,0 5 0-16,0 0 0 0,-4-4 0 0,-1 4 0 15,1-4 0-15,-1 0 0 0,-4 8 0 0,0 0 0 16,0 0-48-16,0 0-13 0,0 0-3 0,0 0 0 16,5 16-153-16,-1 0-31 0,1 9-7 15,-5-25-1-15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3.0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31 170 460 0,'0'0'20'0,"0"0"5"0,0 0-25 0,0 0 0 15,0 0 0-15,-4 4 0 0,4-4 287 0,0 0 52 0,0 0 10 16,0 0 3-16,-5 8-181 0,5-8-36 0,0 0-7 0,-4 13-2 15,4-13-54-15,-9 12-10 0,4 0-2 0,5-12-1 16,0 0-23-16,0 0-4 0,-4 12 0 0,4-12-1 16,0 0 7-16,0 0 2 0,9 0 0 0,4 4 0 15,1 0 19-15,0-4 4 0,4 0 1 0,5 0 0 16,-5-4-52-16,0 0-12 0,5-8 0 0,0 8 0 16,-1 0 49-16,-3 0 7 0,3 0 2 0,6 0 0 15,-6 4-39-15,1 0-8 0,5-8-2 0,-6 8 0 0,6-5-9 16,-1 5 0-16,-4 5 0 0,-1-5 0 31,-3 8-176-31,-1-4-28 0,-4-4-6 0,-5 4-1 0</inkml:trace>
  <inkml:trace contextRef="#ctx0" brushRef="#br0" timeOffset="221">268 514 2192 0,'0'0'48'0,"0"0"11"0,0-16 1 0,0 4 1 0,-4-4-49 0,4 0-12 16,0-5 0-16,-5-3 0 0,5 0 104 0,0 0 19 0,0-1 3 15,0 1 1-15,0 4-98 0,0-5-19 16,-4-7-10-16,4 4 10 0,-5-1-2 0,5 5-8 0,0 4 12 0,0 0-4 16,0-1-8-16,0 5-17 0,0 4 4 0,0 0 1 15,0 0-247 1,0 0-49-16,5-5-9 0,-1 5-3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9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0 377 1332 0,'0'0'29'0,"0"-8"7"0,5 0 0 0,-5-1 1 16,4-3-29-16,-4 12-8 0,0 0 0 0,0 0 0 0,0 0 89 0,0 0 17 15,0-4 3-15,0 4 1 0,0 0-42 0,0 0-9 16,0 0-2-16,0 0 0 0,0 0-40 0,0 0-8 15,0 0-1-15,0 0-8 0,0 16 49 0,0 1 3 16,0-5 1-16,0 4 0 0,0-4-4 0,0 8-1 16,0 1 0-16,0 3 0 0,0 4 35 0,5-4 6 0,-5 1 2 15,4 7 0-15,1 5-73 0,-1-1-18 0,-4 4 0 16,10 5 0-16,-6 8 0 0,5-9 0 0,-4-3 0 0,4-5 0 16,0-4 16-16,0 1-1 0,-4-9 0 0,4 0 0 15,0 5-15-15,0-9 0 0,0 0 0 0,-9-20 0 16,0 0 0-16,0 0 0 0,0 0 0 0,0 0 0 15,0 0-12-15,0 0-1 0,0 0-1 0,14 0 0 16,-1 0 14-16,1-4 0 0,0 4 12 0,-5-8-12 16,0-8 0-16,0-4 0 0,0 3 0 0,0 1 0 15,0 4 0-15,0-8 0 0,1-4 0 0,-1-1-9 16,0-3 9-16,-5 0 0 0,5 7 0 0,1-3 0 16,-6 0 0-16,1 4 0 0,4-9 0 0,-5 9 0 15,-4 0 0-15,5 8 0 0,-10-1 0 0,5 1 0 16,0 4 0-16,0 0 0 0,0 8 0 15,0 0 0-15,0 0 0 0,0 0 0 0,0 0 0 0,0 0 0 0,0 0 0 16,9 8 0-16,1 4 0 0,-1 1 0 0,0 3 0 0,9 4 0 16,-4 8 0-16,4 5 0 0,0-1 0 15,0-4 0-15,5 1 0 0,-5-1 0 0,0 0 0 16,1 5 0-16,-6-5 0 0,6-4 0 0,-6-3 0 0,1-1 0 16,-5-4 0-16,5-4 0 0,-5-4 0 0,0 0 0 15,0 0 0-15,-5 0 0 0,6-3 0 0,-6-5 0 16,1-5 0-16,-1 1 0 0,1-4 0 0,-5 4 0 15,0 4 0-15,0-4 0 0,4 0 0 0,-4-4 0 16,0-4 0-16,5-4 0 0,-5 0 0 16,4-9 0-16,1-3 0 0,-5 0 0 15,0-5 0-15,0-3 0 0,5-5 0 0,-5 1 0 0,0-5 0 0,-5 1 0 0,10-1 0 16,-5 5 0-16,-5-1 0 0,5 5 0 0,5 0 0 16,-5-1 0-16,0-7 0 0,0-1 0 0,0 13 0 15,0-1 0-15,0 5 46 0,4 4 14 0,-4-1 4 0,0 1 0 16,0 8-103-1,5 0-20-15,-5 12-4 0,0 0-1 0,0-8 52 0,0 3 12 0,0 9 0 0,0 0 0 16,0 0-208-16,0 0-38 16,0 0-8-16,-5 13-2 0</inkml:trace>
  <inkml:trace contextRef="#ctx0" brushRef="#br0" timeOffset="267">1029 1170 1728 0,'0'0'38'0,"0"0"8"0,0 0 2 0,0 0 0 0,0 0-39 0,0 0-9 0,-4-8 0 15,-6-4 0-15,6 0 53 0,-5-1 9 0,4-7 2 16,-4 4 0-16,5-4 0 0,-1 0 0 0,0 3 0 15,-4-3 0-15,5-4-14 0,-1 0-2 0,1-5-1 0,-1 9 0 16,1 4-31-16,4 0-7 0,-5 3-1 0,5-3 0 16,0-4 1-16,0 4 0 0,0 4 0 0,0 12-721 15,0 0-145-15</inkml:trace>
  <inkml:trace contextRef="#ctx0" brushRef="#br0" timeOffset="831">1498 935 1036 0,'0'0'46'0,"0"0"10"0,0 0-45 0,0 0-11 16,0-4 0-16,0 4 0 0,0 0 97 0,0 0 18 0,-4 8 3 0,4-4 1 15,0-4 0-15,-5 4 0 0,5-4 0 0,0 0 0 16,0 0-21-16,0 0-4 0,0 0-1 0,0 0 0 0,-5-12 19 15,5 0 4-15,0-4 1 0,5 0 0 0,0 4-69 0,-1-1-13 16,1 1-3-16,-1 0-1 0,1-4-3 0,-1-4-1 16,5-1 0-16,0 1 0 15,1 0-12-15,-1 0-3 0,0 0 0 0,4-5 0 0,-3-3-12 0,-1 4 0 16,0-5 0-16,4 1 0 0,-3 0 0 0,-1 7 0 16,0 13-11-16,0-4 11 15,-5-4-59-15,1 4-4 0,-5 4-1 16,0 8 0-16,0 0-192 0,0 0-40 0</inkml:trace>
  <inkml:trace contextRef="#ctx0" brushRef="#br0" timeOffset="1035">1361 494 2419 0,'10'16'53'0,"-6"-4"11"0,10 1 3 0,-1-1 1 0,-3 0-55 0,8 4-13 0,-9 0 0 0,5 0 0 15,-1 9 105-15,5-5 19 0,1 4 3 0,3 1 1 16,1-5-100-16,0 0-20 0,0 8-8 0,4-7 0 16,-4-1 0-16,0 0 0 0,-1-4 0 0,1 0 0 15,-5 1 0-15,0-9 0 0,5-8 0 0,-9 4 0 16,0-4-214-16,-1 0-39 0,-4-4-8 0,0 0-2 16</inkml:trace>
  <inkml:trace contextRef="#ctx0" brushRef="#br0" timeOffset="1304">2058 616 1728 0,'0'0'76'0,"0"0"16"0,9 12-73 0,-9-12-19 16,14 4 0-16,4 0 0 0,-9 0 157 0,5 0 28 15,-1 0 6-15,6 0 1 0,-1 0-103 0,5 0-20 16,-5 4-4-16,5-4-1 0,-1 0-51 0,1-4-13 16,-5 4 0-16,5-4 0 0,-9 4 0 0,4 0 0 0,0-4 0 15,0 0 0-15,-4 0 0 0,0 4 0 0,-1-4 0 0,-4 0 0 32,5 0-253-32,-5 0-54 0,-9 0-10 0,0 0-3 0</inkml:trace>
  <inkml:trace contextRef="#ctx0" brushRef="#br0" timeOffset="1491">2295 887 1958 0,'0'-8'43'16,"0"8"9"-16,0 0 1 0,-5-9 3 0,5-3-45 0,0 0-11 0,-4 4 0 0,4-4 0 16,-5-8 53-16,5-1 9 0,-4 5 2 0,4-4 0 0,-5-4 0 0,5 4 0 15,0-5 0-15,0 5 0 0,0 0 0 0,0 0 0 16,0-5 0-16,-5 5 0 0,5 0-52 0,5 4-12 15,-5-5 0-15,5 5 0 16,-1 0-202-16,1 0-43 0,-1-4-9 0,5 3-2 0</inkml:trace>
  <inkml:trace contextRef="#ctx0" brushRef="#br0" timeOffset="2040">2736 37 1450 0,'10'-8'32'0,"-10"8"6"0,0 0 2 0,0 0 1 0,0 0-33 0,4 12-8 0,1 0 0 0,-5-12 0 15,0 0 115-15,4 16 21 0,1 13 4 0,-1 3 0 16,5-4-61-16,-4-8-13 0,-5-3-2 0,5 7-1 15,-1 4 1-15,1 5 1 0,-1-1 0 0,1 4 0 16,-1 1-52-16,1 3-13 0,-5-3 0 0,4-5 0 0,1-4 33 0,-1 5 4 16,1 3 1-16,-5 1 0 0,5-5-10 0,-1-4-1 15,1 1-1-15,-5-1 0 0,4 0-26 16,5-3 0-16,-4-13 0 0,-1 4 0 0,-4-4 0 0,0-4 0 16,0-8 0-16,5 8 0 0,-5-8 0 0,0 0 0 15,0 0 0-15,0 0 0 0,0 0 0 0,0 0 0 16,0-16 0-16,5 0 0 0,-1-8 0 0,-4 7 0 15,5-3 0-15,-5 0 0 0,4 0 0 0,-4 0 0 16,5 7 0-16,4-3 0 0,-9 0 0 0,9 0 0 16,-4 4 0-16,4 4 0 0,0-1 0 0,0 5 0 15,5 0 0-15,-1 0 0 0,-4 4 0 0,5 0 0 16,4 4 0-16,-4 0 0 0,-5 0 0 0,5 1 0 16,-1-1 0-16,-4 0 0 0,0 4 0 0,-4 0 0 15,0 0 0-15,-1 4 0 0,-4-4 0 0,-4 8 0 0,-10-4 0 16,0 5 0-16,1 3 0 0,-6-4 0 0,1 0 0 0,0 0 0 15,-5 5 0-15,5-5-11 0,-5 0 1 0,5-4 0 16,-5-4 10-16,5-4 14 0,4 4-3 16,1 1-1-16,-1-1-10 0,0-4 0 0,14-12 0 15,-4 4 0-15,4 4-49 16,0 0-12-16,0 0-3 0,0 0 0 0,0 0-102 16,13 0-21-16,24-5-4 0,-10 5-1 0</inkml:trace>
  <inkml:trace contextRef="#ctx0" brushRef="#br0" timeOffset="2338">3465 1093 518 0,'0'0'46'0,"0"0"-37"16,0 0-9-16,0 0 0 0,0 0 244 0,0 0 48 15,0 0 8-15,0 0 3 0,0 0-140 0,0 0-28 16,-5-4-6-16,-4-4-1 0,5-4-76 0,-1 4-15 16,-4-13-3-16,4 5-1 0,5 4 40 0,-4-4 8 15,-1 0 2-15,1-4 0 0,4-5-83 0,0 1-14 16,-9 0-4-16,9-1-1 0,-5 5 67 0,5 4 12 16,-4-4 4-16,-1 4 0 0,0 7-52 0,1-3-12 15,8 4 0-15,-4 0 0 16,-4 0-100-16,4 8-22 0,0 0-5 0,0 0-581 0,0 0-116 15</inkml:trace>
  <inkml:trace contextRef="#ctx0" brushRef="#br0" timeOffset="2699">3938 1081 1497 0,'0'0'32'0,"0"0"8"0,5-8 0 0,-5 8 4 0,4-4-36 0,6-4-8 15,-6-4 0-15,5-1 0 0,0 1 104 0,5 0 20 16,-9-4 3-16,4 0 1 0,0-4-27 0,-5-1-5 15,-4 1 0-15,0-8-1 0,5-5-50 0,-5 1-9 16,-5-4-3-16,1-5 0 0,-5 1-33 0,0-1 0 16,-1 5 0-16,-12-9 0 0,3-3 0 0,-3-1 0 15,4 1-10-15,-1 7 10 0,-3 1 0 0,-1 3 0 0,5 1 9 16,-1-1-1-16,1 1-8 0,4 8 0 0,1-5 0 16,-1 9 0-16,5 4-11 0,0-1-3 0,4 1-1 0,-4 0 0 31,5 4-78-31,-1 8-16 0,-4-4-3 0,5 7-521 0,-1-3-104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4.7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61 172 0,'0'0'16'0,"0"0"-16"0,0 0 0 0,0 0 0 15,4-4 249-15,-4 4 47 0,10-9 10 0,-6 5 2 16,-4 0-199-16,5 0-39 0,-5-4-8 0,0 4-2 16,0-4 28-16,0 8 6 0,0 0 1 0,0 0 0 31,4-4-84-31,-4-4-11 0,-4 4-14 0,4 4 3 16,0 0 32-16,0 0 7 0,0 0 0 0,0 0 1 15,0 0 22-15,0 0 4 0,0 0 1 0,0 0 0 16,0 0-26-16,0 0-5 0,0 0-1 0,0 0 0 0,0 0 52 0,0 12 11 15,0 8 1-15,0 0 1 0,-5 1-37 0,5 7-8 16,0 4-2-16,-4 1 0 0,4-1-20 16,-5 5-4-16,5 3-1 0,0 1 0 0,-5-1-9 15,5 0-8-15,-4-3 12 0,4-1-12 0,0 1 0 0,0-5 0 16,0-4 0-16,0 1 0 0,0-1 0 0,0-4 0 16,0-3 0-16,0-1 0 0,0 0 0 0,0-4 8 15,0-4-8-15,0-12 10 0,0 0-10 0,0 0-14 16,0 13 3-16,0-13 1 0,0 0 10 0,0 0-10 15,0 0 10-15,0 0-10 0,0 0-5 0,0 0-1 16,0 0 0-16,0 0 0 0,-5 0 16 0,1-9 12 16,-1 1-3-16,5 0 0 0,0 0-9 0,5 0 0 15,-5-4 0-15,9 0 0 0,-5 0 0 0,6 0 0 0,-1-5 0 16,4 1 0-16,1 8 0 0,0-4 0 0,-1-4 0 16,1 4 0-16,0 3 0 0,-1-3-14 0,5 4 5 15,-4 0 1-15,0 0 8 0,4 4 0 0,-4 0 0 0,4 4 0 16,0-4 0-16,-4 4 0 0,-1 4 0 0,-3 4 0 15,3-4 11-15,-8 4 4 0,-1 0 1 0,1 0 0 16,-1 9-16-16,-4-5 8 0,0 4-8 0,-4-4 0 16,-5 4 8-16,0-4-8 0,-5 1 0 0,-4-1 0 15,0 0 0-15,-5 0 0 0,5-4 0 0,-5 0 0 16,0-4 9-16,0 0 6 0,5 0 1 0,4 0 0 0,-4-4-29 16,5 0-6-16,-1 0-1 0,14 0 0 0,0 0 6 15,0 0 1-15,0 0 0 0,0 0 0 16,0 0-63-16,0 0-12 0,9-4-2 0,0 0-642 15,5 0-128-15</inkml:trace>
  <inkml:trace contextRef="#ctx0" brushRef="#br0" timeOffset="409">1084 801 1728 0,'0'16'38'0,"-5"-4"8"0,5-12 2 0,0 0 0 0,-9 9-39 0,-9-1-9 0,4 0 0 0,-8 0 0 15,-1 0 65-15,0-4 11 0,-4-4 3 0,-5 4 0 16,0 0-41-16,5 0-8 0,-5-4-2 0,-5 0 0 16,10 4-5-16,0 0-2 0,4-4 0 0,0 4 0 15,5 0-21-15,4 4 0 0,5-8 0 0,9 0 0 16,-4 4 0-16,4-4 0 15,0 0 0-15,0 0 0 0,0 0 36 0,0 0 2 0,0 0 1 0,0 0 0 16,4-4-11-16,1 0-3 0,4 0 0 0,0 0 0 0,0-4-25 0,5-4 0 16,-5 4 0-16,4 0 0 0,1-8 56 0,0-1 7 15,-1-3 1-15,-3 8 0 0,3-4-44 0,-8 0-9 16,4 0-2-16,-5 3 0 0,-4-3 3 0,0 0 0 16,-4-4 0-16,-1 4 0 15,-4-1-12-15,-4 1 0 0,-1 0 0 0,0 4 0 0,-4 4-12 0,4 0-8 16,-4-4-2-16,4 3 0 0,-4 9 22 0,5-4 0 15,-1 0 0-15,0 0 0 0,5 4-11 0,5 4 3 16,-1 4 0-16,1 1 0 16,-1-1-194-16,5-8-38 0,0 0-8 0</inkml:trace>
  <inkml:trace contextRef="#ctx0" brushRef="#br0" timeOffset="628">1311 829 2026 0,'0'29'44'0,"0"-29"10"0,0 0 2 0,0 0 1 0,0 0-45 0,0 0-12 0,0 0 0 0,0 0 0 16,0 0 89-16,0 0 16 0,0 0 3 0,0 0 1 15,0 0-36-15,0 0-7 0,0 0-2 0,0 0 0 16,0 0-51-16,0 0-13 0,0 0 0 0,0 0-1175 15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0.6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45 1728 0,'-9'4'38'0,"9"-4"8"0,0 0 2 16,0 0 0-16,0 0-39 0,0 0-9 0,0 0 0 0,9 0 0 0,9 4 104 16,0-4 20-16,9 0 3 0,-4 4 1 0,-5-4-52 0,5 0-9 15,14-4-3-15,-1 4 0 0,-18-4 0 0,-4 0 0 16,9 0 0-16,-5 4 0 0,0 0-51 0,0-4-13 16,0 0 0-16,1 0 0 0,-1-4 0 0,0 4 0 15,-4-1 0-15,-1 5 0 0,1-8 0 0,-5 4 0 16,-9 4 0-16,0 0 0 15,0 0-202-15,0 0-43 0,0 0-9 0,-4 0-667 0</inkml:trace>
  <inkml:trace contextRef="#ctx0" brushRef="#br0" timeOffset="235">18 227 1958 0,'-14'4'43'0,"14"0"9"0,0 0 1 0,0-4 3 0,9 4-45 0,0 0-11 0,5 0 0 0,-5 0 0 16,-9-4 104-16,14 4 20 0,4 0 3 0,5 0 1 16,-5 0-52-16,9-4-9 0,-4 5-3 0,4-5 0 15,0 0 0-15,5 0 0 0,0 0 0 0,-5 0 0 0,-27 0-51 16,19 4-13-16,-1-4 0 0,5 4 0 0,-5 0 0 0,0 0 0 16,-18-4 0-16,9 8 0 15,5 0-48-15,-5-4-13 0,5 4-3 0,-5 0-1152 16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4.2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0 425 806 0,'9'0'17'0,"-4"0"4"0,-5 0 1 0,0 0 2 0,0 0-24 0,0 0 0 0,0 0 0 0,9-4 0 16,0 4 56-16,-9 0 6 0,0 0 2 0,0 0 0 15,14 0-52-15,-14 0-12 0,-9-4 0 0,0 0 0 16,9 4 0-16,0 0 0 0,0 0 0 0,0 0 0 16,0 0 54-16,0 0 8 0,0 0 2 0,0 0 0 15,0 0 0-15,0 0 0 0,13-8 0 0,-13 8 0 16,0 0 0-16,0 0 0 0,0 0 0 0,0 0 0 0,0 0 0 0,0 0 0 15,0 0 0-15,0 0 0 0,-4-8-52 0,4 8-12 16,0 0 0-16,0 0 0 0,0 0 54 0,0 0 8 16,0 0 2-16,0 0 0 0,0 0-52 0,0 0-12 15,0 0 0-15,0 0 0 16,0 0 0-16,0 0 0 0,0 0 0 0,0 12 0 0,0-4 54 0,0 0 8 16,0 4 2-16,0 0 0 15,0 0-52-15,0 4-12 0,4-3 0 0,-4 3 0 16,0-4 54-16,5 8 8 0,-5-4 2 0,4 5 0 0,1-5-52 0,0 4-12 15,-1 0 0-15,1 0 0 0,-1 1 0 0,5-1 0 16,-4-4 0-16,-1 4 0 0,5 1 54 0,1-1 8 16,-10-4 2-16,4 4 0 0,1-4-52 0,4 1-12 15,0-1 0-15,-5 0 0 0,-4 0 0 0,10 4 0 16,-6-3 0-16,10-1 0 0,-10 0 0 0,1 0 0 0,4 0 0 16,-4 1 0-16,-1-5 0 0,1 0 0 15,-1 4 0-15,1-4 0 0,-5-4 0 0,4 4 0 0,1-3 0 16,-5 3 0-16,0-4 0 0,0 4 0 0,0-4 0 15,0-8 0-15,9 8 0 0,-9 0 0 0,0-8 0 0,9 8 0 16,-4 4 0-16,-5-12 0 0,0 4 0 0,4 5 0 16,-4-1 0-16,0 4 0 15,0-8 0-15,5 4 0 0,-5 0 0 0,0 4 0 0,0-12-9 0,0 0 9 16,0 4-9-16,0-4 9 0,0 0-8 0,0 0 8 16,0 0 0-16,0 0 9 0,0 0 0 0,9 8 0 0,-9-8-9 15,0 0 0-15,0 0 0 0,0 0 0 0,0 0 0 16,0 0 0-16,0 0 0 0,0 0 0 0,0 0 0 15,0 0 0-15,0 0 0 0,0 0 0 16,9-8 0-16,0-4 0 0,-9 12 0 0,9-8 0 0,0-4 0 0,0 0 0 16,-4 0 0-16,-1-1 0 0,1-3 0 0,0-4 0 15,-1 4 0-15,5 0 0 0,-4-1 0 16,-1-3 0-16,5 0 0 0,-4 4 0 0,0 0 0 0,-1-1 0 16,1 1 0-16,-1 0 0 0,1 4 0 15,-1-4 0-15,1 4 0 0,-1-1 0 0,1 1 0 0,0 4 0 16,-5 8 0-1,4-12 0-15,-4 12 0 0,5-12 0 0,-1 0 0 0,-4 12 0 0,0 0 0 0,0 0 0 16,9-8 0-16,-9 8 0 0,14-13-14 0,-14 13-5 16,5-8-1-16,-5 8 0 0,0 0 32 0,0 0 7 0,0 0 1 0,13-8 0 15,1 4-20-15,-14 4 0 0,0 0 0 16,0 0 0-16,0 0 0 0,18 0 0 0,-4 0 0 16,-14 0 0-16,0 0 0 0,9 4 0 15,4 4 0 1,1-4 0-16,-5 5 0 0,5-1 0 0,-5 4 0 15,0-4 0-15,0 4 0 0,0 4 0 0,0-4-11 16,1 5 11-16,-1-5 0 0,0 4 0 0,0 0 8 16,0 0-8-16,0 0 0 0,-4-3 0 0,-1 3 0 15,5 4 0-15,0-4 0 0,-4 4 0 0,-1-7-8 0,6 3 8 16,-6 0 0-16,5 0 0 0,-4-8 8 0,4 4-8 16,0 0 0-16,0 1 0 0,0-5 0 15,5 0 0-15,4 0 0 0,-9 0 0 0,-9-8 0 0,0 0 0 0,0 12 0 16,0-12 0-16,0 0 0 0,0 8 0 0,0 0 0 15,0-8 0-15,5 8 0 0,-5-8 0 16,0 4 0-16,0-4-12 0,0 0 1 0,0 0 0 0,9 0 11 0,0 0 0 16,0 0 0-16,0 0 0 0,-9 0 12 15,9-4-3-15,9-4 0 0,-4 4 0 16,-9 0-9-16,-5-4 0 0,-5 0 0 0,1-4 0 0,4 0 0 16,0 0 0-16,0-5 0 0,-5-3 0 0,5-4 0 15,0 0 0-15,0-5 0 0,5 1 0 0,-5 4 0 0,4-5 0 16,1 1 0-16,-1 0 0 0,-4-5 0 0,0 1 0 15,5 4 0-15,-1-5 0 0,1 1 0 0,-1 0 0 16,1-9 0-16,0 5 0 0,-1-1 0 0,1 1 0 0,4-1 0 16,-5 5 0-16,5 4-8 0,-4-1-4 0,4 1-1 15,-4 4 0-15,4-1 21 0,0 5 4 0,-5 0 0 16,6 4 1-16,-1 0-13 0,-5 3 0 0,5 1 0 16,-4 0 0-16,-1 4 0 0,1 4 0 0,-1-4 0 15,1 8 0-15,0-4 0 0,-5 0 0 0,0 4 0 0,4 0 0 16,-4 4 0-16,5-4 0 0,-5 0 0 0,0 0 0 15,0 0-202-15,0 0-43 16,0 0-9-16,0 0-2 0</inkml:trace>
  <inkml:trace contextRef="#ctx0" brushRef="#br0" timeOffset="2594">196 117 1036 0,'0'0'23'0,"0"0"5"0,0 0 0 0,0 0 1 0,0 0-29 0,0 0 0 16,0 0 0-16,0 0 0 0,0 0 57 0,0 0 6 0,0 0 1 0,0 0 0 16,0 0 44-16,0 0 8 15,0 0 3-15,-4 0 0 0,-6 4-37 0,10-4-7 0,0 0-2 0,0 0 0 16,0 0-11-16,0 0-2 0,0 0-1 0,0 0 0 16,0 0-43-16,0 0-16 0,0 0 11 0,0 0-11 15,5-8 57-15,0 4 6 0,4-8 1 0,-5 4 0 16,5 0-52-16,-4 0-12 0,4 4 0 0,0-4 0 15,0 0 0-15,0 3 0 0,0-3 0 0,5 0 0 32,-5 4 0-32,5-4 0 0,-1 0 0 0,1 4 0 0,0 0 0 15,-1 0 0-15,-3 4 0 0,-1 0 0 0,-9 0 0 16,13 4 0-16,-4 4 0 0,1-4 0 0,3 4 0 16,-8 0 0-16,4 4 0 0,-5-3 0 0,6-1 0 15,-6 0 0-15,5 4 0 0,-4-4 0 0,-1 4 0 16,5-4 0-16,-9 4 0 0,9-4 0 0,1 1 0 0,-10-9 0 15,9 8 0-15,-9-8 0 0,0 0 0 0,13 4 0 16,6 0 0-16,-6-4 0 0,1 0 54 0,0-4 8 16,8 0 2-16,-3 0 0 0,-1-5-52 0,0 1-12 15,-9 4 0-15,5 0 0 0,4-4 0 0,0 4 0 16,-4 0 0-16,-1 0 0 0,-8 0 0 0,4 0 0 16,0-4 0-16,0 4 0 0,5 4 0 0,-5 0 0 0,5-4 0 15,-14 4 0 1,0 0-235-16,0 0-49 0</inkml:trace>
  <inkml:trace contextRef="#ctx0" brushRef="#br0" timeOffset="3994">1448 1267 403 0,'0'0'17'0,"0"0"5"0,0 0-22 15,0 0 0-15,0 0 0 0,0 0 0 0,0 0 228 0,0 0 40 16,0 0 9-16,0 0 2 0,0 0-152 0,0 0-31 16,0 0-5-16,0 0-2 0,0 0-20 0,0 0-4 15,0 0-1-15,0 0 0 0,5-8 0 0,-1 3 0 16,-4-3 0-16,5 4 0 0,-5-4 0 0,4 0 0 15,5-4 0-15,-4 4 0 0,0-8-51 0,8 0-13 16,-8-5 0-16,8 1 0 0,1 0 54 0,0 0 8 16,-1-5 2-16,1 5 0 0,0-4-52 0,-1 4-12 0,6-1 0 15,-6 1 0-15,-4 4 0 0,0-4 0 0,5 3 0 16,-5 1 0-16,0 8 0 16,0-8 0-16,1 4 0 0,-1 4 0 0,-5 0 0 0,1 4 0 0,-1-4 0 0,-4-1 0 15,0 5 0-15,0 0 0 0,-4 0 0 0,-5 0 0 16,0 0-253-1,-1 0-54-15,-17 0-10 0,4 4-3 0</inkml:trace>
  <inkml:trace contextRef="#ctx0" brushRef="#br0" timeOffset="4244">1339 809 1897 0,'4'16'84'0,"-4"-16"17"0,10 13-81 0,-6-5-20 15,5 0 0-15,0 4 0 0,0 4 120 0,5-4 20 16,-5 9 4-16,5-1 1 0,-1-4-65 0,6 8-12 16,-1 5-4-16,0-1 0 0,0 0 0 0,1 1 0 15,3-1 0-15,-3-4 0 0,-1 0-51 0,4-3-13 16,-3 3 0-16,-1-4 0 0,0-4 0 0,5 5 0 16,-5-5 0-16,0 0 0 15,-4 0-48-15,4-8-13 0,0 4-3 0,-4-3 0 16,4 3-158-16,-4 0-32 0,22 8-6 0,-4-4-2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9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38 345 0,'0'0'31'0,"0"0"-31"15,0 0 0-15,0 0 0 0,0 0 356 0,0 0 64 0,0 0 14 0,9 8 2 16,-4-4-186-16,4 0-38 0,-4 4-7 0,4 4-1 15,-5 0-112-15,5 4-23 0,5 1-4 0,-5-1-1 16,-4 4-51-16,-1 0-13 0,5 5 0 0,-4-1 0 16,0-8 24-16,-1 0 3 0,-13 0 0 0,9 5 0 15,0 3-27-15,5 0 0 0,4 0 0 0,-5-7 0 0,-4-17-8 0,-4 12-4 16,17 12-1-16,-13-12 0 16,0-12-116-16,0 0-23 0,0 0-5 0,0 0-615 15,0 0-124-15</inkml:trace>
  <inkml:trace contextRef="#ctx0" brushRef="#br0" timeOffset="895">32 285 1267 0,'0'0'28'0,"0"0"5"0,14 4 2 0,-14-4 1 0,0 0-36 0,0 0 0 0,14-4 0 16,-5 4 0-16,0 0 109 0,4 0 15 0,6 4 4 0,-1-4 0 16,5-4-52-16,-1-1-9 0,6 5-3 0,-1 0 0 15,0 0 0-15,1 0 0 0,-6-4 0 0,6 4 0 16,-1-4-51-16,0 4-13 0,1 8 0 0,4-3 0 16,-5-1 54-16,5 0 8 0,0-4 2 0,4 0 0 15,0 0-52-15,-4 0-12 0,5 4 0 0,-1-4 0 16,-9 4 54-16,5-4 8 0,0 4 2 0,5-4 0 15,-1 4-52-15,-4-4-12 0,4 0 0 0,-4 0 0 16,0 0 0-16,0 0 0 0,0 4 0 0,-5-4 0 16,0-8-13-16,5 8-6 0,-4 0-1 0,3 0 0 15,1 0 32-15,0-4 7 0,5 4 1 0,-5 0 0 0,-1-4-20 16,1 4 0-16,0 0 0 0,-5 0 0 0,5-4 0 16,5 4 0-16,-1-4 0 0,1 0 0 0,-6 4 0 15,6 0 0-15,-5 0 0 0,4 4 0 0,-4-4 0 16,0 8 0-16,0 0 0 0,0 4-9 0,0-4 9 0,4 4 0 15,0-12 8-15,1 0-8 0,-1 0 0 0,-4 0 0 16,0 4 0-16,4 0 0 0,-4 4 56 16,-4-8 6-16,3 4 2 0,6-4 0 15,-10 0-103-15,5 0-20 0,-5-4-4 0,1 8-1 16,-10 0 83-16,9 0 16 0,-4-4 3 0,0 4 1 0,-10 1-39 0,6-5 0 16,-1-5 0-16,-5 1 0 15,1-4 0-15,-5 4 0 0,9 0 0 0,-4 0 0 0,0 0 0 0,-1 4 0 16,6 0 0-16,-6-4 0 0,6 0 0 0,-6 4 0 0,1 0 0 15,-1-4 8-15,1 0-8 0,0 4 0 0,-1-4 0 16,-3 0 0-16,-1 4 0 0,0-4 0 0,0-4 0 16,-5 0-8-16,1 4 28 0,-5 4 7 0,5-8 1 0,-5-1 0 31,0 1-48-31,0 4-8 0,0-4-3 0,0-4 0 0,0 12 31 0,-10-4-9 0,10 4 9 0,-18-8 0 16,5-4-10-16,-10 0 10 0,0 4-12 0,0-5 12 15,-4 5-10-15,4-4 10 0,-4 4-8 0,0-4 8 16,-5 0 0-16,0-4 0 0,-5 3 0 0,1 1 0 15,0 0-22-15,4 4 1 0,0 0 0 0,4 0 0 0,1-4 21 16,9 8 0-16,13 0 0 0,5 4 0 16,-4 0 0-16,4-4 0 0,-5 0 0 0,5 4 0 0,9-9 0 0,1 5 0 15,8-4 0-15,0 4 0 0,14 4 0 0,0 0 0 16,0-4 0-16,-1 4 0 0,1 4 0 0,-4-4 0 16,-6 8 0-16,6 0 0 0,-1 1 20 0,-4 3 8 15,-5 0 1-15,0 0 1 16,0 4-48-16,-4 4-10 0,4 1-1 0,-4-1-1 0,-10-4 75 0,6 8 15 15,-6 1 4-15,-4 7 0 0,0 0-64 0,-4-7-21 16,-1-5 0-16,0 0 0 0,-4 4 21 0,5 1 0 16,-10-5 0-16,10 0 0 0,-10 0 0 0,5 9 0 0,0-1 0 0,0-12 0 15,0 0 0-15,-1-7 0 16,1-1 0-16,9-8-11 0,0 0 11 0,0 0 0 0,-9 4 8 16,9-4-8-16,-9 0 0 0,9 0 8 0,0 0-8 0,-4-4 0 31,-10 4-54-31,0-4-15 0,10 4-3 0,-10-4-1 0,5 4-173 15,0 0-34-15,9 0-8 0,0 0-559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281 522 4562,'0'0'9786,"5"1"-8682,0 0-776,0 0-1,0 0 0,0 0 0,0-1 1,0 0-1,0 0 0,0 0 0,0 0 1,0-1-1,0 0 0,0 0 0,7-3 1,-10 3-249,0-1 0,1 1 0,-1-1 0,0 0 0,0 0 1,0 0-1,0 0 0,0 0 0,-1 0 0,1-1 0,0 1 0,-1-1 1,0 1-1,0-1 0,0 1 0,0-1 0,0 0 0,0 0 1,-1 1-1,1-1 0,-1 0 0,0 0 0,1 0 0,-1 1 0,-1-5 1,1-185 659,-1 183-729,-1-1 0,1 1 0,-2 0-1,1 0 1,-1 0 0,-1 0 0,0 1 0,0-1 0,-1 1 0,1 0 0,-2 0 0,1 0 0,-1 1 0,-1 0 0,1 0 0,-1 1 0,-15-12 0,7 6-21,-1 1 0,0 0 1,-1 1-1,-1 1 0,1 1 0,-1 0 1,-34-9-1,-38 1-796,52 14-4551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1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164 470 1465 0,'9'28'64'0,"-9"-28"15"0,0 0-63 16,0 0-16-16,0 0 0 0,0 0 0 0,0 0 112 0,0 0 20 15,0 0 4-15,0 0 1 0,0 0-109 0,0 0-28 16,0 0 0-16,0 0 0 0,0 0 56 0,0 0 7 15,0 0 1-15,-4-12 0 0,4 12-52 0,4-8-12 16,1 0 0-16,-5-5 0 0,4 1 54 0,5-8 8 16,-4 4 2-16,4-4 0 0,0-1 0 0,5 1 0 15,-5 4 0-15,4-4 0 16,-3-1 0-16,3 1 0 0,1-4 0 0,4 4 0 0,-4-9-52 0,-1 9-12 16,1-4 0-16,4 4 0 0,-4-5 0 0,4 1 0 0,-4 8 0 15,-1 0 0-15,1 0 0 0,-5 3 0 0,0 1 0 16,-4 0 0-1,-5 12-100-15,0 0-22 0,0 0-5 0,0 0-649 0,-9 4-131 0</inkml:trace>
  <inkml:trace contextRef="#ctx0" brushRef="#br0" timeOffset="283">0 32 2419 0,'9'9'53'16,"5"-1"11"-16,-1-4 3 0,6 4 1 0,-1 4-55 0,0 0-13 0,0 0 0 0,5 4 0 0,-5 1 105 0,5-1 19 15,0 0 3-15,-5 4 1 0,9 0-103 0,-8 5-25 16,8-5 0-16,-4 8 0 0,4 9 56 0,-4-5 7 16,-1-4 1-16,1-7 0 0,0-1-52 0,-5-4-12 15,0 4 0-15,5-3 0 16,-5-1-48-16,1 0-13 0,-6-4-3 0,1-4 0 15,0 0-153-15,-5 4-31 0,0 0-7 0,14 1-1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47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0 1267 0,'0'0'56'0,"0"0"12"0,0 0-55 0,0 0-13 0,0 0 0 0,0 0 0 16,0 0 105-16,0 0 19 0,5 12 3 0,-5-12 1 15,0 0-52-15,0 0-9 16,0 0-3-16,0 0 0 0,0 0 0 0,0 8 0 16,0 4 0-16,0-12 0 0,0 9 0 0,0 3 0 0,-5 4 0 0,-4 4 0 15,4 0-51-15,-4 13-13 0,5-1 0 0,-5 4 0 16,0 1 0-16,-1-1 0 0,6 1 0 0,-5-1 0 0,4-3 54 15,-4 3 8-15,0-4 2 0,4 1 0 16,-4-5-103-16,5 0-20 0,-5 5-4 0,0-1-1 16,9-4 103-16,0 1 20 0,-5-5 4 0,5 0 1 15,0-3-78-15,0-5-15 0,5 0-3 0,-1-4-1 16,-4-12 1-16,0 0 1 0,0 12 0 0,5-8 0 16,4 0 76-16,-5 0 15 0,1 0 4 0,-1 0 0 0,6 1-52 0,-1-5-12 15,0 0 0-15,0 0 0 0,0-5 54 0,0 5 8 16,5 0 2-16,-1 0 0 0,1 5-52 0,0-5-12 15,-1 4 0-15,6 0 0 0,-1-4 0 0,0 8 0 16,0 4 0-16,5 0 0 0,-5 0 40 0,5-8 6 16,0-8 1-16,-5 0 0 0,9 8-33 0,-4-4-6 15,0-4-8-15,-5 4 11 0,0-4 0 0,0 8 0 16,-4 0 0-16,0 0 0 0,4-4-11 0,-4 8 0 16,-5 8 0-16,-5-11 0 15,-4-5-263-15,0 4-54 0</inkml:trace>
  <inkml:trace contextRef="#ctx0" brushRef="#br0" timeOffset="321">845 878 1497 0,'0'0'66'0,"0"0"14"0,0 0-64 0,0 0-16 16,0 0 0-16,0 0 0 0,-5 20 106 0,5-20 18 16,0 0 3-16,0 0 1 0,0 0-52 0,0 0-9 15,0-8-3-15,0 8 0 0,0 0-51 0,0 0-13 16,0-8 0-16,0-4 0 0,0 0 0 0,0-4 0 15,0 0 0-15,0-9 0 0,0 1 0 0,5 0 0 0,-5 4 0 0,4-5 0 32,1 5-202-32,-5 0-43 0,5-21-9 0,4 17-2 0</inkml:trace>
  <inkml:trace contextRef="#ctx0" brushRef="#br0" timeOffset="675">1009 729 1267 0,'4'20'56'0,"-4"-8"12"0,0 0-55 0,0 8-13 0,0 0 0 0,0 5 0 0,0-5 105 15,-4 0 19-15,4-4 3 0,0-16 1 0,0 0-52 0,0 0-9 16,0 17-3-16,0-17 0 0,-5-4-51 0,5-5-13 16,0 1 0-16,0 0 0 0,0 0 54 0,5 0 8 15,-5-4 2-15,4 0 0 0,1-4-52 0,-5 3-12 16,4 1 0-16,1 0 0 0,0-8 0 0,-1 0 0 15,5 0 0-15,-4 3 0 0,-1-3 0 0,1 4 0 16,4 0 0-16,-5 0 0 0,6 3 0 0,-6 1 0 16,5 0 0-16,0 0 0 0,-4 4 0 0,4 4 0 15,0 4 0-15,0 4 0 0,-9-4 54 0,14 8 8 16,-5 0 2-16,0 8 0 0,0 0 0 0,0-3 0 16,0 3 0-16,1 0 0 0,-1 8-52 0,-5 1-12 15,1-5 0-15,-1 8 0 0,5 4 0 16,-4-3 0-16,-1-13 0 0,1 0 0 0,-5 4 0 0,5-7 0 0,-5 3 0 15,-5-4 0 1,0-4-202-16,5-8-43 0</inkml:trace>
  <inkml:trace contextRef="#ctx0" brushRef="#br0" timeOffset="800">859 494 518 0,'0'0'46'0,"0"-8"-37"0,0 8-9 0,0 0 0 15,0 0 117-15,0 0 22 0,9-4 4 0,-9 4-383 16,0 0-77-16</inkml:trace>
  <inkml:trace contextRef="#ctx0" brushRef="#br0" timeOffset="1130">1405 753 979 0,'18'8'87'0,"-4"-8"-70"16,4 0-17-16,-4 0 0 0,4 0 183 0,-5-4 33 16,1-4 6-16,0-4 2 0,-1-1-90 0,1 1-18 15,-5 0-3-15,0 0-1 0,-9 0-57 0,5 0-12 16,-1 8-3-16,-4-8 0 0,-9-1-18 0,5 1-4 0,-5 4-1 16,-5 0 0-16,-9-4-17 0,5 8 10 0,-5 0-10 0,5 4 8 15,0 0-8-15,0 8 0 0,-1 4 0 0,1 0 8 16,0-4-8-16,4 4 0 0,-4 9 0 0,9-1 0 15,4 8 0-15,-4-3 0 0,5-9 0 0,-1 4 0 16,5-4 0-16,5 8-11 0,-1 5 3 0,5-5 0 16,1-8 8-16,3 4 12 0,1 1-2 0,-5-9-1 15,-9-12-9-15,9 0-12 0,9 0 2 0,5 0 1 16,-5 4 9-16,5-4 0 0,0 0 0 0,4 0 8 16,-4 0-8-16,0 0 11 0,-1 0-11 0,1 4 12 31,-5 4-215-31,-4 0-42 0</inkml:trace>
  <inkml:trace contextRef="#ctx0" brushRef="#br0" timeOffset="1444">1869 781 864 0,'9'-12'38'0,"-4"8"8"0,-5-4-37 0,4 0-9 16,1 0 0-16,-5 0 0 16,5-5 240-16,-10 1 45 0,0 0 10 0,1 0 1 0,-1-4-180 0,-4 4-36 15,0-5-7-15,-5 5-1 0,5 0-30 0,-4 4-6 16,4 0 0-16,-1 8-1 0,-3 8-6 0,4 0-1 15,4 4 0-15,-4 0 0 0,0 9-13 0,0-1-3 0,4 4-1 0,5 5 0 16,0-1-11-16,0-8-14 16,5-4 3-16,-1 0 1 0,-4 1 10 0,5-1-13 0,4 0 5 15,-4 4 8 1,-1 5-53-16,5-1-3 0,0-16-1 0,-9-8 0 0,0 0 57 0,0 0 0 0,0 0 0 0,14 4 11 16,0-12-11-16,-5 4-12 0,-5-8 2 0,5 4 1 15,-4 0 9-15,4-5 0 0,-4 1 0 16,-1 0 0-16,5 0 0 0,-4 0 0 0,-1 8 0 0,-4 4 0 31,0 0-29-31,0 0-1 0,14-8 0 0,-5 8 0 16,-9 0-75-16,14 0-15 0,-5 8-4 0,0 4-672 0</inkml:trace>
  <inkml:trace contextRef="#ctx0" brushRef="#br0" timeOffset="1683">2106 898 1267 0,'9'29'56'0,"-9"-29"12"0,0 0-55 0,0 0-13 15,0 0 0-15,0 0 0 0,-4 8 105 0,4-8 19 16,-10 0 3-16,10 0 1 0,0 0-52 0,-4-12-9 16,-10 0-3-16,10-5 0 0,4 1 6 0,-9-8 1 15,4 0 0-15,0-5 0 0,1 5-33 0,4-4-6 16,4 3-2-16,-4 9 0 0,0 8-11 0,5-4-3 16,0 0 0-16,4-4 0 0,-5 4-4 0,10-1 0 15,0 1-1-15,4 0 0 16,0 4-11-16,0 4 0 0,0-4 0 0,1 0 0 0,-1 4 0 0,-5 4-12 15,6 0 2-15,-6 4 1 16,-13-4-183-16,9 4-37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3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0 170 460 0,'0'0'41'0,"0"0"-33"15,0 0-8-15,0 0 0 0,0 0 148 0,0 0 28 16,0 0 6-16,0 0 1 0,0 0-70 0,0 0-13 15,0 0-4-15,0 0 0 16,0 0-18-16,0 0-4 0,0 0-1 0,0 0 0 0,0 0-7 0,0 0-2 16,0 0 0-16,0 0 0 0,0 0 0 0,0 0 0 15,0 0 0-15,0 0 0 0,0 0 0 0,0 12 0 16,4 8 0-16,1 0 0 0,-5-8 0 0,4 5 0 16,1 3 0-16,-1 8 0 0,1 4 0 0,4 5 0 15,-4-1 0-15,-1 5 0 0,5-5-51 0,0 1-13 0,0-1 0 16,1 0 0-1,-1 1 0-15,4-5 0 0,-4 1 0 0,1-1 0 0,-1 0 0 0,0-3 0 0,4-5 0 16,-3 4 0-16,3-3 0 0,1-5 0 0,-5 0 0 16,5-4 0-16,-5 5 0 0,4-5 0 0,1 4 0 15,0-4 0-15,-5-8 0 0,4 4 0 0,1 5 0 16,-5-5 0-16,5-4 0 0,-5 0 0 0,5 0 0 0,-5 4 0 16,0 0 0-1,0-4 0-15,0-4 0 0,-4-4 0 0,4-4 0 0,-5-4 0 0,5 4 0 0,-4-4 0 16,4 0 0-16,-4-4 0 0,-1 0 0 0,5 0 0 15,-4-1 0-15,4-3 0 0,-5 0 0 0,1-4 0 0,0-4 0 16,-1-1 0-16,-4 1 0 0,9 0 0 16,-4-1-48-16,-5 1-13 15,4 4-3-15,1 0 0 0,-1-5 52 0,-4 5 12 16,5 4 0-16,0 0 0 0,-1 4 0 0,1-1 0 0,-1 5 0 0,-4 8 0 0,0 0 0 0,0 0 0 31,9 0 0-31,-9 0 0 0,5 8 0 0,-1 5 0 16,6 3 0-16,-1 8 0 0,0 0 48 0,0 5 13 15,9 3 3-15,-9 0 0 0,0 5-52 0,0-5-12 16,5-7 0-16,-5 3 0 0,0 0 0 0,0-4 0 16,-4 1 0-16,4-1 0 0,0-4 0 0,0-4 0 15,5 9 0-15,-5-9 0 0,0-8 0 0,5 0 0 16,-5-4 0-16,5 4 0 0,-5 0 0 0,-9-8 0 0,9-8 0 16,0 4 0-16,0 0 0 0,5-4 0 0,-10 0 0 15,5-4 0-15,0 0 0 0,0 4 0 0,-4-5 0 16,4 1 0-16,-4-8-19 15,4 0-6-15,-5 0-2 0,1-5 0 0,-1-7 43 0,1 0 9 16,0-5 2-16,-1 5 0 0,-4-5-43 16,0 1-9-16,5 0-2 0,-1-5 0 0,-4 1 27 0,0 3 0 15,5-3 0-15,-5-1 0 0,0-7 0 0,4 7 0 0,-4 1 0 16,5-5 0-16,-5 1 0 0,4 11 0 16,-4 1 0-16,5 0 0 0,0 3 0 0,-1 5 0 0,-4-4 0 0,5 3 8 15,-1 5-8-15,5-4 0 0,-4 0 8 0,-1 7-8 0,1 1 11 16,-1 4-3-16,1 0 0 0,0 0 0 0,-1 4 4 15,-4 8 0-15,0 0 0 0,0 0 0 0,0 0-25 16,0 0-5-16,0 0-1 0,0 0 0 16,5-4-33-16,-5 4-8 0,0 0 0 0,0 0-1 15,0 0-198-15,0 0-39 0,0 0-8 0,0 0-2 0</inkml:trace>
  <inkml:trace contextRef="#ctx0" brushRef="#br0" timeOffset="723">1388 1088 1267 0,'5'12'28'0,"-5"-12"5"0,0 0 2 0,0 0 1 0,0 0-36 0,0 0 0 0,0 0 0 0,0 0 0 16,0 0 58-16,0 0 5 0,0 0 1 0,0 0 0 0,0 0 36 15,0 0 8-15,0 0 2 0,0 0 0 0,4-8-34 0,1 0-8 16,4 4 0-16,0-8-1 0,-4 4-3 0,4-8 0 16,4 0 0-16,-3 3 0 0,8 1-5 15,0-4-2-15,-4 0 0 0,4-4 0 0,-5-1-11 0,1-3-2 16,0 0-1-16,-5 0 0 0,0 3-22 0,5 1-4 16,4 0-1-16,0 0 0 0,0-5-4 0,1 5-2 15,-6 0 0-15,5 4 0 0,1-1-10 0,-10 5 0 16,4 4 0-16,-4 0 0 0,1 8 11 15,-6-4 6-15,5 4 2 0,-4-4 0 16,-1 4-169-16,-4 0-34 0,0 0-6 0,0 0-898 0</inkml:trace>
  <inkml:trace contextRef="#ctx0" brushRef="#br0" timeOffset="1038">1343 643 1958 0,'0'0'43'0,"0"0"9"0,0 0 1 0,9 4 3 0,0 0-45 0,-9-4-11 0,9 8 0 0,-4-4 0 0,-5-4 115 16,9 8 21-16,-5 0 4 0,5 1 0 0,5-1-71 0,0 0-14 15,4 4-3-15,-4 0-1 0,8 4 10 0,-3 0 3 16,-1 1 0-16,4 7 0 0,6 0-29 0,-1 9-6 15,0-1-1-15,1 8 0 0,4 1-9 0,-10-13-3 16,1-8 0-16,0 5 0 0,4-1-8 0,-4 4-8 16,0-3 12-16,0-5-12 0,-5 0 18 0,5 4-3 15,4 1-1-15,-9-5 0 0,-4-8-14 0,-5-4 0 16,9 4 0-16,-9-4 0 16,0 0-104-16,-9-8-23 0,5 0-5 0,-5 0-709 15,0 0-143-15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32 1166 0,'0'0'52'0,"0"0"10"0,0 0-50 0,0 0-12 0,-5 4 0 0,5-4 0 16,0 0 87-16,0-4 14 0,-4 0 3 0,4 0 1 16,0 4-49-16,0 0-11 0,0 0-1 0,0 0-1 15,0 0-31-15,-5-4-12 0,1-4 8 0,-1-4-766 16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7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2214 0,'0'0'48'0,"0"0"11"0,0 0 1 0,0 0 3 0,0 0-51 0,0 0-12 15,0 0 0-15,0 0 0 0,0 0 63 0,0 0 9 16,0 0 3-16,0 0 0 0,9-8-51 0,-4-4-11 16,-1 4-1-16,5 0-1 15,-4 0-135-15,-5 8-26 0,0 0-6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6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1209 0,'0'0'26'0,"0"0"6"0,0 0 0 0,14 0 4 0,-5 4-36 0,0 0 0 0,5-4 0 0,-1 0 0 0,1 4 122 16,4 1 18-16,0-5 3 0,14 4 1 0,-4 4-6 0,-1-4-1 15,0-4 0-15,5 4 0 0,0-4-14 0,0 8-3 16,9-4-1-16,4 4 0 0,10 4-95 0,4-4-24 16,5-4 0-16,-14 0 0 0,5 0 56 0,-1 0 6 15,1 0 2-15,4-4 0 0,0 4-52 0,5 1-12 16,4-5 0-16,28-5 0 0,-14 10-13 0,4-5-6 16,1 0-1-16,-10-5 0 0,-4 1 20 0,-9 4 0 15,0 0 0-15,-10 0 0 0,1-4 12 0,-10 0 7 16,5 0 1-16,-4 4 0 0,-5 4-35 0,-9-4-6 15,4 0-2-15,-4 0 0 0,-5 0 0 0,5 4 0 16,-4 4 0-16,-6 1 0 16,6-5-160-16,-6 0-32 0,-3 8-6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7.9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14 830 1036 0,'0'0'23'0,"0"0"5"0,0 0 0 0,0 0 1 0,0 0-29 0,0 0 0 0,0 0 0 0,0 0 0 0,0 0 46 16,0 0 3-16,0 0 1 0,0 0 0 0,0 0-3 0,0 0-1 15,0 0 0-15,0 0 0 0,0 0-24 0,0 0-5 16,-5-4-1-16,0 0 0 0,1 0 0 0,4-4 0 16,0-4 0-16,0-5 0 0,0 5 39 0,0-4 7 15,4 4 2-15,-4-4 0 0,5 0-52 0,0-5-12 16,4-3 0-16,-5-4 0 0,1-1 49 0,4 1 7 15,-5-4 2-15,1-1 0 0,4 5-58 0,-4-4 0 16,4-9 0-16,-5 9-14 0,5-1 22 0,-4 5 5 16,4-4 1-16,-4 3 0 0,-1 5-14 0,5 8 0 15,-9 0-12-15,0 4 12 0,9-1 0 16,-4 1 0-16,4 4 8 0,-4 0-8 0,-5 4 8 16,0 4-8-16,0 0 0 0,9 8 0 0,-5 4 0 0,5 4 0 0,-4 1 0 15,4 3 0-15,-4 4 0 0,4 4 0 0,-5 5 0 16,5-5 0-16,-4 5 0 0,4-1 0 0,0 8 0 0,-9-11 0 15,5-5 28-15,-5 4 5 0,4-7 2 16,1-1 0-16,-1-4-22 0,5 0-4 0,-4-4-1 0,4 4 0 16,0-7 1-16,-9-9 0 0,0 0 0 0,0 0 0 15,5 0 3-15,4-9 0 0,0 1 0 16,0-4 0-16,0 0-12 0,0 0 0 0,-4-4 0 0,-1-4 0 16,5 3-10-16,-9-3-4 0,10 4-1 0,-10-8 0 15,4-1 15-15,1-3 0 0,-1-4 0 0,5-5-9 16,-4 5 9-16,4-1 0 0,0 5 0 0,-4 0 0 15,-5-5 12-15,4 5 4 0,1-4 0 0,-1 12 1 0,1 7-17 16,-5 5 0 0,0 8 0-16,0 0 0 0,4-4 0 0,-4 4 0 0,0 0 0 0,0 0 0 0,0 0 0 15,0 8 0-15,0 9 0 0,0 3 0 0,0 4 50 16,5 4 6-16,-5 9 2 0,0-1 0 0,0-3-42 16,0 3-8-16,4-4-8 0,1 5 12 0,0-5-12 0,-1 1 0 15,1-1 0-15,-1-4 0 16,1 1 0-16,-1-1 0 0,1 0 0 0,4-3 0 15,-4-1 0-15,-1-8 0 0,1 0 0 0,4-4 0 16,4 5-159-16,-3-1-33 0,3 4-8 0,-13-20 0 16</inkml:trace>
  <inkml:trace contextRef="#ctx0" brushRef="#br0" timeOffset="314">715 389 288 0,'9'4'25'0,"-5"4"-25"0,-4-8 0 0,0 0 0 16,0 0 302-16,0 0 55 0,0 16 11 0,0 4 3 16,0 5-218-16,0 3-43 0,0-4-9 0,0 1-1 15,0-1-34-15,0 0-6 0,5-4-2 0,-1 9 0 16,1-5-46-16,0-4-12 0,-1 0 0 16,5-3 0-16,0-5 0 0,0 4 0 0,-4-12 0 0,4 4 0 0,0-4-16 0,0 0-4 15,5-4-2-15,-5-4 0 0,0 4 22 0,-9 0 0 16,5-12-9-16,-1 0 9 0,1 0 0 0,-1-4 0 15,5 7 8-15,-4-3-8 0,-5-8 9 0,0 8-9 16,0-4 8-16,0 4-8 0,0-5 0 0,-5 5 0 16,5-4 8-16,0 4-8 0,-4-4 0 15,-1 0 0-15,5 7 0 0,0-3 0 16,0 4-160-16,0-8-33 0</inkml:trace>
  <inkml:trace contextRef="#ctx0" brushRef="#br0" timeOffset="627">1061 0 172 0,'0'0'16'0,"0"0"-16"0,0 0 0 0,0 0 0 16,0 0 268-16,0 0 50 0,0 16 10 0,4 1 3 0,1-1-149 15,-1 0-30-15,-4 0-5 0,0 0-2 0,0 5-49 16,0 7-9-16,0 4-3 0,0 9 0 0,0-1-16 0,0 1-3 16,0-1-1-16,0 1 0 0,0-1-38 0,0 5-8 15,0-1-2-15,0-7 0 0,-4-5-16 0,4 0 0 16,0 5 8-16,0-9-8 0,0-4-11 0,0-3-5 15,0-9-2-15,0 4 0 0,4-4 6 0,-4 0 0 16,0-12 1-16,0 0-1053 16</inkml:trace>
  <inkml:trace contextRef="#ctx0" brushRef="#br0" timeOffset="926">1234 29 1047 0,'0'16'46'0,"0"-16"10"0,0 0-44 0,0 0-12 0,0 0 0 0,9 8 0 16,-9 4 132-16,4 0 24 0,1 0 4 0,-1 5 2 15,1-1-43-15,0 0-9 0,-1 12-2 0,1 1 0 16,-1 3-35-16,1-4-7 0,-1-3-2 0,1 3 0 15,-1 8-28-15,1 1-7 0,0-5-1 0,-1 5 0 16,1-9-16-16,-1 4-3 16,-4-7-1-16,5-1 0 0,-1 4-8 0,1 0 0 0,-1-7 0 0,-4-1 8 0,5-4 1 0,-1-4 0 15,-4-12 0-15,0 0 0 16,5 12-212-16,-5-12-42 0,0 0-9 0,0 0-2 0</inkml:trace>
  <inkml:trace contextRef="#ctx0" brushRef="#br0" timeOffset="1208">1170 458 633 0,'0'0'56'0,"0"0"-44"0,9 0-12 0,5 4 0 16,-5 4 245-16,4 0 47 0,6-8 10 0,-6 4 2 16,10-4-141-16,-5 0-28 0,5 0-6 0,4 0-1 15,-8 0-102-15,-1 0-26 0,5 4 0 0,-1 0 0 16,1-4 28-16,0 0 1 16,-9-4 0-16,-1 4 0 0,1-4-41 0,-1 4-8 0,-13 0-1 0,0 0-645 31,10-4-129-31</inkml:trace>
  <inkml:trace contextRef="#ctx0" brushRef="#br0" timeOffset="1428">1612 684 748 0,'0'0'67'0,"0"0"-54"16,0 0-13-16,0 0 0 0,0 0 168 0,0 0 32 15,0 0 5-15,4-12 2 0,1 0-91 0,-5 4-17 0,0 0-4 16,4-4-1-16,5-5-62 0,-9 1-12 0,0 4-2 16,0 4-1-1,5 0-81-15,-5-4-17 0</inkml:trace>
  <inkml:trace contextRef="#ctx0" brushRef="#br0" timeOffset="1569">1575 284 1371 0,'0'0'60'0,"0"0"14"0,0 0-59 0,9-4-15 0,-9 4 0 0,0 0 0 16,0 0 82-16,9 0 14 0,0-5 2 0,-9 5 1 0,0 0-71 15,0 0-15-15,14-4-2 0,0 8-789 16</inkml:trace>
  <inkml:trace contextRef="#ctx0" brushRef="#br0" timeOffset="2165">1894 360 403 0,'0'0'17'0,"0"0"5"0,4 17-22 0,-4-9 0 0,0-8 0 0,0 0 0 15,5 12 299-15,-5 0 55 0,4 4 11 0,-4 9 3 16,0 3-255-16,0 4-50 0,0 5-11 0,0-1-1 16,-4-4-23-16,-1 1-4 0,5-5 0 0,-4 5-1 15,-1-5-15-15,1 4-8 0,4-7 8 0,-5-1-8 16,5 0 0-16,-4 0 0 0,4-3 0 0,0-5 0 16,-5 0 0-16,5 0 0 0,-4-8 0 0,4-8 0 0,0 0 0 0,0 0 0 15,-5 8 0-15,5-8-8 0,0 0 8 0,0 0 0 16,0 0-9-16,0 0 9 0,-9-4 0 0,0 0 0 15,0 0-9-15,4-4 9 0,-4-4 0 0,4 0 0 16,1-8-8-16,-1-1 8 0,1 1 0 0,4 0 0 16,0-4 0-16,0-1 0 0,4 1 0 0,5 0 0 15,-4 4 0-15,0-5 0 0,4 5 0 0,0 0 9 16,0 4-9-16,0-9 8 0,0 5-8 0,0 0 10 16,0 8-10-16,0 0 10 0,5 8-18 15,0-5-4-15,-5-3-1 0,4 8 0 0,-3 4 28 0,3 0 5 16,-4 0 2-16,0 4 0 0,-9-4-14 0,10 4-8 15,-1 4 10-15,-9-8-10 0,0 0 9 0,4 13-9 16,-4-1 8-16,0 4-8 0,-4 0 0 0,-1 0 0 16,1-4 0-16,-1 1 0 0,-4-1 0 0,4 0 0 15,1 0 0-15,-1 0 0 0,-4 0-16 0,9-12-1 16,0 0-1-16,0 0-881 0</inkml:trace>
  <inkml:trace contextRef="#ctx0" brushRef="#br0" timeOffset="2431">2217 0 1180 0,'0'0'52'0,"0"0"12"0,5 12-52 0,-5 5-12 15,4-1 0-15,1 4 0 0,-10 0 90 0,5 9 15 16,9 3 3-16,-9 4 1 0,-4 1-53 0,-1-1-10 15,5-3-2-15,0 7-1 0,5 5 21 0,-5-1 5 16,-5-3 1-16,5 3 0 0,5 1-39 0,-5-13-8 16,-5 0-2-16,5-3 0 0,0-9-10 0,5 0-3 15,-1 0 0-15,1-7 0 0,-5-5-8 0,0-8 0 16,0 0 0-16,0 0 0 0,0 0-9 0,0 0-7 16,9-12-2-16,-4 3-590 15,4 1-117-15</inkml:trace>
  <inkml:trace contextRef="#ctx0" brushRef="#br0" timeOffset="2745">2299 551 691 0,'23'4'30'0,"-14"0"7"0,5 4-29 0,-5-4-8 0,4-4 0 0,1 0 0 16,4 0 243-16,0 0 47 0,-8 0 10 0,3 0 1 16,5-8-181-16,-4 0-37 0,0-4-7 0,-1-1-2 15,-4-7-48-15,1 0-10 0,-1 8-1 0,-5 4-1 16,5-4-14-16,-4 4 11 0,-5-5-11 0,0 1 10 15,-5 0-10-15,5 12 12 0,0 0-12 0,-4-4 12 16,-10 0-12-16,0 4 10 0,1 4-10 0,-1 4 10 0,0 0 0 16,5 4 0-16,0 5 0 0,0 3 0 0,5 0-2 0,-5 4-8 15,4-3 12-15,0-1-4 0,5 8-8 16,0-8 10-16,5 1-10 0,0-5 10 0,4 4-10 16,-5-4 10-16,5-4-10 0,5 0 10 0,-5-3-2 0,5-1-8 15,4 0 12-15,0-4-4 0,-4 0 3 0,-1-4 0 16,1 0 0-16,4 0 0 0,-9 0-11 0,1-4 0 15,-1 0 0-15,4 4 8 16,-4 0-127-16,0 0-25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1.4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0 1681 0,'10'25'36'16,"-10"-25"8"-16,0 0 2 0,0 0 2 0,4 4-38 0,5 4-10 0,-4 4 0 0,-1 0 0 0,-4 0 115 0,5 8 21 15,-1 5 4-15,-4-1 0 0,-4 0-112 0,4 9-28 16,-5 3 0-16,5 9 0 0,-4 7 34 0,-1-7 1 16,1-5 0-16,-1 5 0 0,1 7-27 0,4-7-8 15,-10-9 0-15,10-3 0 0,5-1 0 0,-5-4 0 16,5 5 0-16,-1-5 0 0,-4 0 8 0,5-11-8 16,-1-9 0-16,1 0 0 0,-1 0 0 0,5-4 0 15,-4 0 0-15,4-4 0 0,0-4 0 0,0 0 0 0,5 0 0 16,0 0 0-16,-1-4 0 0,1 0 0 15,0-5 0-15,8-3 0 0,-8 8 21 0,9-4-2 0,-5 0-1 16,5 0 0-16,4 4-9 0,0 0-1 0,1 4-8 0,-1-1 12 16,0 5-12-16,-4-4 0 0,-5 0 0 15,1 0 0-15,-6 4 18 0,5 4 1 0,1 4 0 16,-6 1 0-16,-4-1-19 0,5-4-12 0,-5-4 1 16,-9 0 1-1,0 0-200-15,0 0-40 0,5 24-8 0,-5-24-2 0</inkml:trace>
  <inkml:trace contextRef="#ctx0" brushRef="#br0" timeOffset="188">657 838 691 0,'0'0'30'0,"0"0"7"15,0 0-29-15,0 0-8 0,0 0 0 0,0 0 0 0,0 0 164 0,0 0 32 16,0 0 7-16,-4-8 1 0,4 4-92 0,0-8-17 15,-5 0-4-15,5-4-1 0,-5-1-52 0,5 5-10 16,5 0-3-16,-5-4 0 0,0 0-14 0,0-1-3 16,5 1-8-16,-1 0-820 0</inkml:trace>
  <inkml:trace contextRef="#ctx0" brushRef="#br0" timeOffset="517">803 616 1350 0,'4'20'60'0,"-4"-8"12"0,0 0-58 0,5 4-14 0,-1 4 0 16,-4 1 0-16,0-1 113 0,0-8 20 16,0 0 4-16,0-12 1 0,0 8-52 0,0 0-10 0,0-8-3 0,0 0 0 15,0 0-43-15,0 0-9 0,0 0-1 0,0 0-1 16,0 0-19-16,0-8 8 0,0-8-8 0,5 0 0 16,0 4 8-16,-5-4-8 0,9 3 0 0,-9 1 0 15,0 12 8-15,4-8-8 0,1 4 0 0,-1-4 0 16,1 0 8-16,4-4-8 0,-4-4 0 0,-1 4 0 15,5 3 8-15,-4 5-8 0,4 4 9 0,0 0-9 16,0 0 10-16,0 0-10 0,-9 0 10 0,9 13-10 16,5-1 13-16,-10-4-3 0,6 0-1 0,-1 4 0 15,-5 8 6-15,1-4 1 0,-1 1 0 0,1-1 0 0,-5 4-5 16,0-8-1-16,0 4 0 0,0-3 0 0,0 7-10 16,0-12 0-16,0-8 0 0,0 0 0 0,-5 12 0 0,5-12-14 15,0 0 3-15,0 0 1 16,-4-8-207-16,-1-4-42 0</inkml:trace>
  <inkml:trace contextRef="#ctx0" brushRef="#br0" timeOffset="627">794 437 586 0,'4'29'12'0,"-4"-29"4"0,0 0 0 0,9 8 1 0,-9-8-17 0,9 8 0 15,1-4 0-15</inkml:trace>
  <inkml:trace contextRef="#ctx0" brushRef="#br0" timeOffset="910">1131 696 1076 0,'13'9'48'0,"-13"-9"9"0,14 4-45 0,-5 0-12 16,5-4 0-16,-1-4 0 0,-4 0 81 0,1 4 15 0,-1-9 2 0,0 1 1 16,-5 4-29-16,1-4-6 0,-1 0 0 0,-4 0-1 15,0-4-21-15,-4 0-4 0,-1 0-1 0,1 4 0 16,-1-5-9-16,-4 5-1 0,0 4-1 0,0 0 0 0,0-8-6 15,-5 8 0-15,0-4-1 0,5 4 0 0,9 4 3 0,0 0 1 16,-9 4 0-16,0 8 0 16,0 0-3-16,0 0 0 0,9 5 0 0,-5-1 0 0,5 8-9 15,0-4-3-15,5-4 0 0,4 1 0 0,-4-5 0 16,-1 4-8-16,14 4 12 0,-4-8-4 0,0 0-8 16,-1-3 8-16,1 3-8 0,0-4 8 0,4 4-8 15,0-8 0-15,-4 0 0 0,4 0 0 0,0 0-12 16,0 0 1-16,-4-4 1 0,4 0 0 31,-4 0-156-31,0 0-31 0,4 0-7 0</inkml:trace>
  <inkml:trace contextRef="#ctx0" brushRef="#br0" timeOffset="1160">1590 773 864 0,'0'0'76'0,"0"0"-60"0,10-8-16 16,-1 0 0-16,-9 8 100 0,0 0 18 0,4-8 3 16,-4 8 1-16,0-12-26 0,0 4-6 0,0 8-1 0,-4-8 0 15,-5 0-45-15,-1 0-8 16,-3-9-3-16,-1 5 0 0,0 12-5 0,5-4 0 0,-4 0-1 0,-1 0 0 15,5 0 5-15,0 4 0 0,0 4 1 0,4 8 0 16,-4 4-33-16,5-3 0 0,-1-1 0 0,5 0 0 16,0 0 33-16,5 0 0 0,-1 0 0 0,1 4 0 15,4 1-21-15,0-9-4 0,0 0 0 0,0 4-8 16,0-8 8-16,0 0-8 0,5 0 0 0,-5 0 0 16,0-4 0-16,0 0 0 0,0-4 0 0,0 0 0 15,1 0 0-15,3 0 0 0,-4 0-9 0,0 0 9 16,1 0-181-16,3 0-31 15</inkml:trace>
  <inkml:trace contextRef="#ctx0" brushRef="#br0" timeOffset="1379">1918 814 1206 0,'0'0'53'0,"0"0"11"0,0 0-51 0,0 0-13 16,0 0 0-16,0 0 0 0,0 0 100 0,0 0 18 15,0 0 3-15,-9 0 1 0,5-4-62 0,-6-4-13 16,1 0-3-16,0 0 0 0,-4-9-11 0,8 1-2 15,-4 0-1-15,0-4 0 0,0-1 1 0,4 5 0 16,1-4 0-16,4 4 0 0,0 0-7 0,0 0-2 16,9-5 0-16,-5 5 0 0,5 0-6 0,0 8-2 15,1 0 0-15,3 4 0 0,-4 0-3 0,0-4-1 16,5 3 0-16,4-3 0 0,-4 0-2 0,0 0-8 0,-1 4 12 16,6 0-4-16,-19 4-8 0,9 4 0 15,4 0 0-15,-13-4 8 16,0 0-158-16,0 0-32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6.0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9 584 403 0,'0'0'36'0,"0"0"-36"16,0 0 0-16,0 0 0 0,0 0 96 0,0 0 13 15,0 0 3-15,0 0 0 0,0 0-10 0,0 0-2 0,0 0 0 16,0 0 0-16,0 0-57 0,0 0-12 0,0 0-3 0,0 0 0 15,0 0 29-15,0 0 6 16,0 0 1-16,0 0 0 0,0 0 0 0,0 0 0 0,4-8 0 0,-4 0 0 16,5-1 8-16,-1 1 3 0,1 0 0 0,4 0 0 15,0 0-4-15,-4-4-1 0,4 4 0 0,-5 0 0 16,5-4-13-16,0-1-2 0,5 1-1 0,0 0 0 16,-5 0-22-16,5 0-5 0,-1-4-1 0,5-4 0 31,-4 3-12-31,0-3-2 0,-1 0-1 0,6 0 0 0,-6 7 7 0,1-3 2 0,-5 4 0 0,5-4 0 15,-5 4-20-15,0 4 0 0,0-4 0 0,0-1 0 16,-4 5 0-16,-1 4-17 0,-4 0 3 0,5 0 1 16,-1 0-31-16,-4 4-5 15,0 0-2-15,0 0 0 0,0 0-221 0,0 0-44 0,0 0-8 16,-41 8-3-16</inkml:trace>
  <inkml:trace contextRef="#ctx0" brushRef="#br0" timeOffset="299">0 199 1036 0,'0'0'46'0,"0"0"10"0,4-8-45 0,-4 8-11 0,5-12 0 0,-5 12 0 16,0 0 156-16,0 0 28 0,0 0 7 0,0 0 1 15,9 0-59-15,-5 4-11 0,5 4-2 0,-4-4-1 16,-5-4-33-16,9 8-6 0,0 4-2 0,5 1 0 16,-1-1-14-16,1 0-4 0,0 0 0 0,4 8 0 15,0 1-20-15,0 3-4 0,1 0 0 0,-1 0-1 16,0 1-19-16,0-5-4 0,-4 0-1 0,4 4 0 16,-4 1-3-16,4-5 0 0,-4-4 0 0,-1 0 0 15,1-4-8-15,0 5-11 0,-1-9 3 0,1 0 0 16,-5 0-83-16,5-4-16 15,-5 0-3-15,-9-4-658 0,0 0-132 0</inkml:trace>
  <inkml:trace contextRef="#ctx0" brushRef="#br0" timeOffset="629">764 66 1267 0,'0'0'56'0,"5"8"12"0,-5-8-55 0,5 12-13 0,-5-4 0 16,0-8 0-16,0 0 156 0,4 12 29 0,-4 4 6 0,0-3 1 15,0 7-52-15,0 0-9 0,5 4-3 0,-5 1 0 16,0-5-51-16,0 4-10 0,0 4-3 0,0 5 0 15,0-5-51-15,0 0-13 0,0-3 0 0,0 3 0 16,0 0 0-16,0-3 0 0,4-1 0 0,-4-4 0 16,5 0 0-16,-5-7 0 0,4-1 0 0,-4-4 0 15,0-8 0-15,0 0 0 0,0 0 0 0,0 0 0 16,0 0-253-16,0 0-54 0,0 0-10 0,0 0-3 0</inkml:trace>
  <inkml:trace contextRef="#ctx0" brushRef="#br0" timeOffset="1744">760 353 1036 0,'0'0'46'0,"0"0"10"0,0 0-45 0,9 0-11 15,0 0 0-15,5 4 0 0,-10 0 104 0,5 0 20 16,0-4 3-16,5 0 1 0,0 0-52 0,-5 4-9 15,5-8-3-15,4 4 0 0,0 4 0 0,0 0-1 16,10-4 0-16,-6 4 0 0,1-8-50 0,0 4-13 16,4-8 0-16,-4 4 0 0,4 0 52 0,1 0 4 0,3 4 2 0,-3 0 0 15,-1 0-42-15,-4 0-8 0,4 4-8 0,5 0 12 16,-9 0 28-16,4 0 5 0,5 0 2 0,-5 4 0 16,1-4-27-16,3 1-4 0,1-5-2 0,-4 0 0 15,4 0-6-15,4-5 0 0,-4 5-8 0,0-4 12 16,-5 4-12-16,5 0 0 0,-5 0 0 15,5 0-10-15,0 4 10 0,0-4 0 0,-5-4 0 0,0-4 0 16,-4 4 8-16,0 4 3 0,0 0 1 0,-1 4 0 16,-3-4-12-16,3-4 8 0,-3 0-8 0,3 4 8 15,1-4 0-15,-5 0-8 0,1 4 12 0,-1 4-4 0,0 4-8 16,5-4 12-16,0-4-12 0,4 0 12 0,-4-4-12 16,4 0 8-16,-4 4-8 0,4 0 8 0,0 0-8 0,1 0 10 15,-6 4-10-15,6 0 10 0,-1 4 13 0,0-4 2 16,5-4 1-16,-4-4 0 0,-10-4-26 0,5 0-20 15,-1 8 3-15,-3-4 1 0,3 0 25 0,-8 0 6 16,0 8 1-16,4-4 0 0,0-4-16 0,-4 4-13 16,4-4 2-16,-4 8 1 0,4 4 10 0,-5-4 0 15,6-8 0-15,-6 0 0 0,6 8 0 0,-1 0 9 16,0-4-9-16,0-4 0 0,0 4 10 0,5 0-10 16,0-4 8-16,-5 0-8 0,0 4 8 0,5 0-8 15,0-4 8-15,-5 0-8 0,0 4 8 0,5 0-8 16,-5 0 0-16,0 0 8 0,-4 0-8 0,0 0 0 15,-1 0-12-15,6-4 12 0,-1 4 0 0,0 0 0 16,5-8 0-16,-5 8 0 0,0-4 0 0,0 0 0 0,5 4 0 16,0 0 0-16,-9 12 0 0,4-8 10 15,0-8 1-15,0 0 0 0,-4 4-11 0,4 0-16 0,-4 0 4 16,-1 4 1-16,-13-4 27 0,14 4 4 0,0-4 2 16,-5 0 0-16,-9 0-14 0,0 0-8 0,14 4 8 0,-5 0-8 15,0-8 0-15,-5 4 9 0,5 0-9 0,-9 0 0 16,5 0 0-16,0-4 0 0,4 0 0 0,-9 4 0 15,0 0 0-15,9 0 0 0,0-4 0 0,-9 4 0 16,0 0 0-16,0 0 0 0,4-4 0 0,5 0 0 0,-4 0 0 16,0 0 0-16,-1-4 0 0,1 4 0 15,-5 4 0-15,0 0 0 0,0-13 0 0,0 9 0 0,0-4 0 16,0 8 0-16,0-4-10 0,-5-8 10 0,1 0 0 16,-1 4 0-16,0 4 0 0,-4-8 0 0,0-5-8 15,0-3 8-15,5 4 0 0,-10 0 0 0,5 4 0 16,-5 0 0-16,5-9-9 0,-5 5 9 15,10 4 0-15,-10 4 0 0,-4 0 0 0,9-4 0 0,4 4 0 0,-8-1 0 16,-1 5 0-16,0-4 0 0,1 4 8 0,4 4-8 16,0 0 0-16,-1-4 9 0,1 0-27 0,5 4-6 15,4 0 0-15,0 0-1 0,0-8 42 0,0 8 9 16,0 0 2-16,0 0 0 0,0 0-28 0,0 0 8 16,9-4-8-16,5 4 0 0,-1-4 9 0,1 4-9 15,-1 4 10-15,6 0-10 0,-6 4 10 0,6 0-10 16,-6 0 10-16,1 5-10 0,0 3 8 0,-5 0-8 0,4-4 0 15,1 4 9-15,-5 4-9 0,0 1 0 0,0 7 0 16,-4-12 0-16,-1-12 0 0,1 8 0 0,-1-4 0 0,-4 5 0 16,0-13-10-16,-4 16 10 0,4 4 0 15,-9-4-9-15,4 0 9 0,1 1 0 0,-5 3 0 16,0 4 0-16,-1 4 0 0,-3-7 0 0,4-1 0 0,0 0 0 16,-5-4 0-16,5-4 0 0,-5 5 0 0,10-5 0 15,-1 4 0-15,5-8 0 0,-14-4 0 0,5 0 0 16,5 0 0-16,-5 0 0 0,9-4 0 0,0 0-8 0,-5 0 8 15,5 0 0-15,0 0 0 0,0 0 0 0,-5 4 0 16,5-4 0-16,0 0 0 0,0 0 0 16,-4 4-99-16,-1 4-21 15,5-8-4-15,0 0 0 0,0 0-114 0,0 0-22 0,0 0-5 0,0 0-1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11.2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0 146 1036 0,'0'0'46'0,"0"0"10"0,0 0-45 15,0 0-11-15,0 8 0 0,0 4 0 0,0-4 104 0,0 4 20 16,0-4 3-16,0 8 1 0,0-4 0 0,0 5 0 0,0-1 0 0,5 4 0 16,-5 0-52-16,0 1-9 0,4-1-3 0,-4 4 0 15,5-4 0-15,-5 5 0 0,5-1 0 0,-1 0 0 16,1 0-51-16,-5 9-13 0,4 3 0 0,1 5 0 15,-1-5 0-15,1 9 0 0,-1 3 0 0,1 1 0 16,4-1 0-16,-4 1 0 0,4-9 0 0,-5-3 0 16,5-1 18-16,-4-11 1 0,4-1 0 0,0-8 0 15,0 0-19-15,0-8 0 0,0 0 0 0,1 0 0 16,-1-8 0-16,-5-8 0 0,5-4 0 0,0-4 0 16,-4 0-23-16,0 4-8 0,4-4-1 15,4-1-1-15,-4 1 33 0,1 0 0 0,8 0 0 0,-9-4 0 0,0 3 0 16,5-3 17-16,-10 0-3 0,5-4-1 0,0-1-13 15,0 1 0-15,5 4 0 0,-5-9 0 16,-4 5 0-16,4 0-15 0,0 4 3 0,-4-1 1 16,-1 5 11-16,1 0 0 0,-5 4 0 0,0 4 0 0,0 8 0 15,0 0 0-15,0 0 0 0,0 0 0 0,0 0 12 0,0 0-3 16,0 0 0-16,0 0 0 0,-5 8-9 0,5 8-12 16,9 4 2-16,-4 5 1 0,4 7 9 15,5-4 0-15,-1 5 0 0,5-5 8 0,1 0-8 0,-6 1 11 16,5 3-11-16,1-4 12 0,-6-3-12 0,1-5 0 15,0-4 0-15,-5 4 0 0,0-8 0 0,0 5 0 16,0-5 0-16,-4-4 0 0,-5-8-8 0,0 0-4 16,0 0-1-16,0 0 0 0,0 0 13 0,13-8 0 0,-8 0 0 15,-1 0 0-15,6 0 12 0,-6-5 0 0,-4-3-1 16,9-4 0-16,-9 0 3 0,5-5 1 0,-1 1 0 16,-4-4 0-16,5-5-7 0,-5-3-8 0,4-4 11 15,-4 3-11-15,-4 1 16 0,4-1-3 16,0 5-1-16,0-5 0 0,-5-3-4 0,5 0-8 0,0 7 11 0,-4-11-11 15,4-1 27-15,0 1-2 0,-5 3 0 16,5 1 0-16,0 3-25 0,0 5 0 0,0-1 0 16,-4 9 0-16,4 4 0 0,0 0 0 0,0 4 0 0,0-1 0 15,0 1-12-15,4 0-8 0,-4 4-2 0,0 4 0 16,0 8-22-16,0 0-4 16,0 0 0-16,0 0-1 0,0 0-160 0,0 0-32 0,0 12-7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7139,'0'0'6595,"6"21"-3908,-9 134 2461,8 186-3477,5-282-1451,2-1 1,34 96-1,-39-131-163,7 9-58,2 8-272,-14-14-9722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4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0 829 1497 0,'0'0'32'0,"0"0"8"0,0 0 0 0,0 0 4 0,0 0-36 0,0 0-8 16,0 0 0-16,0 0 0 0,0 0 104 0,0 0 20 16,0 0 3-16,0 0 1 0,0 0-41 0,0 0-8 15,0 16-2-15,5-8 0 16,-1 5-21-16,6-5-4 0,-1-8 0 0,4 4-1 0,5-8 10 0,-4 4 3 15,4-8 0-15,1 4 0 0,-1-5-52 0,0 5-12 0,0-4 0 16,5 4 0-16,-5 0 54 0,0 4 8 0,1-4 2 16,3 4 0-16,-3-4-52 0,3 0-12 0,-3 0 0 15,-1 0 0-15,5 4 0 0,-10-4 0 0,10 0 0 0,-9 4 0 16,-1-4-21-16,5 4 2 0,-8-4 1 16,3 8 0-1,-4-4-138 1,-4 0-27-16,4-4-5 0,-9 4-868 0</inkml:trace>
  <inkml:trace contextRef="#ctx0" brushRef="#br0" timeOffset="251">305 1064 1447 0,'0'0'64'0,"0"0"13"0,0 0-61 16,0 0-16-16,0 0 0 0,0 0 0 0,-4 4 116 0,4-4 20 15,-9-8 4-15,4 0 0 0,5 8-20 0,0-12-4 16,0-1 0-16,-4-3-1 0,4-8-46 0,0 0-9 16,-5-5-1-16,5 1-1 0,0 4-26 0,5-5-4 15,-5 9-2-15,4-4 0 0,-4 0-14 0,0-1-2 16,0 5-1-16,5 4 0 0,-5 0-9 0,0 8 10 16,0 0-10-16,0-1 10 15,-5 1-75-15,5 0-15 0,-4 4-4 0,-1-4-1041 0</inkml:trace>
  <inkml:trace contextRef="#ctx0" brushRef="#br0" timeOffset="895">952 0 1036 0,'0'0'23'0,"0"0"5"0,0 0 0 0,0 0 1 0,9-4-29 0,-9 4 0 16,0 0 0-16,0 0 0 15,0 0 108-15,0 0 16 0,0 0 4 0,0 0 0 0,5 8 0 0,-1 4 0 16,1 4 0-16,-1 0 0 0,1 4-52 0,-5 9-9 16,4-1-3-16,-4 8 0 0,0 1 0 0,0 7 0 15,0 5 0-15,-4 4 0 0,4 3-51 0,0-3-13 16,-5-9 0-16,5 9 0 0,0 0 0 0,0-1 0 16,0-7 0-16,0-5 0 0,5 5 54 0,-5-5 8 15,4-7 2-15,-4-1 0 0,0-4-52 16,5-3-12-16,-1-5 0 0,1 0 0 0,-5-8 0 0,0-4 0 15,0-8 0-15,0 0 0 0,0 0 0 0,0 0 0 0,0 0 0 16,0 0 0 0,4-8-48-16,6-4-13 0,-6-8-3 0,1 0 0 0,-1-5 52 0,5 1 12 15,-9 0 0-15,5-1 0 0,-1 9 0 0,1 0 0 16,-5-8 0-16,9 3 0 0,-4 1 0 0,-1 4 0 0,1 4 0 0,-1 0 0 16,1 4 21-16,4 0 7 15,-4 4 2-15,4-1 0 0,0 5-17 0,0 0-3 0,5 0-1 16,-5 5 0-16,4 3 2 0,1 0 0 0,4 4 0 0,-4 4 0 15,-1 4-2-15,1 1 0 0,-9 3 0 0,-5 0 0 16,0 4-9-16,0 5 0 0,-9-1 0 0,-5 5 0 0,0-5 0 16,-4-4 0-16,-5 1 0 0,5-13 0 0,4-4 0 15,-4 0 0-15,0 0-9 0,4-4 9 0,-4-8 0 16,4 4-8-16,1-4 8 0,-5 0 0 0,4-4-13 0,5 0 4 16,0-4 1-16,0 0 0 0,4-4 22 15,-4 0 5-15,9 4 1 0,0 0 0 16,0 8-56-16,5-4-10 0,-1-5-2 0,1 5-708 15,-1-8-140-15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9.0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0 864 0,'0'0'76'0,"0"0"-60"0,0 0-16 16,0 0 0-16,0 0 31 0,0 0 3 0,-5 12 1 0,5-12 0 15,0 0 17-15,0 0 3 0,0 8 1 0,0-8 0 16,0 0-4-16,0 0 0 0,0 0 0 0,0 0 0 16,0 0-16-16,0 0-3 0,9 4-1 0,5 0 0 15,-14-4 7-15,14-4 1 0,-1 4 0 0,1 0 0 16,0 0 3-16,-1 0 1 0,1 0 0 0,4 4 0 16,0 0-4-16,5 1 0 0,0-5 0 0,0 4 0 15,4 0 4-15,-9 0 0 0,5 0 0 0,4 0 0 0,-4-4-17 16,0 4-3-16,9-4-1 0,-10 4 0 0,6-4-2 15,-1 0 0-15,-4 4 0 0,4-4 0 16,0 0-5-16,1 4 0 0,-1-4-1 0,0 4 0 0,5 4 2 16,-4-4 1-16,3-4 0 0,1 4 0 0,0 0-6 15,5-4 0-15,-6 4-1 0,6 0 0 0,-5 0 7 16,0 0 2-16,-5 0 0 0,5-4 0 0,-5 5-20 16,5-5 0-16,0 4 0 0,0-4 0 0,0 4 0 0,-5 0 0 15,-4 0 0-15,4-4 0 0,0 4 11 0,5-4 1 16,-4 4 1-16,3-4 0 0,1 4-13 0,0 0 0 15,5 0 0-15,4-4 0 0,-5 0 0 0,0 0 0 16,1-4 0-16,-5 4 0 0,4 0 0 0,-4-4 0 16,-5 0 0-16,5 4 0 0,5 0 0 0,-6 0 8 15,-3-4-8-15,-1 4 0 0,-4-4 0 0,4 4 8 16,0 0-8-16,1 0 0 0,-5 0 8 0,4 0-8 0,5 0 0 16,-5 0 0-16,0 0 0 0,5-4 8 0,0 4-8 15,0-4 0-15,0 4 0 0,0-4 9 0,-5 4-9 16,0 0 8-16,1-4-8 0,-6-1 0 0,1 1 0 15,0 4 0-15,4 0 0 0,-4 0 0 0,4-4 0 0,-4 4 0 16,4 0 0-16,-4-4 0 0,0 0 0 0,4 4 0 16,-9 0 0-16,1-4 0 0,8 4 8 0,-9-4-8 15,5 8 0-15,0-4 0 0,0 0 0 0,-1 0 8 16,1 0-8-16,0 0 0 0,4 0 0 0,0 4 0 16,1-4 8-16,-1 0-8 0,0-4 0 0,5 4 8 0,-9 0-8 15,9 0 0-15,-9 0 0 0,9 0 0 0,-10-4 0 16,6 0 10-16,-1 4-2 0,-4 0-8 15,4 0 9-15,0 0-9 0,-4 0 0 0,4 4 9 0,1 0-9 0,-6-4 0 16,6 0 9-16,-5 0-9 0,-1 4 0 0,1 0 8 16,4 0-8-16,-4 0 0 0,0 0 0 0,4-4 0 15,-4 5 0-15,4-1 0 0,-4-4 0 0,0 0 0 16,0-4 0-16,-1 4 0 0,6 0 0 0,-1 0 0 16,-4 0 0-16,0-5 8 0,-1 5 7 0,1 0 1 15,4-4 1-15,1 0 0 0,-6 4-17 0,1-4 0 16,5 0 0-16,-6 0 0 0,-3 4-15 0,3-4 0 15,1 4 0-15,-5-4 0 0,5 4 15 0,-5-4 0 0,0 4 0 0,1 0 0 16,-6 0 0-16,6 4 0 0,-1-4 0 0,0 0 0 16,0 0 0-16,5 0 0 0,0 0 0 15,-1 4 0-15,6 0 8 0,-5-4-8 0,-1 0 0 16,6 0 0-16,-6 0 0 0,1-4 0 0,4 4 0 16,-4-4 0-16,5 0 12 0,-6 0 0 0,1 0-1 15,0 0 0-15,-5 0-11 0,5-4-17 0,-10 4 4 0,6 0 1 16,-1 0 12-16,0 0 16 0,-4 4-3 15,4 0-1-15,0-4-12 0,-4 4-16 0,0-4 3 0,4 4 1 16,-5-5 12-16,10 1 0 0,-5 4 0 0,1 0 0 16,3 0 10-16,1-4 2 0,4 0 0 0,-4 4 0 15,5-4-12-15,3 8-14 0,1-4 3 16,0 4 1-16,-5-4 10 0,1 4 0 0,-1-4 0 0,-4 4 0 16,-5 1 9-16,-4-5 1 0,4 0 0 0,0 0 0 15,-4 0-10-15,4 0 0 0,-4 0 0 0,-1 0 0 0,-4 4 0 16,1-4 0-16,-10 0 0 0,13 0 0 0,1 0-13 15,-14 0 5-15,0 0 8 0,9 0-13 0,-9 0 13 16,9 0 0-16,-9 0 0 0,0 0 10 0,0 0-10 0,14 4 0 16,-1 0 0-16,1 0-11 15,-14-4-23-15,9 8-5 0,0 0-1 0,-9-8 0 16,0 0-160-16,0 0-32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33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9 538 1267 0,'0'0'28'0,"0"0"5"0,0 0 2 0,0 0 1 0,0 0-36 0,0 8 0 0,0-8 0 16,0 0 0-16,0 0 0 0,0 0 0 0,0 0 0 0,-5 13-556 15</inkml:trace>
  <inkml:trace contextRef="#ctx0" brushRef="#br0" timeOffset="867">164 575 1036 0,'0'0'23'0,"0"16"5"0,0-16 0 0,0 0 1 0,0 0-29 0,0 0 0 0,0 0 0 0,0 0 0 16,0 16 57-16,-5-4 6 0,5-12 1 0,-5 0 0 16,1 0-8-16,-5 4 0 0,4 4-1 0,-4-4 0 15,5 0-37-15,-6-8-7 0,1 0-2 0,0-4 0 0,5 0 44 16,-5-8 9-16,-1-4 2 0,1 0 0 0,0 3-52 0,5 1-12 16,-5 0 0-16,4 4 0 15,-4 0 0-15,4-4 0 0,1-9 0 0,-1 5 0 0,1 4 34 0,4-4 4 16,-5-1 1-16,5 1 0 0,-4-4-11 0,4 0-3 15,0 3 0-15,4 5 0 0,1 4-25 0,-5 0 0 16,0 4 0-16,0-8 0 16,4-9-46-16,1 9-14 0,-1 0-4 0,1 4 0 0,0 4 52 0,-1 4 12 15,1 0 0-15,-5 4-771 0</inkml:trace>
  <inkml:trace contextRef="#ctx0" brushRef="#br0" timeOffset="1367">478 360 460 0,'0'0'41'0,"0"0"-33"0,-5-8-8 0,1 0 0 15,4 8 130-15,-10-4 24 0,-8-4 5 0,0 0 1 16,4 0-26-16,-4 8-5 0,5 8-1 0,-6-4 0 0,6 4-51 16,-1 0-10-16,0 0-3 0,1 4 0 0,4 4-51 0,-1 5-13 15,1-1 0-15,5 0 0 0,-1 4 0 0,5-3 0 16,0-5 0-16,0 0 0 0,5-8 0 0,-1 4 0 16,1-4 0-16,4 5 0 0,-4-5 54 0,4 4 8 15,0 4 2-15,0-12 0 0,0-8-56 0,0 0-8 16,0 0 0-16,0 0-10 0,0 0 10 0,1 0 0 15,-1 4 10-15,-9 0-10 0,4-16 0 0,5-1 0 16,0 5 0-16,-4 0 0 0,-1 4 0 0,1-4 0 16,-5 0 0-16,5 4 0 0,-5-9 0 0,0 5 0 15,0 4 0-15,0 8 0 0,4-8 0 0,-4 8 0 16,0 0 0-16,0 0 0 0,0 0 0 0,0 0 0 16,0 0 0-16,0 0 0 0,0 0 0 0,0 0 0 15,9 0 0-15,-9 0 0 0,0 0 44 0,9 4 2 0,0 8 1 16,-4-4 0-16,0 0-24 0,-5 5-5 15,0 11-1-15,4-12 0 0,-4-12-17 0,9 12 0 0,-4 4-13 16,4-3 5-16,-9-13-8 0,9 8-2 0,0 8 0 16,0-4 0-16,-9-12-129 15,9 4-25-15,0 4-6 0</inkml:trace>
  <inkml:trace contextRef="#ctx0" brushRef="#br0" timeOffset="1635">751 538 1036 0,'0'0'46'0,"-5"4"10"0,1 13-45 0,4-17-11 16,-9-13 0-16,4 9 0 0,-4 12 79 0,0 1 13 15,4-13 4-15,-4-1 0 0,5 1-7 0,-1 0-1 16,-4-8 0-16,9 0 0 0,-5 0-24 0,1-8-4 16,-1-5-2-16,1 5 0 0,-1 0-35 0,5-4-7 15,-4-5-2-15,-1 5 0 0,5 8-14 0,0-4 0 16,0-5 0-16,0-3 0 0,0-4 0 0,5 7 0 15,-1 5 0-15,1 4 0 0,-5 4 0 16,4-4 0-16,1 3 0 0,-1 1 0 0,1 0 22 0,4-4 2 0,0 0 0 16,0 4 0-16,-4-5-39 0,4 9-7 0,5 0-2 15,-5 0 0-15,0 4 2 0,0 0 0 0,0 0 0 16,-9 4 0 0,0 0-152-16,0 0-30 0</inkml:trace>
  <inkml:trace contextRef="#ctx0" brushRef="#br0" timeOffset="1855">578 300 230 0,'0'0'10'0,"0"0"2"0,0 0-12 0,0 0 0 0,13 8 0 0,-3-8 0 0,3 0 272 0,1-8 51 16,0 8 10-16,-5 0 3 0,0 8-225 0,4-8-45 15,1-4-9-15,0 0-1 0,-5-1-25 0,0 5-5 16,5 5-1-16,-5-1 0 16,4 0-122-16,1-4-25 0,-5-4-5 0,5 4-1 0</inkml:trace>
  <inkml:trace contextRef="#ctx0" brushRef="#br0" timeOffset="2153">897 498 1267 0,'0'0'28'0,"0"0"5"0,-10-4 2 0,6 4 1 0,-1 12-36 0,1-12 0 0,4 0 0 0,0 0 0 15,-9-8 58-15,9 8 5 0,-5-4 1 0,1 0 0 16,4 4 0-16,-5-12 0 0,0-5 0 0,5 1 0 16,0 16-22-16,0-16-4 0,0 0-1 0,0 0 0 15,0-5-12-15,0 1-2 0,5 4-1 0,0-8 0 16,-5-5-14-16,4 5-8 0,1 12 10 0,-1-4-10 15,1-13 0-15,-1 9 0 0,5 0 0 16,-9 4 0-16,5 4 12 0,0 4-3 0,4-1-1 0,-5 1 0 0,5 0-8 0,0-4-11 16,5 4 3-16,0 0 0 0,-1-4 8 0,1 4 0 15,-5 0 0-15,5 4 0 0,-1 0 0 0,1-1 0 16,0 5 0-16,-5 5 0 16,0-1-53-16,-9-4-9 0,9 8-2 0,-9-8-477 15,5 8-96-15</inkml:trace>
  <inkml:trace contextRef="#ctx0" brushRef="#br0" timeOffset="2389">851 320 1497 0,'0'0'32'0,"0"0"8"0,5 8 0 0,-5-8 4 0,0 0-36 0,0 0-8 0,0 0 0 0,0 0 0 15,4 8 53-15,5-4 9 0,-9-4 2 0,0 0 0 16,9 0-3-16,0 0 0 0,1 4 0 0,3 0 0 16,1 0-46-16,0-8-15 0,-1 0 8 0,-4 0-8 31,5 8-99-31,0-4-23 0,-1-8-5 0,-4 0-1 0</inkml:trace>
  <inkml:trace contextRef="#ctx0" brushRef="#br0" timeOffset="2594">1115 575 748 0,'0'0'33'0,"0"0"7"15,5 12-32-15,-5-12-8 0,0 0 0 0,9-8 0 0,0-4 168 0,0 4 32 16,-9 8 7-16,0 0 1 0,0 0-129 0,9-13-26 15,-9-3-5-15,9 0 0 16,-4 8-76-16,4-4-16 0,-9-4-2 0,4-1-1 0</inkml:trace>
  <inkml:trace contextRef="#ctx0" brushRef="#br0" timeOffset="2893">1247 498 691 0,'5'16'61'0,"-5"0"-49"0,0 0-12 0,-5-3 0 16,1-5 131-16,-1 0 23 0,10 0 5 0,-5-8 1 16,0 0-77-16,0 0-15 0,0 0-4 0,0 0 0 15,0 0-13-15,0 0-3 0,4-16-1 0,1 8 0 0,-5 8-31 16,0 0-5-16,0 0-2 0,9-13 0 31,-9 1-9-31,13-8 0 16,6-4 0-16,-1 4 0 0,-9-1 8 0,0 5 0 15,5 8 0-15,-5 0 0 0,-5 4-8 0,-4 4 8 16,0 0-8-16,5 8 8 0,-1 8-8 0,1-4 0 16,-5-4 0-16,5 9-11 0,-1 3 11 0,-4-8 0 15,5 0 0-15,-5-4 0 0,0 12-17 0,0-3-2 16,4-1 0-16,-4-8 0 16,5 8-161-16,-5-16-32 0</inkml:trace>
  <inkml:trace contextRef="#ctx0" brushRef="#br0" timeOffset="3159">1511 567 576 0,'0'0'51'0,"0"0"-41"0,0 0-10 16,0 0 0-16,14 0 169 0,-5-4 32 0,0 0 7 16,0 0 0-16,0-1-84 0,-4 1-16 0,4 0-4 15,-9 4-1-15,4-4-38 0,-4 4-7 0,0 0-2 0,0 0 0 16,0 0-32-16,0 0-6 0,5-12-2 0,-5 0 0 16,0-8-6-16,0 4-2 0,-9 8 0 0,4 3 0 15,1-3-8-15,-1 0 0 0,5-4 9 0,-4 4-9 16,4 8 10-16,0 0-2 0,0 0-8 0,0 0 12 15,0 0 0-15,0 0-1 0,0 16 0 0,0 4 0 16,0-7-3-16,4 7-8 0,1-4 12 0,4 4-4 16,0-4-8-16,0-7 12 0,5-9-12 0,-1 8 12 0,1 4-12 15,-5-4 10-15,0-8-10 0,5-4 10 0,-5 0-10 0,0 4 0 16,-9 0 9-16,0 0-9 0,0 0 0 0,0 0 0 16,0 0-12-16,0 0-619 15,0 0-123-15</inkml:trace>
  <inkml:trace contextRef="#ctx0" brushRef="#br0" timeOffset="3301">1170 295 1267 0,'0'0'28'0,"0"0"5"0,13-4 2 0,-13 4 1 0,0-8-36 0,0 0 0 15,0 8 0-15,0 0 0 0,0 0 0 0,0 0 0 0,14-4 0 16,0 0 0-16</inkml:trace>
  <inkml:trace contextRef="#ctx0" brushRef="#br0" timeOffset="3571">1912 700 806 0,'18'16'72'16,"-18"-16"-58"-16,5-4-14 0,-1-4 0 0,5-4 156 0,0 4 29 16,0 0 6-16,-4-4 1 0,0-17-66 0,-1 1-13 15,1 0-2-15,-1 4-1 0,1-5-46 0,-10 5-8 16,1 0-3-16,-1-5 0 0,-4-7-31 0,0 3-6 16,-5 5-2-16,-4 4 0 0,4-4-14 0,1 7 11 15,4 5-11-15,0-4 10 16,-5-4-102-16,0 3-21 0,1 1-4 0,-6 4-722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4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480 527 1141 0,'-5'-8'24'0,"5"8"6"0,0 0 1 0,0 0 2 0,0 0-33 0,0 0 0 16,0 0 0-16,0 0 0 0,0 0 137 0,0 0 21 15,0 0 4-15,0 0 1 0,0 0-36 0,0 0-7 0,0 0-2 16,0 0 0-16,0 0-38 0,0 0-7 0,0 0-1 0,0 0-1 15,0-4-24-15,-5 0-5 0,5 0-1 0,-9-4 0 16,5 4-21-16,-5-4-4 0,0 0 0 0,-10-4-1 16,1 0-15-16,-5-1 0 0,1 5 0 0,3 4 0 15,-3 0 0-15,8-4 0 0,0 4 0 0,-4-4 0 16,0 4 0-16,0-4 0 0,-5 4 0 0,0 4 0 16,0 0 0-16,1 0 0 0,3 0 0 0,6 0 0 15,-5 4 10-15,8 4-10 0,6 0 10 0,-5 0-10 16,4-4 9-16,-4 4-9 0,9 0 8 0,0-8-8 15,0 12 8-15,0-3-8 0,5 3 0 0,-1 0 8 16,1 0-8-16,-5-12 0 0,0 0 9 0,9 8-9 0,-9-8 0 16,9 4 0-16,5 0 0 0,-14-4 0 0,9-4 0 15,-5-4 0-15,5 4 0 0,1-4-12 16,3-4 12-16,1 0 11 0,4-1-3 16,-4 1 0-16,4-4 5 0,-4-4 1 0,-1 0 0 0,5-13 0 15,-4 9-5-15,0 0-1 0,-1-1 0 0,-3-3 0 0,-6-4 21 16,1 3 4-16,-1 13 1 0,-8-4 0 0,-1-20-34 0,-4 15 0 15,0 9 0-15,-9 4 0 0,-1-12 0 0,1 12 0 16,-5-1 0-16,1 9 0 16,-6 0-16-16,6 4-9 0,-1 4-3 0,5 0 0 15,-1 0 28-15,1 5 0 0,0 7 0 0,9-4 0 16,-5 4 0-16,5-8 8 0,0 0-8 0,4 4 0 0,5 9 23 0,0-21 0 16,0 0 0-16,0 0 0 15,0 0-73-15,0 0-14 0,0 0-4 0,10 12 0 16,3-4-75-16,-4-8-15 0,5-4-3 0,0-4-848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8.1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264 1384 1036 0,'0'0'46'0,"0"0"10"0,0 0-45 0,0 0-11 15,0 0 0-15,0 0 0 0,0 0 53 0,0 0 9 16,0 0 2-16,0 0 0 0,0 0 0 0,0 0 0 16,0 0 0-16,0 0 0 0,-5 0 0 0,-9-4 0 15,10 4 0-15,4 0 0 0,-9-4-52 0,0 0-12 16,-1-4 0-16,1-4 0 0,0 0 54 0,0-5 8 16,-4-3 2-16,-1 0 0 0,0-4-52 0,-4-5-12 15,9 1 0-15,-5 0 0 0,5-1 54 0,0-3 8 16,-5 0 2-16,5-5 0 0,-4-7-52 0,3 3-12 0,-3 1 0 15,4-1 0-15,0 1 14 0,4 3 0 16,1 1 0-16,4 0 0 0,0-1-14 0,4 1 11 0,1-1-11 16,-5-3 10-16,9 3-23 0,0-3-5 15,0 3-1-15,0-3 0 0,5 0 67 0,-1-1 12 0,1 9 4 0,4-1 0 16,-9-3-52-16,5 8-12 0,0 7 0 0,4-3 0 16,-9 0 0-16,5-1 0 0,-5 9 0 0,4-4 0 15,-4 4 0-15,1 0 0 0,-1 8 0 0,0-1 0 16,0 5 0-16,0 0 0 0,-4-4 0 0,-1 4 0 15,1-4 0-15,-1 0 0 0,-4 8 0 0,0 0 0 16,0 0-48-16,0 0-13 0,0 0-3 0,0 0 0 16,5 16-153-16,-1 0-31 0,1 9-7 15,-5-25-1-15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3.0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31 170 460 0,'0'0'20'0,"0"0"5"0,0 0-25 0,0 0 0 15,0 0 0-15,-4 4 0 0,4-4 287 0,0 0 52 0,0 0 10 16,0 0 3-16,-5 8-181 0,5-8-36 0,0 0-7 0,-4 13-2 15,4-13-54-15,-9 12-10 0,4 0-2 0,5-12-1 16,0 0-23-16,0 0-4 0,-4 12 0 0,4-12-1 16,0 0 7-16,0 0 2 0,9 0 0 0,4 4 0 15,1 0 19-15,0-4 4 0,4 0 1 0,5 0 0 16,-5-4-52-16,0 0-12 0,5-8 0 0,0 8 0 16,-1 0 49-16,-3 0 7 0,3 0 2 0,6 0 0 15,-6 4-39-15,1 0-8 0,5-8-2 0,-6 8 0 0,6-5-9 16,-1 5 0-16,-4 5 0 0,-1-5 0 31,-3 8-176-31,-1-4-28 0,-4-4-6 0,-5 4-1 0</inkml:trace>
  <inkml:trace contextRef="#ctx0" brushRef="#br0" timeOffset="221">268 514 2192 0,'0'0'48'0,"0"0"11"0,0-16 1 0,0 4 1 0,-4-4-49 0,4 0-12 16,0-5 0-16,-5-3 0 0,5 0 104 0,0 0 19 0,0-1 3 15,0 1 1-15,0 4-98 0,0-5-19 16,-4-7-10-16,4 4 10 0,-5-1-2 0,5 5-8 0,0 4 12 0,0 0-4 16,0-1-8-16,0 5-17 0,0 4 4 0,0 0 1 15,0 0-247 1,0 0-49-16,5-5-9 0,-1 5-3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9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0 377 1332 0,'0'0'29'0,"0"-8"7"0,5 0 0 0,-5-1 1 16,4-3-29-16,-4 12-8 0,0 0 0 0,0 0 0 0,0 0 89 0,0 0 17 15,0-4 3-15,0 4 1 0,0 0-42 0,0 0-9 16,0 0-2-16,0 0 0 0,0 0-40 0,0 0-8 15,0 0-1-15,0 0-8 0,0 16 49 0,0 1 3 16,0-5 1-16,0 4 0 0,0-4-4 0,0 8-1 16,0 1 0-16,0 3 0 0,0 4 35 0,5-4 6 0,-5 1 2 15,4 7 0-15,1 5-73 0,-1-1-18 0,-4 4 0 16,10 5 0-16,-6 8 0 0,5-9 0 0,-4-3 0 0,4-5 0 16,0-4 16-16,0 1-1 0,-4-9 0 0,4 0 0 15,0 5-15-15,0-9 0 0,0 0 0 0,-9-20 0 16,0 0 0-16,0 0 0 0,0 0 0 0,0 0 0 15,0 0-12-15,0 0-1 0,0 0-1 0,14 0 0 16,-1 0 14-16,1-4 0 0,0 4 12 0,-5-8-12 16,0-8 0-16,0-4 0 0,0 3 0 0,0 1 0 15,0 4 0-15,0-8 0 0,1-4 0 0,-1-1-9 16,0-3 9-16,-5 0 0 0,5 7 0 0,1-3 0 16,-6 0 0-16,1 4 0 0,4-9 0 0,-5 9 0 15,-4 0 0-15,5 8 0 0,-10-1 0 0,5 1 0 16,0 4 0-16,0 0 0 0,0 8 0 15,0 0 0-15,0 0 0 0,0 0 0 0,0 0 0 0,0 0 0 0,0 0 0 16,9 8 0-16,1 4 0 0,-1 1 0 0,0 3 0 0,9 4 0 16,-4 8 0-16,4 5 0 0,0-1 0 15,0-4 0-15,5 1 0 0,-5-1 0 0,0 0 0 16,1 5 0-16,-6-5 0 0,6-4 0 0,-6-3 0 0,1-1 0 16,-5-4 0-16,5-4 0 0,-5-4 0 0,0 0 0 15,0 0 0-15,-5 0 0 0,6-3 0 0,-6-5 0 16,1-5 0-16,-1 1 0 0,1-4 0 0,-5 4 0 15,0 4 0-15,0-4 0 0,4 0 0 0,-4-4 0 16,0-4 0-16,5-4 0 0,-5 0 0 16,4-9 0-16,1-3 0 0,-5 0 0 15,0-5 0-15,0-3 0 0,5-5 0 0,-5 1 0 0,0-5 0 0,-5 1 0 0,10-1 0 16,-5 5 0-16,-5-1 0 0,5 5 0 0,5 0 0 16,-5-1 0-16,0-7 0 0,0-1 0 0,0 13 0 15,0-1 0-15,0 5 46 0,4 4 14 0,-4-1 4 0,0 1 0 16,0 8-103-1,5 0-20-15,-5 12-4 0,0 0-1 0,0-8 52 0,0 3 12 0,0 9 0 0,0 0 0 16,0 0-208-16,0 0-38 16,0 0-8-16,-5 13-2 0</inkml:trace>
  <inkml:trace contextRef="#ctx0" brushRef="#br0" timeOffset="267">1029 1170 1728 0,'0'0'38'0,"0"0"8"0,0 0 2 0,0 0 0 0,0 0-39 0,0 0-9 0,-4-8 0 15,-6-4 0-15,6 0 53 0,-5-1 9 0,4-7 2 16,-4 4 0-16,5-4 0 0,-1 0 0 0,0 3 0 15,-4-3 0-15,5-4-14 0,-1 0-2 0,1-5-1 0,-1 9 0 16,1 4-31-16,4 0-7 0,-5 3-1 0,5-3 0 16,0-4 1-16,0 4 0 0,0 4 0 0,0 12-721 15,0 0-145-15</inkml:trace>
  <inkml:trace contextRef="#ctx0" brushRef="#br0" timeOffset="831">1498 935 1036 0,'0'0'46'0,"0"0"10"0,0 0-45 0,0 0-11 16,0-4 0-16,0 4 0 0,0 0 97 0,0 0 18 0,-4 8 3 0,4-4 1 15,0-4 0-15,-5 4 0 0,5-4 0 0,0 0 0 16,0 0-21-16,0 0-4 0,0 0-1 0,0 0 0 0,-5-12 19 15,5 0 4-15,0-4 1 0,5 0 0 0,0 4-69 0,-1-1-13 16,1 1-3-16,-1 0-1 0,1-4-3 0,-1-4-1 16,5-1 0-16,0 1 0 15,1 0-12-15,-1 0-3 0,0 0 0 0,4-5 0 0,-3-3-12 0,-1 4 0 16,0-5 0-16,4 1 0 0,-3 0 0 0,-1 7 0 16,0 13-11-16,0-4 11 15,-5-4-59-15,1 4-4 0,-5 4-1 16,0 8 0-16,0 0-192 0,0 0-40 0</inkml:trace>
  <inkml:trace contextRef="#ctx0" brushRef="#br0" timeOffset="1035">1361 494 2419 0,'10'16'53'0,"-6"-4"11"0,10 1 3 0,-1-1 1 0,-3 0-55 0,8 4-13 0,-9 0 0 0,5 0 0 15,-1 9 105-15,5-5 19 0,1 4 3 0,3 1 1 16,1-5-100-16,0 0-20 0,0 8-8 0,4-7 0 16,-4-1 0-16,0 0 0 0,-1-4 0 0,1 0 0 15,-5 1 0-15,0-9 0 0,5-8 0 0,-9 4 0 16,0-4-214-16,-1 0-39 0,-4-4-8 0,0 0-2 16</inkml:trace>
  <inkml:trace contextRef="#ctx0" brushRef="#br0" timeOffset="1304">2058 616 1728 0,'0'0'76'0,"0"0"16"0,9 12-73 0,-9-12-19 16,14 4 0-16,4 0 0 0,-9 0 157 0,5 0 28 15,-1 0 6-15,6 0 1 0,-1 0-103 0,5 0-20 16,-5 4-4-16,5-4-1 0,-1 0-51 0,1-4-13 16,-5 4 0-16,5-4 0 0,-9 4 0 0,4 0 0 0,0-4 0 15,0 0 0-15,-4 0 0 0,0 4 0 0,-1-4 0 0,-4 0 0 32,5 0-253-32,-5 0-54 0,-9 0-10 0,0 0-3 0</inkml:trace>
  <inkml:trace contextRef="#ctx0" brushRef="#br0" timeOffset="1491">2295 887 1958 0,'0'-8'43'16,"0"8"9"-16,0 0 1 0,-5-9 3 0,5-3-45 0,0 0-11 0,-4 4 0 0,4-4 0 16,-5-8 53-16,5-1 9 0,-4 5 2 0,4-4 0 0,-5-4 0 0,5 4 0 15,0-5 0-15,0 5 0 0,0 0 0 0,0 0 0 16,0-5 0-16,-5 5 0 0,5 0-52 0,5 4-12 15,-5-5 0-15,5 5 0 16,-1 0-202-16,1 0-43 0,-1-4-9 0,5 3-2 0</inkml:trace>
  <inkml:trace contextRef="#ctx0" brushRef="#br0" timeOffset="2040">2736 37 1450 0,'10'-8'32'0,"-10"8"6"0,0 0 2 0,0 0 1 0,0 0-33 0,4 12-8 0,1 0 0 0,-5-12 0 15,0 0 115-15,4 16 21 0,1 13 4 0,-1 3 0 16,5-4-61-16,-4-8-13 0,-5-3-2 0,5 7-1 15,-1 4 1-15,1 5 1 0,-1-1 0 0,1 4 0 16,-1 1-52-16,1 3-13 0,-5-3 0 0,4-5 0 0,1-4 33 0,-1 5 4 16,1 3 1-16,-5 1 0 0,5-5-10 0,-1-4-1 15,1 1-1-15,-5-1 0 0,4 0-26 16,5-3 0-16,-4-13 0 0,-1 4 0 0,-4-4 0 0,0-4 0 16,0-8 0-16,5 8 0 0,-5-8 0 0,0 0 0 15,0 0 0-15,0 0 0 0,0 0 0 0,0 0 0 16,0-16 0-16,5 0 0 0,-1-8 0 0,-4 7 0 15,5-3 0-15,-5 0 0 0,4 0 0 0,-4 0 0 16,5 7 0-16,4-3 0 0,-9 0 0 0,9 0 0 16,-4 4 0-16,4 4 0 0,0-1 0 0,0 5 0 15,5 0 0-15,-1 0 0 0,-4 4 0 0,5 0 0 16,4 4 0-16,-4 0 0 0,-5 0 0 0,5 1 0 16,-1-1 0-16,-4 0 0 0,0 4 0 0,-4 0 0 15,0 0 0-15,-1 4 0 0,-4-4 0 0,-4 8 0 0,-10-4 0 16,0 5 0-16,1 3 0 0,-6-4 0 0,1 0 0 0,0 0 0 15,-5 5 0-15,5-5-11 0,-5 0 1 0,5-4 0 16,-5-4 10-16,5-4 14 0,4 4-3 16,1 1-1-16,-1-1-10 0,0-4 0 0,14-12 0 15,-4 4 0-15,4 4-49 16,0 0-12-16,0 0-3 0,0 0 0 0,0 0-102 16,13 0-21-16,24-5-4 0,-10 5-1 0</inkml:trace>
  <inkml:trace contextRef="#ctx0" brushRef="#br0" timeOffset="2338">3465 1093 518 0,'0'0'46'0,"0"0"-37"16,0 0-9-16,0 0 0 0,0 0 244 0,0 0 48 15,0 0 8-15,0 0 3 0,0 0-140 0,0 0-28 16,-5-4-6-16,-4-4-1 0,5-4-76 0,-1 4-15 16,-4-13-3-16,4 5-1 0,5 4 40 0,-4-4 8 15,-1 0 2-15,1-4 0 0,4-5-83 0,0 1-14 16,-9 0-4-16,9-1-1 0,-5 5 67 0,5 4 12 16,-4-4 4-16,-1 4 0 0,0 7-52 0,1-3-12 15,8 4 0-15,-4 0 0 16,-4 0-100-16,4 8-22 0,0 0-5 0,0 0-581 0,0 0-116 15</inkml:trace>
  <inkml:trace contextRef="#ctx0" brushRef="#br0" timeOffset="2699">3938 1081 1497 0,'0'0'32'0,"0"0"8"0,5-8 0 0,-5 8 4 0,4-4-36 0,6-4-8 15,-6-4 0-15,5-1 0 0,0 1 104 0,5 0 20 16,-9-4 3-16,4 0 1 0,0-4-27 0,-5-1-5 15,-4 1 0-15,0-8-1 0,5-5-50 0,-5 1-9 16,-5-4-3-16,1-5 0 0,-5 1-33 0,0-1 0 16,-1 5 0-16,-12-9 0 0,3-3 0 0,-3-1 0 15,4 1-10-15,-1 7 10 0,-3 1 0 0,-1 3 0 0,5 1 9 16,-1-1-1-16,1 1-8 0,4 8 0 0,1-5 0 16,-1 9 0-16,5 4-11 0,0-1-3 0,4 1-1 0,-4 0 0 31,5 4-78-31,-1 8-16 0,-4-4-3 0,5 7-521 0,-1-3-104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4.7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61 172 0,'0'0'16'0,"0"0"-16"0,0 0 0 0,0 0 0 15,4-4 249-15,-4 4 47 0,10-9 10 0,-6 5 2 16,-4 0-199-16,5 0-39 0,-5-4-8 0,0 4-2 16,0-4 28-16,0 8 6 0,0 0 1 0,0 0 0 31,4-4-84-31,-4-4-11 0,-4 4-14 0,4 4 3 16,0 0 32-16,0 0 7 0,0 0 0 0,0 0 1 15,0 0 22-15,0 0 4 0,0 0 1 0,0 0 0 16,0 0-26-16,0 0-5 0,0 0-1 0,0 0 0 0,0 0 52 0,0 12 11 15,0 8 1-15,0 0 1 0,-5 1-37 0,5 7-8 16,0 4-2-16,-4 1 0 0,4-1-20 16,-5 5-4-16,5 3-1 0,0 1 0 0,-5-1-9 15,5 0-8-15,-4-3 12 0,4-1-12 0,0 1 0 0,0-5 0 16,0-4 0-16,0 1 0 0,0-1 0 0,0-4 0 16,0-3 0-16,0-1 0 0,0 0 0 0,0-4 8 15,0-4-8-15,0-12 10 0,0 0-10 0,0 0-14 16,0 13 3-16,0-13 1 0,0 0 10 0,0 0-10 15,0 0 10-15,0 0-10 0,0 0-5 0,0 0-1 16,0 0 0-16,0 0 0 0,-5 0 16 0,1-9 12 16,-1 1-3-16,5 0 0 0,0 0-9 0,5 0 0 15,-5-4 0-15,9 0 0 0,-5 0 0 0,6 0 0 0,-1-5 0 16,4 1 0-16,1 8 0 0,0-4 0 0,-1-4 0 16,1 4 0-16,0 3 0 0,-1-3-14 0,5 4 5 15,-4 0 1-15,0 0 8 0,4 4 0 0,-4 0 0 0,4 4 0 16,0-4 0-16,-4 4 0 0,-1 4 0 0,-3 4 0 15,3-4 11-15,-8 4 4 0,-1 0 1 0,1 0 0 16,-1 9-16-16,-4-5 8 0,0 4-8 0,-4-4 0 16,-5 4 8-16,0-4-8 0,-5 1 0 0,-4-1 0 15,0 0 0-15,-5 0 0 0,5-4 0 0,-5 0 0 16,0-4 9-16,0 0 6 0,5 0 1 0,4 0 0 0,-4-4-29 16,5 0-6-16,-1 0-1 0,14 0 0 0,0 0 6 15,0 0 1-15,0 0 0 0,0 0 0 16,0 0-63-16,0 0-12 0,9-4-2 0,0 0-642 15,5 0-128-15</inkml:trace>
  <inkml:trace contextRef="#ctx0" brushRef="#br0" timeOffset="409">1084 801 1728 0,'0'16'38'0,"-5"-4"8"0,5-12 2 0,0 0 0 0,-9 9-39 0,-9-1-9 0,4 0 0 0,-8 0 0 15,-1 0 65-15,0-4 11 0,-4-4 3 0,-5 4 0 16,0 0-41-16,5 0-8 0,-5-4-2 0,-5 0 0 16,10 4-5-16,0 0-2 0,4-4 0 0,0 4 0 15,5 0-21-15,4 4 0 0,5-8 0 0,9 0 0 16,-4 4 0-16,4-4 0 15,0 0 0-15,0 0 0 0,0 0 36 0,0 0 2 0,0 0 1 0,0 0 0 16,4-4-11-16,1 0-3 0,4 0 0 0,0 0 0 0,0-4-25 0,5-4 0 16,-5 4 0-16,4 0 0 0,1-8 56 0,0-1 7 15,-1-3 1-15,-3 8 0 0,3-4-44 0,-8 0-9 16,4 0-2-16,-5 3 0 0,-4-3 3 0,0 0 0 16,-4-4 0-16,-1 4 0 15,-4-1-12-15,-4 1 0 0,-1 0 0 0,0 4 0 0,-4 4-12 0,4 0-8 16,-4-4-2-16,4 3 0 0,-4 9 22 0,5-4 0 15,-1 0 0-15,0 0 0 0,5 4-11 0,5 4 3 16,-1 4 0-16,1 1 0 16,-1-1-194-16,5-8-38 0,0 0-8 0</inkml:trace>
  <inkml:trace contextRef="#ctx0" brushRef="#br0" timeOffset="628">1311 829 2026 0,'0'29'44'0,"0"-29"10"0,0 0 2 0,0 0 1 0,0 0-45 0,0 0-12 0,0 0 0 0,0 0 0 16,0 0 89-16,0 0 16 0,0 0 3 0,0 0 1 15,0 0-36-15,0 0-7 0,0 0-2 0,0 0 0 16,0 0-51-16,0 0-13 0,0 0 0 0,0 0-1175 15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0.6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45 1728 0,'-9'4'38'0,"9"-4"8"0,0 0 2 16,0 0 0-16,0 0-39 0,0 0-9 0,0 0 0 0,9 0 0 0,9 4 104 16,0-4 20-16,9 0 3 0,-4 4 1 0,-5-4-52 0,5 0-9 15,14-4-3-15,-1 4 0 0,-18-4 0 0,-4 0 0 16,9 0 0-16,-5 4 0 0,0 0-51 0,0-4-13 16,0 0 0-16,1 0 0 0,-1-4 0 0,0 4 0 15,-4-1 0-15,-1 5 0 0,1-8 0 0,-5 4 0 16,-9 4 0-16,0 0 0 15,0 0-202-15,0 0-43 0,0 0-9 0,-4 0-667 0</inkml:trace>
  <inkml:trace contextRef="#ctx0" brushRef="#br0" timeOffset="235">18 227 1958 0,'-14'4'43'0,"14"0"9"0,0 0 1 0,0-4 3 0,9 4-45 0,0 0-11 0,5 0 0 0,-5 0 0 16,-9-4 104-16,14 4 20 0,4 0 3 0,5 0 1 16,-5 0-52-16,9-4-9 0,-4 5-3 0,4-5 0 15,0 0 0-15,5 0 0 0,0 0 0 0,-5 0 0 0,-27 0-51 16,19 4-13-16,-1-4 0 0,5 4 0 0,-5 0 0 0,0 0 0 16,-18-4 0-16,9 8 0 15,5 0-48-15,-5-4-13 0,5 4-3 0,-5 0-1152 16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4.2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0 425 806 0,'9'0'17'0,"-4"0"4"0,-5 0 1 0,0 0 2 0,0 0-24 0,0 0 0 0,0 0 0 0,9-4 0 16,0 4 56-16,-9 0 6 0,0 0 2 0,0 0 0 15,14 0-52-15,-14 0-12 0,-9-4 0 0,0 0 0 16,9 4 0-16,0 0 0 0,0 0 0 0,0 0 0 16,0 0 54-16,0 0 8 0,0 0 2 0,0 0 0 15,0 0 0-15,0 0 0 0,13-8 0 0,-13 8 0 16,0 0 0-16,0 0 0 0,0 0 0 0,0 0 0 0,0 0 0 0,0 0 0 15,0 0 0-15,0 0 0 0,-4-8-52 0,4 8-12 16,0 0 0-16,0 0 0 0,0 0 54 0,0 0 8 16,0 0 2-16,0 0 0 0,0 0-52 0,0 0-12 15,0 0 0-15,0 0 0 16,0 0 0-16,0 0 0 0,0 0 0 0,0 12 0 0,0-4 54 0,0 0 8 16,0 4 2-16,0 0 0 15,0 0-52-15,0 4-12 0,4-3 0 0,-4 3 0 16,0-4 54-16,5 8 8 0,-5-4 2 0,4 5 0 0,1-5-52 0,0 4-12 15,-1 0 0-15,1 0 0 0,-1 1 0 0,5-1 0 16,-4-4 0-16,-1 4 0 0,5 1 54 0,1-1 8 16,-10-4 2-16,4 4 0 0,1-4-52 0,4 1-12 15,0-1 0-15,-5 0 0 0,-4 0 0 0,10 4 0 16,-6-3 0-16,10-1 0 0,-10 0 0 0,1 0 0 0,4 0 0 16,-4 1 0-16,-1-5 0 0,1 0 0 15,-1 4 0-15,1-4 0 0,-5-4 0 0,4 4 0 0,1-3 0 16,-5 3 0-16,0-4 0 0,0 4 0 0,0-4 0 15,0-8 0-15,9 8 0 0,-9 0 0 0,0-8 0 0,9 8 0 16,-4 4 0-16,-5-12 0 0,0 4 0 0,4 5 0 16,-4-1 0-16,0 4 0 15,0-8 0-15,5 4 0 0,-5 0 0 0,0 4 0 0,0-12-9 0,0 0 9 16,0 4-9-16,0-4 9 0,0 0-8 0,0 0 8 16,0 0 0-16,0 0 9 0,0 0 0 0,9 8 0 0,-9-8-9 15,0 0 0-15,0 0 0 0,0 0 0 0,0 0 0 16,0 0 0-16,0 0 0 0,0 0 0 0,0 0 0 15,0 0 0-15,0 0 0 0,0 0 0 16,9-8 0-16,0-4 0 0,-9 12 0 0,9-8 0 0,0-4 0 0,0 0 0 16,-4 0 0-16,-1-1 0 0,1-3 0 0,0-4 0 15,-1 4 0-15,5 0 0 0,-4-1 0 16,-1-3 0-16,5 0 0 0,-4 4 0 0,0 0 0 0,-1-1 0 16,1 1 0-16,-1 0 0 0,1 4 0 15,-1-4 0-15,1 4 0 0,-1-1 0 0,1 1 0 0,0 4 0 16,-5 8 0-1,4-12 0-15,-4 12 0 0,5-12 0 0,-1 0 0 0,-4 12 0 0,0 0 0 0,0 0 0 16,9-8 0-16,-9 8 0 0,14-13-14 0,-14 13-5 16,5-8-1-16,-5 8 0 0,0 0 32 0,0 0 7 0,0 0 1 0,13-8 0 15,1 4-20-15,-14 4 0 0,0 0 0 16,0 0 0-16,0 0 0 0,18 0 0 0,-4 0 0 16,-14 0 0-16,0 0 0 0,9 4 0 15,4 4 0 1,1-4 0-16,-5 5 0 0,5-1 0 0,-5 4 0 15,0-4 0-15,0 4 0 0,0 4 0 0,0-4-11 16,1 5 11-16,-1-5 0 0,0 4 0 0,0 0 8 16,0 0-8-16,0 0 0 0,-4-3 0 0,-1 3 0 15,5 4 0-15,0-4 0 0,-4 4 0 0,-1-7-8 0,6 3 8 16,-6 0 0-16,5 0 0 0,-4-8 8 0,4 4-8 16,0 0 0-16,0 1 0 0,0-5 0 15,5 0 0-15,4 0 0 0,-9 0 0 0,-9-8 0 0,0 0 0 0,0 12 0 16,0-12 0-16,0 0 0 0,0 8 0 0,0 0 0 15,0-8 0-15,5 8 0 0,-5-8 0 16,0 4 0-16,0-4-12 0,0 0 1 0,0 0 0 0,9 0 11 0,0 0 0 16,0 0 0-16,0 0 0 0,-9 0 12 15,9-4-3-15,9-4 0 0,-4 4 0 16,-9 0-9-16,-5-4 0 0,-5 0 0 0,1-4 0 0,4 0 0 16,0 0 0-16,0-5 0 0,-5-3 0 0,5-4 0 15,0 0 0-15,0-5 0 0,5 1 0 0,-5 4 0 0,4-5 0 16,1 1 0-16,-1 0 0 0,-4-5 0 0,0 1 0 15,5 4 0-15,-1-5 0 0,1 1 0 0,-1 0 0 16,1-9 0-16,0 5 0 0,-1-1 0 0,1 1 0 0,4-1 0 16,-5 5 0-16,5 4-8 0,-4-1-4 0,4 1-1 15,-4 4 0-15,4-1 21 0,0 5 4 0,-5 0 0 16,6 4 1-16,-1 0-13 0,-5 3 0 0,5 1 0 16,-4 0 0-16,-1 4 0 0,1 4 0 0,-1-4 0 15,1 8 0-15,0-4 0 0,-5 0 0 0,0 4 0 0,4 0 0 16,-4 4 0-16,5-4 0 0,-5 0 0 0,0 0 0 15,0 0-202-15,0 0-43 16,0 0-9-16,0 0-2 0</inkml:trace>
  <inkml:trace contextRef="#ctx0" brushRef="#br0" timeOffset="2594">196 117 1036 0,'0'0'23'0,"0"0"5"0,0 0 0 0,0 0 1 0,0 0-29 0,0 0 0 16,0 0 0-16,0 0 0 0,0 0 57 0,0 0 6 0,0 0 1 0,0 0 0 16,0 0 44-16,0 0 8 15,0 0 3-15,-4 0 0 0,-6 4-37 0,10-4-7 0,0 0-2 0,0 0 0 16,0 0-11-16,0 0-2 0,0 0-1 0,0 0 0 16,0 0-43-16,0 0-16 0,0 0 11 0,0 0-11 15,5-8 57-15,0 4 6 0,4-8 1 0,-5 4 0 16,5 0-52-16,-4 0-12 0,4 4 0 0,0-4 0 15,0 0 0-15,0 3 0 0,0-3 0 0,5 0 0 32,-5 4 0-32,5-4 0 0,-1 0 0 0,1 4 0 0,0 0 0 15,-1 0 0-15,-3 4 0 0,-1 0 0 0,-9 0 0 16,13 4 0-16,-4 4 0 0,1-4 0 0,3 4 0 16,-8 0 0-16,4 4 0 0,-5-3 0 0,6-1 0 15,-6 0 0-15,5 4 0 0,-4-4 0 0,-1 4 0 16,5-4 0-16,-9 4 0 0,9-4 0 0,1 1 0 0,-10-9 0 15,9 8 0-15,-9-8 0 0,0 0 0 0,13 4 0 16,6 0 0-16,-6-4 0 0,1 0 54 0,0-4 8 16,8 0 2-16,-3 0 0 0,-1-5-52 0,0 1-12 15,-9 4 0-15,5 0 0 0,4-4 0 0,0 4 0 16,-4 0 0-16,-1 0 0 0,-8 0 0 0,4 0 0 16,0-4 0-16,0 4 0 0,5 4 0 0,-5 0 0 0,5-4 0 15,-14 4 0 1,0 0-235-16,0 0-49 0</inkml:trace>
  <inkml:trace contextRef="#ctx0" brushRef="#br0" timeOffset="3994">1448 1267 403 0,'0'0'17'0,"0"0"5"0,0 0-22 15,0 0 0-15,0 0 0 0,0 0 0 0,0 0 228 0,0 0 40 16,0 0 9-16,0 0 2 0,0 0-152 0,0 0-31 16,0 0-5-16,0 0-2 0,0 0-20 0,0 0-4 15,0 0-1-15,0 0 0 0,5-8 0 0,-1 3 0 16,-4-3 0-16,5 4 0 0,-5-4 0 0,4 0 0 15,5-4 0-15,-4 4 0 0,0-8-51 0,8 0-13 16,-8-5 0-16,8 1 0 0,1 0 54 0,0 0 8 16,-1-5 2-16,1 5 0 0,0-4-52 0,-1 4-12 0,6-1 0 15,-6 1 0-15,-4 4 0 0,0-4 0 0,5 3 0 16,-5 1 0-16,0 8 0 16,0-8 0-16,1 4 0 0,-1 4 0 0,-5 0 0 0,1 4 0 0,-1-4 0 0,-4-1 0 15,0 5 0-15,0 0 0 0,-4 0 0 0,-5 0 0 16,0 0-253-1,-1 0-54-15,-17 0-10 0,4 4-3 0</inkml:trace>
  <inkml:trace contextRef="#ctx0" brushRef="#br0" timeOffset="4244">1339 809 1897 0,'4'16'84'0,"-4"-16"17"0,10 13-81 0,-6-5-20 15,5 0 0-15,0 4 0 0,0 4 120 0,5-4 20 16,-5 9 4-16,5-1 1 0,-1-4-65 0,6 8-12 16,-1 5-4-16,0-1 0 0,0 0 0 0,1 1 0 15,3-1 0-15,-3-4 0 0,-1 0-51 0,4-3-13 16,-3 3 0-16,-1-4 0 0,0-4 0 0,5 5 0 16,-5-5 0-16,0 0 0 15,-4 0-48-15,4-8-13 0,0 4-3 0,-4-3 0 16,4 3-158-16,-4 0-32 0,22 8-6 0,-4-4-2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1 171 432,'0'0'11272,"27"-17"-10117,89-52-293,-94 57-327,2 0-1,0 1 1,0 1 0,1 1 0,0 2-1,0 0 1,39-4 0,-8 6 814,110 6-1,-58 2-546,-74-4-659,9 1 158,1 1 1,52 8 0,-83-6-230,0-1 1,0 2 0,0 0 0,0 0-1,-1 1 1,0 0 0,0 1 0,0 1-1,-1 0 1,0 1 0,19 16 0,-26-19-39,0 0 0,0 1 0,0-1-1,-1 1 1,0 0 0,0 0 0,0 0 0,-1 0 0,0 1 0,0-1 0,0 1 0,-1-1 0,1 11 0,0 15 77,-3 52 1,-1-34-95,2-41-13,-1 1-1,-1-1 1,1 0 0,-1 0 0,-1 0 0,0 0-1,0 0 1,0-1 0,-1 1 0,-1-1 0,1 0-1,-11 13 1,-6 5-6,-1-2 0,-32 28 0,37-36-1,-50 45-53,-3-2 0,-2-4 0,-2-3 0,-109 56 0,148-93-25,0-2 1,-1-2 0,0-1 0,-1-2 0,-53 5-1,41-6-142,-6-1-114,34-5-7289,43-1 2885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1.8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2 569 0,'0'0'0'0,"0"0"0"0,0 0 0 0,0 0 0 0,9 0 172 16,-9 0 28-16,-9 0 7 0,9 0 1 16,0 0-80-16,0 0-15 0,0 0-3 0,0 0-1 0,0 0-21 0,9 0-4 15,0 0 0-15,-4 4-1 16,4-4-15-16,-5 0-4 0,5 0 0 0,0-4 0 0,-4 4 0 0,4 0 0 16,0 0 0-16,0 0 0 0,5 0-51 0,4 4-13 15,0-4 0-15,5 4 0 0,4-4 54 0,1 0 8 16,-1 4 2-16,-4-4 0 0,-9-4-52 0,-1 4-12 31,-13 0 0-31,18 4 0 0,-4 1 0 0,0-1 0 16,-14-4 0-16,13 0 0 15,-4 4-48-15,-9-4-13 0,10 4-3 0,-10-4 0 16,0 0-76-16,13 0-15 0,5 4-3 0,-8-4-758 0</inkml:trace>
  <inkml:trace contextRef="#ctx0" brushRef="#br0" timeOffset="204">100 221 1497 0,'0'0'66'0,"0"0"14"0,0 0-64 0,0 0-16 0,9 4 0 0,5 0 0 16,-1-4 157-16,1 4 28 0,-5-8 6 0,5 4 1 15,-1 0-103-15,6 0-20 0,3-4-4 0,-3 8-1 0,-6-4 0 0,1 4 0 16,0-4 0-16,-1 0 0 0,1 0-51 0,0 0-13 15,-5 4 0-15,0-4 0 0,-9 0 0 0,0 0 0 16,9 4 0-16,-9-4-782 16,9 0-159-16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3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105 428 1396 0,'0'0'62'0,"0"0"13"15,0 0-60-15,0 0-15 0,0 0 0 0,0 0 0 0,0 0 76 0,0 0 13 16,0 0 3-16,0 0 0 0,-5 16-27 0,1-8-5 16,4-8 0-16,0 0-1 0,4 16 4 0,1 4 1 15,-5 1 0-15,0-1 0 0,0 4 4 0,-5 4 0 16,10 1 1-16,-1 3 0 0,1 5 8 0,4-1 2 16,0 8 0-16,5 1 0 0,-5 0-79 0,5-5-8 0,-1 4-6 15,-4-11-1-15,1-1 15 0,3 1 0 0,-4-5 0 16,5 0 0-16,-5 1 0 0,5-5 0 0,-1 0 0 0,1 0 0 15,0 1 0-15,-1-5 0 16,1-4 0-16,-5-4 0 0,5 0 0 0,-5 1 0 0,0-9 0 16,-4 0 0-16,4 4 0 0,-5-4 0 0,5-4 0 15,-4 0 0-15,4 0 0 0,0 0 0 0,0 0 0 0,-4-4 0 16,-1 0 0-16,1 0 0 0,-1-4 0 0,1 4 0 16,4-5 0-16,-4-3 0 0,4-4 0 0,0 4 0 15,0 0 0-15,-5-4 0 0,1-1 0 0,0-3 0 16,-1 4 0-16,5-4 0 0,-9 4 0 0,5-5 0 15,4 1 0-15,-9 0 0 0,4 0 0 0,-4-1 0 16,10 1 0-16,-10 0 0 0,0 0 0 0,0-1 0 0,4 9 0 16,-4-4 0-16,0 4 0 0,0 0 0 15,-4 0 0-15,8 8 0 0,-4 4 0 0,0 0 0 0,0 0 0 16,5 8 0-16,-5 4 0 0,9 0 0 0,-5 8 0 16,1 1 0-16,4-1 0 0,-4 0 0 0,8 4 0 0,1 1 0 15,0-1 0-15,-1 0 0 0,-13-4 0 16,5 1 0-16,4-5 0 0,0 0 0 0,0 0 0 15,5 0 0-15,-5 1 0 0,0-1 0 0,-5-4 0 16,6 0 0-16,-6 4 0 0,1-8 0 0,-5-8 0 0,4 8 0 16,5 0 0-16,-9-8 0 0,0 0 0 0,0 0 0 0,5 9 0 15,-5-9 0-15,0 0 0 0,0 0 0 16,9 0 0-16,-9 0 0 0,0 0 0 0,5-13 0 0,-1 5 0 16,-4-4 0-16,5 0 0 0,-5-4 0 0,9 0 0 15,-5-5 0-15,10-3 0 0,-9 4 0 0,-1-8 0 0,-4-5 0 16,5 5 0-16,-1-9 0 0,-4-3 0 0,0-5 0 15,-4 1 0-15,-1-1 0 16,1 1 0-16,-1-1 0 0,5 5 0 0,0-1 0 0,0 5 0 0,0 4 0 16,5 3 0-16,-5 1 0 0,4 4 0 0,-4 4 0 15,0 3 0-15,0 5-11 0,5-4 11 0,-1 4-10 16,-4 4-16 0,0 8-3-16,0 0-1 0,0 0 0 0,0 0-102 0,0 0-20 0,5 4-4 15,4 4-808-15</inkml:trace>
  <inkml:trace contextRef="#ctx0" brushRef="#br0" timeOffset="376">1512 1435 1267 0,'0'0'56'0,"0"12"12"0,0-12-55 0,-9 9-13 15,0-1 0-15,-5-4 0 0,0 0 54 0,-4-4 8 0,0 0 2 0,4 0 0 16,0 0 51-16,1 0 10 0,-5-4 3 16,-1 0 0-16,1 0-103 0,0 4-25 0,0 0 0 0,0 0 0 15,-1 0 56-15,6 0 7 16,-1-4 1-16,0 4 0 0,10 0-52 0,-1 0-12 0,5 0 0 0,0-4 0 16,5-5 0-16,-1 5 0 0,1 0 0 0,4-4 0 15,5-4 32-15,-10 4 4 0,-4-4 1 0,5 0 0 16,-1-4-23-16,5 3-5 0,1-3-1 0,-6 0 0 15,5 0 12-15,0-4 3 0,5-1 0 0,-9 9 0 16,4 0-3-16,-9 0 0 0,4 0 0 16,1 0 0-16,-10 4-35 0,1-5-7 0,-1 5-2 0,-4-4 0 15,0 8 71-15,-5 0 13 0,1-4 4 0,-6 4 0 16,1 4-81-16,-5-4-16 16,5 4-3-16,-5 4-1 0,5-4-197 0,0 4-39 0,-9 4-8 15,4-4-2-15</inkml:trace>
  <inkml:trace contextRef="#ctx0" brushRef="#br0" timeOffset="1020">59 290 1036 0,'-18'0'23'0,"0"-4"5"0,4 4 0 0,5-4 1 0,9 4-29 16,5-4 0-16,4 0 0 0,0-4 0 0,-9 0 108 0,-5-9 16 15,10 9 4-15,0-4 0 0,8 0-52 0,1 0-9 16,-14 0-3-16,4 4 0 16,6 0 9-16,-1-5 2 0,0 5 0 0,0 0 0 0,0 0-26 0,0 0-5 0,0 0 0 15,0 4-1 1,-4 0-78-16,-5 4-15 0,9 0-3 0,-9 0-1 0,9 4 76 0,5 4 15 0,-5 0 3 16,4-4 1-16,-3 0-14 0,-1 4-3 0,0 4-1 15,0-3 0-15,-5 3-23 0,6 0 0 0,3 0 0 16,1 0 0-16,-5-4 0 15,-5 4 0-15,-4-12 0 0,0 0 0 0,19 8 0 16,-10-3 0-16,14-5 0 0,-5-9 0 0,9 1 0 0,-4 0 0 0,0 0 0 0,-5-4 0 16,0 0 56-16,5-4 6 0,0-1 2 0,-5 5 0 15,-5-4-64-15,-3 4 0 0,-1 0-14 0,0-4 2 16,0 4 12-16,0 3 16 0,-4-3-4 0,4 4-1 16,0 8 21-16,0-4 4 0,-9 4 0 0,4 0 1 15,6 4-37-15,-1-4-23 16,-9 0 3-16,9 12 1 0,0 0-184 0,0 1-37 0,0-1-7 15,0 0-1-15</inkml:trace>
  <inkml:trace contextRef="#ctx0" brushRef="#br0" timeOffset="1946">1944 407 1728 0,'0'0'38'15,"0"0"8"-15,0 0 2 0,-4 17 0 0,4-5-39 0,0 0-9 0,0 4 0 0,4 4 0 0,1 1 97 0,-1 7 18 16,5-4 3-16,-4 9 1 0,-5-1-37 0,9 4-7 15,-4 5-2-15,4 3 0 16,-5-7-58-16,1-1-15 0,-1 5 0 0,6-1 0 0,-6-8 0 16,1 5 0-16,-1-5 0 0,1 1 0 0,4-5 0 0,-5 0 0 15,1-3 0-15,0-1 0 0,-1 0 18 0,-4-4 1 16,9 1 0-16,-9-5 0 0,5 0-9 0,-1-4-2 16,5 0 0-16,-4 0 0 15,4 1-28-15,-4-1-5 0,-1-4-2 0,5 0 0 0,-4-4 43 0,-1 0 9 16,-4-4 2-16,9 4 0 0,1-8-27 0,-1 0 0 31,0 0 0-31,0-4 0 0,0 0 0 0,0-9 0 0,0 5 0 0,5-4 0 0,0-4 0 0,-5 0 0 0,0-5-14 16,4 5 5-16,-3-8-8 0,-1 0-2 0,0-1 0 0,4 1 0 15,-8-5 19-15,0 5 0 0,4-4 0 16,0 3 0-16,-5 5 0 0,5 0 0 0,-4 4 0 16,-1 3 0-1,1 5 0-15,0 4 0 0,-5 0 0 16,0 8 0-16,0 0 0 0,0 0 0 0,0 0 0 15,0 0 0-15,0 0 0 0,4 8 0 0,-4 8 0 16,9 9 0-16,0-1 0 0,5 4 0 0,-5-3 0 0,0-1 0 16,0 4 18-16,0-8 7 0,5 5 2 0,-5-1 0 15,-4 0-27-15,4 1 0 0,-5-1 0 0,10-4 0 16,-5 0 0-16,0 1 0 0,0-1 0 0,0 0 0 16,1 0-24-16,-1-4 0 0,-5 5 0 0,5-5 0 15,0 0 24-15,-4-4 0 0,0 0 0 0,4 0 0 0,-9-12 0 16,4 9 0-16,-4-9 0 0,0 0 0 0,0 0 17 15,0 0 8-15,9 4 2 0,-9-4 0 0,0 0-27 0,9-8 0 16,5-5 0-16,-5 1 0 0,-4-4-26 16,4 0 2-16,0-8 1 0,0 3 0 0,-4-7 70 0,4 0 13 15,-5-1 4-15,1-3 0 0,4 0-52 0,-5-5-12 16,6 1 0-16,-6-1 0 0,1-3-14 0,-1-1-6 16,-4 1 0-16,5-1-1 0,-5 1 33 15,4 0 8-15,-4 3 0 0,5-3 1 0,-5-1-21 0,0 5 0 16,4 3 0-16,-4 9 0 0,0 4 0 0,0 0 0 15,0 3 0-15,0 5 0 16,0 0-47-16,-4 4-13 0,4 8-4 0,0 0 0 16,0 0 0-16,-9 4 0 0,9-4 0 0,-5 8 0 15,-4 4-153-15,5 0-31 0,-10 25-7 0,18-9-1 0</inkml:trace>
  <inkml:trace contextRef="#ctx0" brushRef="#br0" timeOffset="2197">3042 1565 1335 0,'0'0'59'0,"0"0"13"0,0 0-58 0,0 0-14 0,0 0 0 0,0 0 0 0,-5-12 90 0,-4 4 15 15,4-5 3-15,1 5 1 0,4-8-14 0,0 0-3 16,-5-8-1-16,1-1 0 0,4 1-54 0,-5-4-10 15,-4-1-3-15,4 1 0 0,5 0 7 0,-4 8 1 16,-1-5 0-16,1 5 0 0,-1 0-41 0,1 4-8 16,4-1-2-16,-5 5 0 15,1 0-65-15,4 4-14 0,0 0-2 0,0 4-772 0</inkml:trace>
  <inkml:trace contextRef="#ctx0" brushRef="#br0" timeOffset="2793">1881 290 1497 0,'0'0'32'0,"13"-4"8"0,1 4 0 0,0-8 4 0,-1-4-36 0,1 4-8 15,4 0 0-15,-4-5 0 0,-5-3 53 0,-5 0 9 16,1 4 2-16,9 4 0 0,-5 0 0 0,-5-4 0 16,5-5 0-16,0-3 0 0,1 4-52 0,-1 0-12 15,0 4 0-15,4-1 0 0,-8-3 0 0,4 0 0 16,0 4 0-16,0 4 0 0,5 0-8 0,-10 4-5 0,6 0-1 16,-1 0 0-16,0 4 14 0,-5 8 0 0,10 0 9 0,-9 0-9 15,4 0 22-15,-5 4-2 0,10 4 0 0,-5-4 0 16,0 5 27-16,5 3 5 0,-1 4 0 0,6 9 1 15,-6-5-42-15,1-4-11 16,0 5 0-16,-1-9 0 0,-4 0 8 0,5-4-8 0,-5-4 12 16,5-4-4-16,-1-4-8 0,6 0 0 0,-1 1 0 15,-4-10 8-15,-5 1-8 0,4-4-12 0,-4-4 2 16,5 0 1-16,4 0 9 0,0 0 0 0,-4-8 0 0,0 3 0 16,-1-3 0-16,1 4 0 0,0 0 0 0,-1 4 0 15,-3-1 0-15,3 5 0 0,1-4 0 0,-5 0 0 0,5 8 49 16,-5 0 12-16,0 0 3 0,4 4 0 15,-3 0-154-15,3 0-30 16,-4 8-7-16,0-4-820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7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77 360 403 0,'0'0'36'0,"0"0"-36"15,0 0 0-15,0 0 0 0,0 0 148 0,0 0 22 16,0 0 5-16,0 0 1 0,0 0-54 0,0 0-10 16,0 0-3-16,0 0 0 0,0 0-16 0,0 0-3 15,0 0-1-15,0 0 0 0,0 0-27 0,0 0-6 0,0 0 0 0,0 0-1 16,0 0-6-16,0 0-1 0,0 0 0 0,0 0 0 16,0 0-4-16,0 0 0 0,0 0-1 0,0 0 0 15,0 0-19-15,4-4-3 0,1 0-1 0,0-4 0 16,-1 0 52-16,5 0 9 15,0 0 3-15,0-4 0 0,1-4-72 0,3-5-12 0,1 9 0 0,0-4-9 16,-1 0 9-16,1 0 8 0,0 4-8 0,-1-5 11 16,-4-3-11-16,5 4 0 0,-5 0 0 0,5 0 0 15,-10-5 0-15,5 5 0 0,0 4 0 0,1 0 0 16,-6-4 0-16,1 4 0 0,-1 3 0 0,1 1 0 31,-5 4-66-31,0 4-12 0,0 0-2 0,0 0-656 0,-5-4-132 0</inkml:trace>
  <inkml:trace contextRef="#ctx0" brushRef="#br0" timeOffset="251">0 16 2170 0,'0'17'48'0,"0"-17"9"0,13 8 3 0,5 4 1 0,5 0-49 0,0 4-12 15,0 0 0-15,-5 1 0 0,-14-5 92 0,6 0 15 16,-1 0 3-16,4 4 1 0,10 0-54 0,0 1-10 0,0 3-3 16,-1 4 0-16,1-4-1 0,4 9-1 15,1-1 0-15,-5-4 0 0,-5 5-34 0,0-5-8 0,-4 0 0 0,-1-4 0 32,-4 1-27-32,5-1-7 0,-5-4-2 0,0 0 0 0,-4-4-160 15,-1 1-32-15,15 11-6 0,-15-16-2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0.0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4 806 0,'-18'-4'36'0,"18"4"7"0,0 0-35 0,0 0-8 0,0 0 0 0,0 0 0 15,0 0 0-15,0 0 0 0,-9 0 0 0,0 0 0 16,9 0 53-16,0 0 9 0,0 0 2 0,0 0 0 15,0 0-16-15,0 0-4 0,0 0 0 0,0 0 0 16,14 4 32-16,-14-4 7 0,0 0 1 0,0 0 0 16,0 0-16-16,0 0-4 0,0 0 0 0,0 0 0 0,0 0 21 15,0 0 4-15,0 0 1 0,0 0 0 0,-9 12-44 0,9-12-9 32,4 8-1-32,1 4-1 0,-1-4-12 0,-4 5-3 0,-4-1 0 0,4 0 0 0,4 0-29 0,-4-4-7 15,-9 8 0-15,0 0-1 0,5-3 17 0,13-1 0 16,13-4 0-16,1 0 0 0,-14 0 0 0,0 0 0 15,-9-8 0-15,5 12 0 0,-1-4 24 0,1 5 8 16,0-5 1-16,-1 0 1 0,5 4-22 16,0-4-12-16,-4 0 12 0,9 0-12 15,-5 0 26-15,4 0-2 0,-4 0 0 0,1 5 0 0,-6-9-24 0,-4-4 0 16,0 0 0-16,9 8 0 0,-4 0 0 0,-5-8 0 0,0 0 0 16,0 0 0-16,0 0 0 0,0 0 0 0,0 0 0 15,0 0 0-15,0 0 0 0,0 0 0 0,13 8 0 0,-13-8 0 16,0 0 0-16,9 8 0 0,5-4 0 15,-14-4 0-15,0 0 0 0,0 0 0 0,9 4 0 0,-9-4 0 16,9 4 0-16,0-4 0 0,5 4 0 0,-14-4 0 16,0 0 0-16,9 4 0 0,5 0 0 0,0-4 0 15,-1 0 0-15,1 0 0 0,0 0 0 0,-1 0 0 16,1 0 0-16,-1 0 0 0,1 0 0 0,0 0 0 16,-1 0 0-16,1 0 0 0,0 4 0 0,-1-4 0 15,1-4 0-15,0 4 0 0,-5-4 0 0,5 0 0 16,-1 0 0-16,-4 4 0 0,5-4 0 15,-5 0 0-15,5 0 0 0,-1 4 0 16,1 4 0-16,0-4 0 0,-5 0 0 0,4 0 0 0,-3 0 0 0,3 0 0 0,1 0 0 16,0 0 0-16,-1 0 8 0,1 0-8 0,0 0 0 15,-1 0 0-15,-4 0 0 0,5-4 0 0,4 8 0 16,-4-4 0-16,-1 0 0 0,1 0 0 0,0 0 0 0,-1 0 0 16,1 0 0-16,-9 0 0 0,4 0 0 0,0-4 0 15,0 4 0-15,0 0 0 0,0 0 0 16,5-4 0-16,-1 4 0 0,6-4 0 0,-6 8 0 0,6-4 0 15,-1 4 0-15,-5-4 0 0,-3 0 0 16,3 0 0-16,1 0 0 0,-5 0 0 0,-9 0 0 0,14 0 0 16,-1-4 0-16,6 8 0 0,-6 0 0 15,-8-4 0-15,-5 0 0 0,13-8 0 0,1 8 0 0,0-4 0 16,-5 4 0-16,0 0 0 16,5-8 0-16,-5 8 0 0,0-4 0 0,4 4 0 0,-3-4 13 0,3 4 4 15,5 4 1-15,-4 0 0 0,-5-4-27 0,0 4-6 16,0 4-1-16,5-4 0 0,-9 0 16 0,4-4 0 0,4 8 0 15,-4 0-9-15,5 0 9 0,-9 4 0 0,4-3 0 16,-5 3 0-16,1-4 0 0,-1 4 0 0,1-4 0 16,0 0 0-16,-1 8 0 0,1-4 0 15,-1 5 0-15,-4-5 0 0,0-12 0 0,0 8 0 0,0 4 0 0,0 0 0 16,0 0 0-16,5-4 0 0,-5-8 0 0,0 12 0 16,0-12 0-16,4 9 0 0,1-1 0 0,-5-8 0 15,0 0 0-15,0 0 0 0,0 0 0 0,0 0 0 16,0 0 0-16,0 0 0 0,0 0 0 0,9 0 0 15,0 0 0-15,-4 0 0 0,-1 0 0 0,5-4 0 0,-9 4 0 16,5-4 0-16,4-5 0 0,0 1 0 0,0 0 0 16,0 0 0-16,0-4 0 0,5 4 0 0,-5-8 0 15,5 4 0-15,-5 4 0 0,9-5 0 0,-4 5 0 0,4 0 0 16,-4-8 0-16,-1 8 0 0,6 4 0 16,-1-4 0-16,0 8 0 0,-4-4 0 0,4 0 0 15,0 4 0-15,5 4 0 0,-5 0 0 0,5 0 13 0,-5 0 5 16,9 8 1-16,1-4 0 15,-1 0-31-15,0 0-5 0,5 0-2 0,-5 5 0 0,1-9 31 0,-6 8 5 16,10-4 2-16,-4 4 0 0,-6-4-19 0,6 0 0 16,-1 0 0-16,0-4 0 0,5 4-12 0,5 0-5 15,-1-3-2-15,1 3 0 0,-1-4 19 0,5 0 0 16,0-4 0-16,0 0 0 0,0-4 0 0,4 4 17 16,1-4-3-16,-1 0-1 0,-4-5-13 0,-4 1 0 15,4-4-12-15,0 0 12 0,-5 0-8 0,1-4 8 16,-1-4 0-16,-4 3 0 0,0-3-9 0,-9 0 9 0,4 0 0 0,-4-5-9 15,-1 9 9-15,-3 0 0 0,-10 0-9 16,4 0 9-16,1 3-8 0,0 1 8 0,-5 4-10 16,0 0 10-16,-5 0-124 15,-4 4-20-15,5 0-3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2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82 518 918 0,'0'0'40'0,"0"0"9"0,0 0-39 0,0 0-10 16,-5 8 0-16,5-8 0 0,0 0 95 0,-9 8 17 16,9-8 3-16,0 0 1 0,0 0-32 0,0 0-7 15,0 0-1-15,0 0 0 0,0 0-11 16,-5-12-2-16,5 4-1 0,5-8 0 0,0 0-22 0,4-1-4 0,0-3 0 15,4 4-1-15,1-4 16 0,0-5 3 0,-1 5 1 16,1 0 0-16,0-4-22 0,-1-1-4 0,1 1-1 0,4 0 0 16,-4 4-17-16,0-1-11 0,-1-3 12 0,-4 0-12 15,-4 4 0-15,4 3 0 0,0 1 0 16,-4 0 0-16,-1 0-16 0,1 0-6 0,-1 3-2 16,1 1 0-16,-5 4 24 0,-5 0 0 0,5 4 0 0,-9-4-653 15,0 4-127-15</inkml:trace>
  <inkml:trace contextRef="#ctx0" brushRef="#br0" timeOffset="204">0 32 2026 0,'4'16'44'0,"10"1"10"15,0-1 2-15,-1 0 1 0,5 4-45 0,5 5-12 0,5-5 0 0,-6 0 0 0,6 0 79 0,-6 5 13 16,6-1 4-16,-6 0 0 0,1-4-36 0,-5 5-6 15,5-1-2-15,-5-4 0 0,-4-4-32 0,0 1-6 16,-1-1-2-16,1 0 0 0,0-4-12 0,-5 0 0 16,0 0 0-16,0 0 0 15,0-7-78-15,-9-5-18 0,0 0-4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1.0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87 275 806 0,'0'0'36'0,"0"4"7"0,4-8-35 0,1 4-8 16,-1-4 0-16,1 4 0 0,-1 0 104 0,-4 0 20 15,0 0 3-15,0 0 1 16,0 0 0-16,0 0 0 0,0 0 0 0,0 0 0 0,0 8-52 0,0 4-9 16,9 5-3-16,-4-1 0 0,-5 0 0 0,0 4 0 15,0 5 0-15,0-1 0 0,0 8-51 0,9 9-13 16,-4-1 0-16,4 1 0 0,-5-5 0 0,1 4 0 16,4-7 0-16,-5 3 0 0,-4-3 0 0,10-1 0 15,-6-4 0-15,5 1 0 0,-4-5 34 0,-1-4 4 16,5 0 1-16,-4-3 0 0,4-1-21 0,0-4-4 15,0 0-1-15,0 0 0 0,1 0-1 0,-1 1 0 16,0-5 0-16,4 4 0 0,-4-4 0 0,1 0 0 0,-1-4 0 16,0 4 0-16,0-4-12 0,5-4 9 0,-10 4-9 15,5-4 8-15,-4-4-8 0,-1 4 0 16,5-4 0-16,5-4 0 0,-5 0 0 0,0-4 0 0,10 4 0 16,-6-4 0-16,-8-1 0 0,4 1 0 0,5-4 0 15,-1 0 0-15,-8 0-18 0,4-1 4 0,0 1 1 16,0 0 0-16,-4 0 13 0,8 0 0 0,1 8 0 0,0 0 0 15,-10-1 0-15,-4 9 0 0,0 0 0 0,0 0 0 16,0 0 0-16,0 0 0 0,0 0 0 0,5 13 0 16,-1 3 0-16,1 0 0 0,4 0 0 0,0 8 0 15,9-3 48-15,0 3 13 0,-4-4 3 0,0 0 0 16,-5-3-52-16,0 3-12 0,5-4 0 0,-5 0 0 16,4-4-48-16,-8 5-13 15,-1-5-3-15,10-4 0 0,-5 4 103 0,0-4 20 0,0 0 4 16,-4-4 1-16,4 4-81 0,0-4-16 0,0 4-3 15,-4-4-1-15,4 0 8 0,0-4 1 0,-4 0 1 0,4 0 0 0,-9 0 43 16,9 0 9-16,-5-4 2 0,5 0 0 16,-4-4-43-16,4 0-9 0,0-4-2 15,0 0 0-15,0-4 47 0,-4 0 8 0,4-9 3 0,0 1 0 16,-4 4 1-16,4-9 1 0,0 1 0 0,-4-4 0 0,4-5-33 0,-5 1 0 16,1 3 0-16,-1-3 0 0,1 0 0 0,-1 3 0 15,-8 1 0-15,4 4 0 0,4-5 0 0,-4 9 0 16,0 4 0-16,0-1 0 0,0 1 0 0,-4 4 0 15,4 4 0-15,-5 4 0 16,5 0-96-16,0 0-25 0,-9-1-6 0,5 9-581 0,-5-4-116 16</inkml:trace>
  <inkml:trace contextRef="#ctx0" brushRef="#br0" timeOffset="534">0 28 864 0,'9'8'76'0,"-4"1"-60"16,-5-9-16-16,0 8 0 0,9 0 124 0,-9 0 21 16,9 4 5-16,-5-8 1 0,1 4-50 0,0-4-9 15,4 0-3-15,0 0 0 0,0-4-31 0,5 4-6 16,-5 0-2-16,0-4 0 0,4-4-29 0,10 0-5 0,0 0-2 0,0 0 0 16,-1-4-14-16,-3 0 0 15,-1-4 0-15,0 4 0 0,5 0 17 0,-10 4 1 0,6-4 0 0,-6-1 0 16,-4 1-29-16,1 4-5 0,3-4-2 0,-4 4 0 15,0-4 18-15,5 8 0 0,-5 0 0 0,0 0 0 16,-9 0 0-16,9 0 0 0,1 4 0 0,-10-4 0 16,0 0 23-16,4 8 8 0,1 0 1 0,-1 4 1 15,1 1-21-15,4-1-12 0,5 0 12 0,-1 8-12 16,10-8 27-16,0 8-2 0,-14 1 0 0,4-5 0 16,1-8-71-1,0 0-14-15,-1 0-4 0,6 0 0 0,-1-8 103 0,0 4 20 16,-4-4 4-16,4 0 1 0,-4-4-52 0,4-4-12 0,-5 0 0 0,-3 0 0 15,3 0 0-15,-4-4 0 0,0 0 0 0,5-1 0 0,-5 1-11 16,-4 8-5-16,4 0 0 0,-5-4-1 0,1 0 27 16,-5 8 6-16,5-4 0 0,-5 4 1 15,0 0-116-15,13 0-23 0,-4 4-5 0,0 0-717 16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9.8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77 862 691 0,'0'0'61'0,"5"-5"-49"0,-5-3-12 0,4-4 0 0,-4 0 233 16,0-4 44-16,0-4 9 0,0-1 2 15,0-3-138-15,0-8-27 0,0-1-6 0,0-3-1 0,0-4-57 0,-4-1-12 16,-1-3-3-16,1-1 0 0,-1-4-28 0,1 1-7 15,-5 3-1-15,-1 1 0 0,6 3-8 0,-5 5 0 16,4 0 0-16,1-1 8 16,-1 9-40-16,1-1-8 0,-1 9-1 0,1 0-1 15,4 4-217-15,0 8-43 0,-5-8-9 0,5 16-1 0</inkml:trace>
  <inkml:trace contextRef="#ctx0" brushRef="#br0" timeOffset="205">291 773 691 0,'0'0'61'0,"0"0"-49"0,0 0-12 0,0 0 0 15,0 0 168-15,0 0 30 16,5-9 6-16,-1 1 2 0,-4 8-81 0,5-8-16 0,0 0-3 0,-1-4-1 15,1 4-84-15,-1-4-21 0,-4 0 0 16</inkml:trace>
  <inkml:trace contextRef="#ctx0" brushRef="#br0" timeOffset="534">414 603 576 0,'5'24'51'0,"-5"-12"-41"0,0 0-10 0,4 0 0 0,-4 0 207 0,5 1 39 15,-5 3 8-15,0-4 2 0,-5 0-112 0,5-4-21 16,0 4-5-16,0-12-1 0,0 0-33 0,0 0-8 16,5 8 0-16,-5-8-1 0,0 0-23 0,0 0-4 15,0 0 0-15,0 0-1 0,0 0-24 0,9 8-5 16,0-4-1-16,0-4 0 0,0-8-17 0,-4 0 0 16,-5 8 0-16,0-8 0 0,9-4 0 15,-4-4 0-15,-1 4 0 0,1 0 0 0,-1-5 0 0,1 5 0 0,4 0 0 0,-5 0 0 16,6 0 0-16,-1 0-11 0,0 4 11 0,0-1-10 15,0 1 10-15,5 0 0 0,-5 8 0 0,4 0-8 16,1 0 8-16,-5 0 9 0,5 0-1 0,-5 4-8 16,5 4 0-16,-5-4 0 0,-5 9 0 0,-4-1 0 15,0 4 0-15,-4 0 0 0,4-4 0 0,-5 4 0 16,1 1 0-16,-1-5-19 0,0 0 4 0,1-4 1 16,4-8-180-16,-9 8-36 0,0 0-7 15,-5-4-2-15</inkml:trace>
  <inkml:trace contextRef="#ctx0" brushRef="#br0" timeOffset="660">323 384 910 0,'0'0'40'0,"0"0"9"0,0 0-39 16,5 12-10-16,-1-4 0 0,5 0 0 0,1-4 30 0,-1 4 4 16,0 1 1-16,0-1 0 0</inkml:trace>
  <inkml:trace contextRef="#ctx0" brushRef="#br0" timeOffset="973">833 756 939 0,'0'0'41'0,"0"0"10"0,0 0-41 0,9-4-10 0,-4 0 0 16,4-4 0-16,-5 0 78 0,1 0 14 0,0 0 2 0,4-4 1 15,-5 4-5-15,-4-9-1 0,5 1 0 0,-5 0 0 16,0 0-21-16,0 0-5 0,-5-1-1 0,1 1 0 15,-1 8-34-15,-4-4-8 0,4 8 0 0,5 4-1 16,0 0-10-16,0 0-1 0,-9 8-8 0,0 0 12 16,5 0-4-16,-5 4-8 0,-1 1 11 0,10 3-11 15,-9-4 14-15,9 4-4 0,-4 8-1 0,4-3 0 16,0-1-9-16,4 0 8 0,5-4-8 0,1 5 8 16,-1-5-8-16,0 0 0 15,4-4 0-15,1 0 0 0,4-4 0 0,1 0 8 0,-1-4-8 0,0 4 0 16,0-3 14-16,5 3-2 0,-5-8-1 0,0 4 0 15,1-4-11-15,-1-4 0 0,5 0 0 0,-5 0 0 16,-5-1-123-16,6 1-20 0,-6-4-4 16,5 4-1-16</inkml:trace>
  <inkml:trace contextRef="#ctx0" brushRef="#br0" timeOffset="1539">1302 785 172 0,'9'0'16'0,"0"0"-16"16,0 0 0-16,1-4 0 0,-1 0 251 0,0-5 47 15,-5 1 10-15,5-4 1 0,-4-4-165 0,-1 4-32 32,-4 0-8-32,5-4 0 0,-5-1-44 0,-5-3-8 15,5 0-1-15,-4 8-1 0,-1-4-21 0,5 3-4 0,-9 5-1 0,5 4 0 16,-5 0-12-16,-5 4-2 0,5 4-1 0,-5 0 0 16,5 8-9-16,-5 1 0 0,-4-1 0 0,9 0 0 15,5 0 16-15,-6 4 0 0,1-4 1 0,0 5 0 16,14-5-17-16,-1 4 8 0,-4-4-8 0,5 0 0 15,-1-4-9-15,1 4-9 0,0-8-2 16,-5-4 0-16,9 5 20 0,0-1 0 0,-9-4 0 16,9 4 0-16,0-4 0 0,5-4 0 0,-5 0 0 0,4-1 0 15,-3 1 0-15,3 0 0 0,-4-4 0 0,0 4 0 16,0 0 11-16,1 0 5 0,-1 0 2 0,4 4 0 16,-8 0-29-16,-5 0-5 0,9 8-2 0,5-4 0 0,-5 4 6 15,4 4 0-15,1-3 1 0,0 3 0 16,-5-4-53-16,5 4-12 0,-5-4-1 0,0 0-1 15,0 0-10-15,0-4-1 0,0 4-1 16,0 0 0-16,-9-8 22 0,5 0 4 0,8 4 0 0,-4-4 1 16,1 0 36-16,-1 5 7 0,0-10 2 0,0 5 0 0,-9 0 18 0,0 0 0 15,9-4-8-15,-9 4 8 0,9-8 0 0,-9 8 0 16,0-8 0-16,0 8 0 0,0-8 0 0,-4 0 17 16,-1 0-3-16,0 0-1 0,-4-4 16 0,0 4 3 15,0-4 1-15,0-1 0 0,4 1-7 0,-4 0-2 16,5 0 0-16,-5-4 0 0,4 0 48 0,1-1 8 15,4-3 3-15,0 4 0 16,0 4-11-16,0 0-1 0,4-5-1 0,1 5 0 0,-1 8 3 0,5-4 1 0,0 8 0 16,10-8 0-16,-6-4-36 0,6 4-7 0,-6 4-2 15,5-4 0-15,1 4-6 0,-1 4-2 0,0 0 0 16,0 0 0-16,-4-4-33 0,4 4-8 0,-4 0 0 16,4 0-1-16,-4 4-87 15,-5-4-18-15,0-4-3 0,-9 4-714 0</inkml:trace>
  <inkml:trace contextRef="#ctx0" brushRef="#br0" timeOffset="1728">2094 825 460 0,'0'0'41'0,"5"0"-33"0,4 0-8 0,0 0 0 0,-9 0 249 0,5 0 48 15,-1-4 10-15,5 0 1 0,-4 0-166 0,-5 4-34 16,0 0-6-16,4 0-2 0,-4 0-74 0,0 0-15 16,0 0-3-16,0 0-875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8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150 465 748 0,'9'12'67'0,"-4"4"-54"0,-5 4-13 0,9 5 0 16,-4-1 272-16,4 0 51 0,-5 5 10 0,5 3 3 15,0-4-167-15,-4 5-33 0,0-1-6 0,-1 5-2 16,-8-1-54-16,4 0-11 0,0 5-3 0,-5-9 0 0,-4-7-48 16,0 3-12-16,0 0 0 0,-5-4 0 0,0-3 0 0,1-5 0 15,-1 0-12-15,0-4 12 0,-4-4-14 0,5-4 4 16,-6 4 1-16,6-8 0 15,4 4-28-15,-5-8-6 0,5-4-1 0,-5 0-694 16,5-4-139-16</inkml:trace>
  <inkml:trace contextRef="#ctx0" brushRef="#br0" timeOffset="157">0 198 1958 0,'0'0'43'0,"0"0"9"0,0 0 1 0,0 0 3 0,9-4-45 0,0 4-11 0,-9 0 0 16,0 0 0-16,9-4 14 0,-9 4 1 0,0 0 0 0,14-4-604 15,-5 4-121-15</inkml:trace>
  <inkml:trace contextRef="#ctx0" brushRef="#br0" timeOffset="455">310 526 230 0,'9'12'20'0,"0"0"-20"0,-5-4 0 0,1 0 0 16,0 0 295-16,-1 0 54 0,1 8 11 0,-1-7 3 0,1-1-176 16,-1 0-35-16,5 0-8 0,0 4 0 15,1 0-53-15,3-4-11 0,-4 8-1 0,5-8-1 0,0 1-25 0,-1-5-5 16,1 0 0-16,0 0-1 0,-1 0-5 0,1-4-1 15,-5-4 0-15,5 0 0 0,-1 4-41 0,-3-4-19 16,-1-4 2-16,0-1 0 0,0 1 17 0,0-4 0 16,-5-4-8-16,1 0 8 0,0 4 0 0,-1-4 0 15,-4-1 0-15,-4 5 0 0,-1-4 12 0,0 4 5 16,5 0 2-16,-4 4 0 0,-1-9-33 0,1 5-6 16,-1 0-2-16,5-4 0 15,-4 4-85-15,4 4-17 0,0 0-3 0,4 0-557 16,-4 8-112-16</inkml:trace>
  <inkml:trace contextRef="#ctx0" brushRef="#br0" timeOffset="691">806 667 403 0,'0'0'17'0,"0"0"5"0,9 8-22 0,-9-8 0 0,0 0 0 0,9 8 0 16,5 1 258-16,-14-9 47 0,0 0 10 0,4-9 1 16,1 5-160-16,-1 0-33 0,-4-4-7 0,5 0 0 15,-10-8-52-15,5 8-11 0,-4-8-1 0,-1 0-1 16,1-1-31-16,-1 5-5 0,1-4-2 0,-1 0 0 0,-4 0 36 15,4-1 7-15,-4-7 2 0,5 12 0 16,-1 0-44-16,5 0-14 0,-4-4 8 0,-1 3-8 0,5-3 8 16,5 4-8-16,-5 4 9 0,4 0-9 0,-4 8 0 15,5-4 0-15,4 0 0 0,0 0 0 16,0 4-21-16,0 0-7 0,5 8-2 0,0-4 0 16,-1 4-40-16,1 0-8 0,-5-4-2 0,5 0-557 15,-5 4-112-15</inkml:trace>
  <inkml:trace contextRef="#ctx0" brushRef="#br0" timeOffset="926">1211 732 921 0,'0'0'40'0,"0"0"10"0,0 0-40 0,0 0-10 0,0 0 0 0,0 0 0 16,0-8 204-16,0-4 40 0,5-4 7 0,-10-5 1 15,5-3-114-15,-4-8-23 0,-1-5-5 0,0 1-1 16,5-5-51-16,-9-3-10 0,5-5-3 0,-5 5 0 16,0-5-29-16,-1 9-5 0,-3-5-2 0,4 5 0 15,-5-1-9-15,5 5 0 0,-5 3 0 0,5 5 0 16,-4-4-172-16,3 8-40 0</inkml:trace>
  <inkml:trace contextRef="#ctx0" brushRef="#br0" timeOffset="1084">979 230 2084 0,'9'8'46'0,"5"0"10"0,-1 0 1 15,6 1 1-15,3-1-46 0,1 0-12 0,0 0 0 0,4 4 0 0,5-4 80 0,-5 0 13 16,1-8 3-16,-6 0 1 0,6 0-81 0,-5 0-16 16,-5 0 0-16,0 0 0 15,0-4-71-15,5 4-8 0,-5 0-1 0,0 0-1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6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0 608 1105 0,'0'0'24'0,"0"0"4"0,0 0 2 0,0 0 2 0,9 12-32 0,-9-12 0 0,0 0 0 0,0 0 0 0,5 8 58 16,-5-8 5-16,0 0 1 0,9 8 0 0,-9-8-8 15,0 0-2-15,0 0 0 0,0 0 0 16,0 0 18-16,9 8 4 0,-9-8 1 0,9 4 0 0,-9-4-28 0,9 4-5 16,0 4-2-16,5-4 0 0,0 0 8 0,-1-4 2 15,-4 4 0-15,9-4 0 0,-4 4 1 0,9-4 1 16,-5 0 0-16,0 0 0 0,1-4-11 0,-6 4-3 15,1-4 0-15,0 4 0 0,-1-4 8 0,1 0 0 16,-5 4 1-16,5-4 0 0,-5 0-49 0,4 0-12 16,1-4-2-16,-5 4 0 0,0 0 14 0,-4-4 0 15,-5-4 0-15,0 3 0 0,4 5 0 0,-8-4 0 16,4 0 0-16,-9 0-9 0,0-4 9 0,-5 0 0 16,0 0 0-16,-4-4 0 0,0-1-20 0,-5 1 0 0,-4 0 1 15,4 0 0-15,-4 0 28 0,4-1 6 16,0 5 1-16,5 0 0 0,0 8-16 0,0-4-12 15,4 0 3-15,0 4 0 16,1-4-3-16,8 4 0 0,5 4 0 0,-5-4 0 0,1-4 12 0,4 8 0 0,4-4 0 0,-4 4 0 16,5-9 0-16,4-3 16 0,0 4-4 15,5-4-1-15,-5 4-39 16,5 0-7-16,-5 0-1 0,4-4-1 0,1 8 53 0,4-5 10 16,-4 1 2-16,4 0 1 0,-9 0-21 0,9 0-8 0,-4 0 0 0,0 0 9 15,-1 8-9-15,-3 0 0 0,3 0 0 0,-4-4 0 16,0 0-21-16,5 8-10 15,0 0-1-15,-5 4-1 0,4 4-127 0,1 0-26 16,4-4-5-16,-4 9-692 0</inkml:trace>
  <inkml:trace contextRef="#ctx0" brushRef="#br0" timeOffset="204">642 660 460 0,'0'0'41'15,"0"0"-33"-15,0 0-8 0,0 0 0 0,-5 0 193 0,1 0 37 16,-1-4 7-16,1-4 2 0,-1 0-101 0,5 0-20 16,-4 0-4-16,-1-8-1 0,1-5 12 0,-1-3 3 0,0 0 0 0,5-5 0 15,-4 1-71-15,4 0-13 16,-5-5-4-16,1 1 0 0,4 0-22 0,0-5-5 0,-9 5-1 0,9 3 0 16,-5 5 0-16,1 0 0 0,-1 0 0 0,0-1 0 15,1 5-163-15,-1 0-33 16,1 0-6-16</inkml:trace>
  <inkml:trace contextRef="#ctx0" brushRef="#br0" timeOffset="393">410 369 748 0,'13'16'67'0,"-13"-16"-54"0,0 0-13 0,10 12 0 0,8 4 269 0,-5-8 51 31,1 4 11-31,0-7 1 0,-1-5-163 0,1 0-33 0,4 0-6 0,5 0-2 0,-5 0-48 0,10 0-11 15,3 4-1 1,-8 0-1-16,4-8-67 0,-4 4 0 0,0-4-11 0,0 4 1 16,-5 0-59-16,-4 0-12 0,-1 4-3 0,1 0-640 15,-5 0-128-15</inkml:trace>
  <inkml:trace contextRef="#ctx0" brushRef="#br0" timeOffset="597">911 652 1468 0,'0'0'32'0,"0"0"8"0,0 0 0 0,0 0 1 0,0 0-33 0,4-4-8 0,1-4 0 0,-1 4 0 16,-4-8 114-16,0 4 21 0,5 0 4 0,-1-5 1 16,-8 1-60-16,-5-4-12 0,4 4-3 0,10 4 0 15,4 0-56-15,-9-4-9 0,-5-1 0 0,1-3-656 16,-1 4-124-16</inkml:trace>
  <inkml:trace contextRef="#ctx0" brushRef="#br0" timeOffset="739">815 207 921 0,'0'0'40'0,"0"0"10"0,0 0-40 0,9 0-10 16,5 4 0-16,-5-4 0 0,0 0 204 0,0 4 40 15,5-4 7-15,-5 4 1 0,-9-4-173 0,0 0-35 16,0 0-8-16,0 0 0 15,0 0-141-15,0 0-28 0,13 20-6 0,-13-20-1 0</inkml:trace>
  <inkml:trace contextRef="#ctx0" brushRef="#br0" timeOffset="990">1211 741 864 0,'0'0'38'0,"0"0"8"0,0 0-37 0,0 0-9 0,5-8 0 0,-1 0 0 0,-4 0 194 0,5-8 37 0,-5-1 7 0,0-3 2 16,0-4-75-16,0 4-14 0,0-5-3 0,0-3-1 15,0-8-65-15,0-5-13 0,0 1-2 0,-5-1-1 16,1 1-41-16,-1-5-8 0,-4 5-1 0,4-5-1 31,1 9-15-31,-1 3 0 0,-4 1 8 0,5 4-8 0,-1-1 0 0,1 9 0 16,-1 0 0-16,0 8 0 15,5 0-94-15,-4 4-22 0,4-1-4 0,0 9-895 16</inkml:trace>
  <inkml:trace contextRef="#ctx0" brushRef="#br0" timeOffset="1210">1475 697 57 0,'0'0'0'0,"0"0"0"16,14 4 0-16,-14-4 0 0,0 0 340 0,4-9 64 15,1-3 12-15,-1 0 2 0,1 0-231 0,0-4-47 16,-5-4-8-16,0-1-3 0,0 1-16 0,0-8-3 16,0 4-1-16,0-9 0 0,-5-3-47 0,0-1-10 15,5 5-1-15,-4 0-1 0,-1-9-25 0,1 5-5 16,4 3 0-16,0-3-1 0,-5 4-11 0,1-1-8 0,-1 9 12 0,1 4-12 16,-1-1 8-16,10 5-8 0,-1 8 0 0,1-4 0 31,-14 4-99-31,9 0-26 0,0 8-6 0,-5-8-937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5.2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82 368 1728 0,'0'0'38'0,"0"0"8"0,0 0 2 0,0 0 0 0,0 0-39 16,0 0-9-16,0 0 0 0,0 0 0 0,0 0 104 0,0 0 20 16,19 0 3-16,-6-4 1 0,10 4 0 0,-5 4 0 0,10 0 0 15,-1-4 0 1,0 0-103-16,5 0-25 0,0 0 0 0,4-4 0 0,5 0 56 0,5 0 7 15,9 4 1-15,-1 0 0 0,5 0-52 0,1 0-12 0,-1-4 0 0,0 8 0 16,5 0 0-16,-1 0 0 0,-3 0 0 16,-1-4 0-16,-5 0 0 0,-4 4 0 0,5-4 0 0,-5 0 0 15,0 0 0-15,0 0 0 0,5 0 0 0,-5 0 0 16,-4 0-48-16,-10 0-13 16,-9-4-3-16,-4 4 0 0,-14-4-153 0,-4 0-31 0,-5 4-7 0,0 0-666 15</inkml:trace>
  <inkml:trace contextRef="#ctx0" brushRef="#br0" timeOffset="521">0 376 1267 0,'51'-16'56'0,"-33"12"12"0,0 0-55 0,-9 0-13 0,-9 4 0 0,-9-8 105 0,4-4 19 16,10 0 3-16,4-5 1 0,-4 1-52 0,8 0-9 15,1 0-3-15,0 4 0 0,-1-5 0 0,1 1 0 16,4 0 0-16,0 0 0 0,-4 4-2 0,0 0-1 16,4-1 0-16,0 5 0 0,0-4-46 0,1 0-15 15,3 4 8-15,-3-4-8 0,-6 0 55 0,-4 0 7 16,0 3 2-16,0 1 0 0,5 0-52 0,-9 4-12 0,-1-4 0 0,1 4 0 15,-1-4 0-15,5 4 0 0,1 0 0 0,-10 4 0 16,0 0 0-16,0 0 8 0,9-4-8 0,0 4 0 16,-9 0-14-16,0 0-9 0,-32 4-1 0,5 4-1 15,-1 0-65-15,1 4-13 16,0 4-2-16,4 5-1 0,0 3 34 0,0 0 6 16,-9 1 2-16,5 3 0 0,0 0 0 15,4 1 0-15,0-5 0 0,5 0 0 0,4 0 95 0,5 1 19 0,0-1 4 0,0-4 1 16,0 0 14-16,9-7 3 0,0-1 1 0,0 0 0 15,0 4 44-15,0-4 9 0,0-4 2 16,9 4 0-16,-4-4-52 0,8 1-9 0,1-5-3 0,4 4 0 0,-9 0-51 16,5-4-13-16,-5 4 0 0,9-4 0 0,14 0 54 15,-9 4 8-15,-9-4 2 0,8 0 0 0,1 0-64 16,0 8-15-16,-5-3-1 0,0 3-1 16,1-4-24-16,3 4-5 0,-8 4-1 15,4-4-828-15,5 4-165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5410,'-3'0'11970,"12"0"-10763,280-15 1769,15 0-5320,-302 15 520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6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70 1497 0,'0'0'32'0,"14"4"8"0,9-4 0 0,-5 0 4 15,-9-4-36-15,0 0-8 0,5 0 0 0,0 0 0 0,4-4 104 0,5 0 20 16,-1-1 3-16,10 5 1 16,0-4-65-16,9 0-13 0,0 0-2 0,0 8-1 0,5 0-24 0,-1-4-5 15,5 0-1-15,0 4 0 0,-9 8-17 0,-9-8 0 16,0 0 0-16,-5 4 0 15,1-4-68-15,-6 0-16 0,6 4-4 0,-1 4-1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7.2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 1497 0,'0'0'32'0,"9"0"8"0,9 0 0 0,-9 0 4 0,-9 0-36 0,0 0-8 16,0 0 0-16,5-4 0 0,-1 0 104 0,6 0 20 0,-6 0 3 0,10 4 1 0,-5-4-46 16,9 4-9-16,-4-8-1 0,13 4-1 0,0 4-11 0,5-4-3 15,0 0 0-15,4 0 0 0,5 4 6 0,5-4 1 16,-10 4 0-16,10-4 0 0,-5 4-52 0,0 4-12 16,0-4 0-16,-14 0 0 0,-4 4 0 0,0 0 0 15,-1-4 0-15,6 4 0 16,-1 0-100-16,-9 0-22 0,1-4-5 15,8 4-922-15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7.8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 1177 0,'0'0'52'0,"0"0"11"0,9-4-51 0,4 0-12 16,1 0 0-16,4 4 0 0,1-4 125 0,-1 0 23 16,5-4 4-16,8 4 0 0,-3-1-55 0,8 1-11 15,5-4-2-15,5 4-1 0,4 4-31 0,0-4-5 0,9 0-2 16,0 8 0 0,5 0-5-16,-5 4 0 0,5 0-1 0,4 9 0 0,-4-5 13 0,13 4 4 0,1 4 0 15,4-4 0-15,-5 5-32 0,-9-1-5 0,1-4-2 16,-10 4 0-16,0-4-1 0,-9 5-1 0,9-5 0 15,-4-4 0-15,0 0 4 0,-5-4 1 0,4 0 0 16,-8-4 0-16,-5 0-33 0,-5 1-7 0,-8-10 0 16,-1 1-1-16,0 0 11 0,0 0 10 15,-4-4-13-15,0 0 5 0,-5 4-95 16,0-8-18-16,1 0-4 0,-6-4-575 0,5 3-114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9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38 345 0,'0'0'31'0,"0"0"-31"15,0 0 0-15,0 0 0 0,0 0 356 0,0 0 64 0,0 0 14 0,9 8 2 16,-4-4-186-16,4 0-38 0,-4 4-7 0,4 4-1 15,-5 0-112-15,5 4-23 0,5 1-4 0,-5-1-1 16,-4 4-51-16,-1 0-13 0,5 5 0 0,-4-1 0 16,0-8 24-16,-1 0 3 0,-13 0 0 0,9 5 0 15,0 3-27-15,5 0 0 0,4 0 0 0,-5-7 0 0,-4-17-8 0,-4 12-4 16,17 12-1-16,-13-12 0 16,0-12-116-16,0 0-23 0,0 0-5 0,0 0-615 15,0 0-124-15</inkml:trace>
  <inkml:trace contextRef="#ctx0" brushRef="#br0" timeOffset="895">32 285 1267 0,'0'0'28'0,"0"0"5"0,14 4 2 0,-14-4 1 0,0 0-36 0,0 0 0 0,14-4 0 16,-5 4 0-16,0 0 109 0,4 0 15 0,6 4 4 0,-1-4 0 16,5-4-52-16,-1-1-9 0,6 5-3 0,-1 0 0 15,0 0 0-15,1 0 0 0,-6-4 0 0,6 4 0 16,-1-4-51-16,0 4-13 0,1 8 0 0,4-3 0 16,-5-1 54-16,5 0 8 0,0-4 2 0,4 0 0 15,0 0-52-15,-4 0-12 0,5 4 0 0,-1-4 0 16,-9 4 54-16,5-4 8 0,0 4 2 0,5-4 0 15,-1 4-52-15,-4-4-12 0,4 0 0 0,-4 0 0 16,0 0 0-16,0 0 0 0,0 4 0 0,-5-4 0 16,0-8-13-16,5 8-6 0,-4 0-1 0,3 0 0 15,1 0 32-15,0-4 7 0,5 4 1 0,-5 0 0 0,-1-4-20 16,1 4 0-16,0 0 0 0,-5 0 0 0,5-4 0 16,5 4 0-16,-1-4 0 0,1 0 0 0,-6 4 0 15,6 0 0-15,-5 0 0 0,4 4 0 0,-4-4 0 16,0 8 0-16,0 0 0 0,0 4-9 0,0-4 9 0,4 4 0 15,0-12 8-15,1 0-8 0,-1 0 0 0,-4 0 0 16,0 4 0-16,4 0 0 0,-4 4 56 16,-4-8 6-16,3 4 2 0,6-4 0 15,-10 0-103-15,5 0-20 0,-5-4-4 0,1 8-1 16,-10 0 83-16,9 0 16 0,-4-4 3 0,0 4 1 0,-10 1-39 0,6-5 0 16,-1-5 0-16,-5 1 0 15,1-4 0-15,-5 4 0 0,9 0 0 0,-4 0 0 0,0 0 0 0,-1 4 0 16,6 0 0-16,-6-4 0 0,6 0 0 0,-6 4 0 0,1 0 0 15,-1-4 8-15,1 0-8 0,0 4 0 0,-1-4 0 16,-3 0 0-16,-1 4 0 0,0-4 0 0,0-4 0 16,-5 0-8-16,1 4 28 0,-5 4 7 0,5-8 1 0,-5-1 0 31,0 1-48-31,0 4-8 0,0-4-3 0,0-4 0 0,0 12 31 0,-10-4-9 0,10 4 9 0,-18-8 0 16,5-4-10-16,-10 0 10 0,0 4-12 0,0-5 12 15,-4 5-10-15,4-4 10 0,-4 4-8 0,0-4 8 16,-5 0 0-16,0-4 0 0,-5 3 0 0,1 1 0 15,0 0-22-15,4 4 1 0,0 0 0 0,4 0 0 0,1-4 21 16,9 8 0-16,13 0 0 0,5 4 0 16,-4 0 0-16,4-4 0 0,-5 0 0 0,5 4 0 0,9-9 0 0,1 5 0 15,8-4 0-15,0 4 0 0,14 4 0 0,0 0 0 16,0-4 0-16,-1 4 0 0,1 4 0 0,-4-4 0 16,-6 8 0-16,6 0 0 0,-1 1 20 0,-4 3 8 15,-5 0 1-15,0 0 1 16,0 4-48-16,-4 4-10 0,4 1-1 0,-4-1-1 0,-10-4 75 0,6 8 15 15,-6 1 4-15,-4 7 0 0,0 0-64 0,-4-7-21 16,-1-5 0-16,0 0 0 0,-4 4 21 0,5 1 0 16,-10-5 0-16,10 0 0 0,-10 0 0 0,5 9 0 0,0-1 0 0,0-12 0 15,0 0 0-15,-1-7 0 16,1-1 0-16,9-8-11 0,0 0 11 0,0 0 0 0,-9 4 8 16,9-4-8-16,-9 0 0 0,9 0 8 0,0 0-8 0,-4-4 0 31,-10 4-54-31,0-4-15 0,10 4-3 0,-10-4-1 0,5 4-173 15,0 0-34-15,9 0-8 0,0 0-559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0.1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164 470 1465 0,'9'28'64'0,"-9"-28"15"0,0 0-63 16,0 0-16-16,0 0 0 0,0 0 0 0,0 0 112 0,0 0 20 15,0 0 4-15,0 0 1 0,0 0-109 0,0 0-28 16,0 0 0-16,0 0 0 0,0 0 56 0,0 0 7 15,0 0 1-15,-4-12 0 0,4 12-52 0,4-8-12 16,1 0 0-16,-5-5 0 0,4 1 54 0,5-8 8 16,-4 4 2-16,4-4 0 0,0-1 0 0,5 1 0 15,-5 4 0-15,4-4 0 16,-3-1 0-16,3 1 0 0,1-4 0 0,4 4 0 0,-4-9-52 0,-1 9-12 16,1-4 0-16,4 4 0 0,-4-5 0 0,4 1 0 0,-4 8 0 15,-1 0 0-15,1 0 0 0,-5 3 0 0,0 1 0 16,-4 0 0-1,-5 12-100-15,0 0-22 0,0 0-5 0,0 0-649 0,-9 4-131 0</inkml:trace>
  <inkml:trace contextRef="#ctx0" brushRef="#br0" timeOffset="283">0 32 2419 0,'9'9'53'16,"5"-1"11"-16,-1-4 3 0,6 4 1 0,-1 4-55 0,0 0-13 0,0 0 0 0,5 4 0 0,-5 1 105 0,5-1 19 15,0 0 3-15,-5 4 1 0,9 0-103 0,-8 5-25 16,8-5 0-16,-4 8 0 0,4 9 56 0,-4-5 7 16,-1-4 1-16,1-7 0 0,0-1-52 0,-5-4-12 15,0 4 0-15,5-3 0 16,-5-1-48-16,1 0-13 0,-6-4-3 0,1-4 0 15,0 0-153-15,-5 4-31 0,0 0-7 0,14 1-1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47.7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0 1267 0,'0'0'56'0,"0"0"12"0,0 0-55 0,0 0-13 0,0 0 0 0,0 0 0 16,0 0 105-16,0 0 19 0,5 12 3 0,-5-12 1 15,0 0-52-15,0 0-9 16,0 0-3-16,0 0 0 0,0 0 0 0,0 8 0 16,0 4 0-16,0-12 0 0,0 9 0 0,0 3 0 0,-5 4 0 0,-4 4 0 15,4 0-51-15,-4 13-13 0,5-1 0 0,-5 4 0 16,0 1 0-16,-1-1 0 0,6 1 0 0,-5-1 0 0,4-3 54 15,-4 3 8-15,0-4 2 0,4 1 0 16,-4-5-103-16,5 0-20 0,-5 5-4 0,0-1-1 16,9-4 103-16,0 1 20 0,-5-5 4 0,5 0 1 15,0-3-78-15,0-5-15 0,5 0-3 0,-1-4-1 16,-4-12 1-16,0 0 1 0,0 12 0 0,5-8 0 16,4 0 76-16,-5 0 15 0,1 0 4 0,-1 0 0 0,6 1-52 0,-1-5-12 15,0 0 0-15,0 0 0 0,0-5 54 0,0 5 8 16,5 0 2-16,-1 0 0 0,1 5-52 0,0-5-12 15,-1 4 0-15,6 0 0 0,-1-4 0 0,0 8 0 16,0 4 0-16,5 0 0 0,-5 0 40 0,5-8 6 16,0-8 1-16,-5 0 0 0,9 8-33 0,-4-4-6 15,0-4-8-15,-5 4 11 0,0-4 0 0,0 8 0 16,-4 0 0-16,0 0 0 0,4-4-11 0,-4 8 0 16,-5 8 0-16,-5-11 0 15,-4-5-263-15,0 4-54 0</inkml:trace>
  <inkml:trace contextRef="#ctx0" brushRef="#br0" timeOffset="321">845 878 1497 0,'0'0'66'0,"0"0"14"0,0 0-64 0,0 0-16 16,0 0 0-16,0 0 0 0,-5 20 106 0,5-20 18 16,0 0 3-16,0 0 1 0,0 0-52 0,0 0-9 15,0-8-3-15,0 8 0 0,0 0-51 0,0 0-13 16,0-8 0-16,0-4 0 0,0 0 0 0,0-4 0 15,0 0 0-15,0-9 0 0,0 1 0 0,5 0 0 0,-5 4 0 0,4-5 0 32,1 5-202-32,-5 0-43 0,5-21-9 0,4 17-2 0</inkml:trace>
  <inkml:trace contextRef="#ctx0" brushRef="#br0" timeOffset="675">1009 729 1267 0,'4'20'56'0,"-4"-8"12"0,0 0-55 0,0 8-13 0,0 0 0 0,0 5 0 0,0-5 105 15,-4 0 19-15,4-4 3 0,0-16 1 0,0 0-52 0,0 0-9 16,0 17-3-16,0-17 0 0,-5-4-51 0,5-5-13 16,0 1 0-16,0 0 0 0,0 0 54 0,5 0 8 15,-5-4 2-15,4 0 0 0,1-4-52 0,-5 3-12 16,4 1 0-16,1 0 0 0,0-8 0 0,-1 0 0 15,5 0 0-15,-4 3 0 0,-1-3 0 0,1 4 0 16,4 0 0-16,-5 0 0 0,6 3 0 0,-6 1 0 16,5 0 0-16,0 0 0 0,-4 4 0 0,4 4 0 15,0 4 0-15,0 4 0 0,-9-4 54 0,14 8 8 16,-5 0 2-16,0 8 0 0,0 0 0 0,0-3 0 16,0 3 0-16,1 0 0 0,-1 8-52 0,-5 1-12 15,1-5 0-15,-1 8 0 0,5 4 0 16,-4-3 0-16,-1-13 0 0,1 0 0 0,-5 4 0 0,5-7 0 0,-5 3 0 15,-5-4 0 1,0-4-202-16,5-8-43 0</inkml:trace>
  <inkml:trace contextRef="#ctx0" brushRef="#br0" timeOffset="800">859 494 518 0,'0'0'46'0,"0"-8"-37"0,0 8-9 0,0 0 0 15,0 0 117-15,0 0 22 0,9-4 4 0,-9 4-383 16,0 0-77-16</inkml:trace>
  <inkml:trace contextRef="#ctx0" brushRef="#br0" timeOffset="1130">1405 753 979 0,'18'8'87'0,"-4"-8"-70"16,4 0-17-16,-4 0 0 0,4 0 183 0,-5-4 33 16,1-4 6-16,0-4 2 0,-1-1-90 0,1 1-18 15,-5 0-3-15,0 0-1 0,-9 0-57 0,5 0-12 16,-1 8-3-16,-4-8 0 0,-9-1-18 0,5 1-4 0,-5 4-1 16,-5 0 0-16,-9-4-17 0,5 8 10 0,-5 0-10 0,5 4 8 15,0 0-8-15,0 8 0 0,-1 4 0 0,1 0 8 16,0-4-8-16,4 4 0 0,-4 9 0 0,9-1 0 15,4 8 0-15,-4-3 0 0,5-9 0 0,-1 4 0 16,5-4 0-16,5 8-11 0,-1 5 3 0,5-5 0 16,1-8 8-16,3 4 12 0,1 1-2 0,-5-9-1 15,-9-12-9-15,9 0-12 0,9 0 2 0,5 0 1 16,-5 4 9-16,5-4 0 0,0 0 0 0,4 0 8 16,-4 0-8-16,0 0 11 0,-1 0-11 0,1 4 12 31,-5 4-215-31,-4 0-42 0</inkml:trace>
  <inkml:trace contextRef="#ctx0" brushRef="#br0" timeOffset="1444">1869 781 864 0,'9'-12'38'0,"-4"8"8"0,-5-4-37 0,4 0-9 16,1 0 0-16,-5 0 0 16,5-5 240-16,-10 1 45 0,0 0 10 0,1 0 1 0,-1-4-180 0,-4 4-36 15,0-5-7-15,-5 5-1 0,5 0-30 0,-4 4-6 16,4 0 0-16,-1 8-1 0,-3 8-6 0,4 0-1 15,4 4 0-15,-4 0 0 0,0 9-13 0,0-1-3 0,4 4-1 0,5 5 0 16,0-1-11-16,0-8-14 16,5-4 3-16,-1 0 1 0,-4 1 10 0,5-1-13 0,4 0 5 15,-4 4 8 1,-1 5-53-16,5-1-3 0,0-16-1 0,-9-8 0 0,0 0 57 0,0 0 0 0,0 0 0 0,14 4 11 16,0-12-11-16,-5 4-12 0,-5-8 2 0,5 4 1 15,-4 0 9-15,4-5 0 0,-4 1 0 16,-1 0 0-16,5 0 0 0,-4 0 0 0,-1 8 0 0,-4 4 0 31,0 0-29-31,0 0-1 0,14-8 0 0,-5 8 0 16,-9 0-75-16,14 0-15 0,-5 8-4 0,0 4-672 0</inkml:trace>
  <inkml:trace contextRef="#ctx0" brushRef="#br0" timeOffset="1683">2106 898 1267 0,'9'29'56'0,"-9"-29"12"0,0 0-55 0,0 0-13 15,0 0 0-15,0 0 0 0,-4 8 105 0,4-8 19 16,-10 0 3-16,10 0 1 0,0 0-52 0,-4-12-9 16,-10 0-3-16,10-5 0 0,4 1 6 0,-9-8 1 15,4 0 0-15,0-5 0 0,1 5-33 0,4-4-6 16,4 3-2-16,-4 9 0 0,0 8-11 0,5-4-3 16,0 0 0-16,4-4 0 0,-5 4-4 0,10-1 0 15,0 1-1-15,4 0 0 16,0 4-11-16,0 4 0 0,0-4 0 0,1 0 0 0,-1 4 0 0,-5 4-12 15,6 0 2-15,-6 4 1 16,-13-4-183-16,9 4-37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3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0 170 460 0,'0'0'41'0,"0"0"-33"15,0 0-8-15,0 0 0 0,0 0 148 0,0 0 28 16,0 0 6-16,0 0 1 0,0 0-70 0,0 0-13 15,0 0-4-15,0 0 0 16,0 0-18-16,0 0-4 0,0 0-1 0,0 0 0 0,0 0-7 0,0 0-2 16,0 0 0-16,0 0 0 0,0 0 0 0,0 0 0 15,0 0 0-15,0 0 0 0,0 0 0 0,0 12 0 16,4 8 0-16,1 0 0 0,-5-8 0 0,4 5 0 16,1 3 0-16,-1 8 0 0,1 4 0 0,4 5 0 15,-4-1 0-15,-1 5 0 0,5-5-51 0,0 1-13 0,0-1 0 16,1 0 0-1,-1 1 0-15,4-5 0 0,-4 1 0 0,1-1 0 0,-1 0 0 0,0-3 0 0,4-5 0 16,-3 4 0-16,3-3 0 0,1-5 0 0,-5 0 0 16,5-4 0-16,-5 5 0 0,4-5 0 0,1 4 0 15,0-4 0-15,-5-8 0 0,4 4 0 0,1 5 0 16,-5-5 0-16,5-4 0 0,-5 0 0 0,5 0 0 0,-5 4 0 16,0 0 0-1,0-4 0-15,0-4 0 0,-4-4 0 0,4-4 0 0,-5-4 0 0,5 4 0 0,-4-4 0 16,4 0 0-16,-4-4 0 0,-1 0 0 0,5 0 0 15,-4-1 0-15,4-3 0 0,-5 0 0 0,1-4 0 0,0-4 0 16,-1-1 0-16,-4 1 0 0,9 0 0 16,-4-1-48-16,-5 1-13 15,4 4-3-15,1 0 0 0,-1-5 52 0,-4 5 12 16,5 4 0-16,0 0 0 0,-1 4 0 0,1-1 0 0,-1 5 0 0,-4 8 0 0,0 0 0 0,0 0 0 31,9 0 0-31,-9 0 0 0,5 8 0 0,-1 5 0 16,6 3 0-16,-1 8 0 0,0 0 48 0,0 5 13 15,9 3 3-15,-9 0 0 0,0 5-52 0,0-5-12 16,5-7 0-16,-5 3 0 0,0 0 0 0,0-4 0 16,-4 1 0-16,4-1 0 0,0-4 0 0,0-4 0 15,5 9 0-15,-5-9 0 0,0-8 0 0,5 0 0 16,-5-4 0-16,5 4 0 0,-5 0 0 0,-9-8 0 0,9-8 0 16,0 4 0-16,0 0 0 0,5-4 0 0,-10 0 0 15,5-4 0-15,0 0 0 0,0 4 0 0,-4-5 0 16,4 1 0-16,-4-8-19 15,4 0-6-15,-5 0-2 0,1-5 0 0,-1-7 43 0,1 0 9 16,0-5 2-16,-1 5 0 0,-4-5-43 16,0 1-9-16,5 0-2 0,-1-5 0 0,-4 1 27 0,0 3 0 15,5-3 0-15,-5-1 0 0,0-7 0 0,4 7 0 0,-4 1 0 16,5-5 0-16,-5 1 0 0,4 11 0 16,-4 1 0-16,5 0 0 0,0 3 0 0,-1 5 0 0,-4-4 0 0,5 3 8 15,-1 5-8-15,5-4 0 0,-4 0 8 0,-1 7-8 0,1 1 11 16,-1 4-3-16,1 0 0 0,0 0 0 0,-1 4 4 15,-4 8 0-15,0 0 0 0,0 0 0 0,0 0-25 16,0 0-5-16,0 0-1 0,0 0 0 16,5-4-33-16,-5 4-8 0,0 0 0 0,0 0-1 15,0 0-198-15,0 0-39 0,0 0-8 0,0 0-2 0</inkml:trace>
  <inkml:trace contextRef="#ctx0" brushRef="#br0" timeOffset="723">1388 1088 1267 0,'5'12'28'0,"-5"-12"5"0,0 0 2 0,0 0 1 0,0 0-36 0,0 0 0 0,0 0 0 0,0 0 0 16,0 0 58-16,0 0 5 0,0 0 1 0,0 0 0 0,0 0 36 15,0 0 8-15,0 0 2 0,0 0 0 0,4-8-34 0,1 0-8 16,4 4 0-16,0-8-1 0,-4 4-3 0,4-8 0 16,4 0 0-16,-3 3 0 0,8 1-5 15,0-4-2-15,-4 0 0 0,4-4 0 0,-5-1-11 0,1-3-2 16,0 0-1-16,-5 0 0 0,0 3-22 0,5 1-4 16,4 0-1-16,0 0 0 0,0-5-4 0,1 5-2 15,-6 0 0-15,5 4 0 0,1-1-10 0,-10 5 0 16,4 4 0-16,-4 0 0 0,1 8 11 15,-6-4 6-15,5 4 2 0,-4-4 0 16,-1 4-169-16,-4 0-34 0,0 0-6 0,0 0-898 0</inkml:trace>
  <inkml:trace contextRef="#ctx0" brushRef="#br0" timeOffset="1038">1343 643 1958 0,'0'0'43'0,"0"0"9"0,0 0 1 0,9 4 3 0,0 0-45 0,-9-4-11 0,9 8 0 0,-4-4 0 0,-5-4 115 16,9 8 21-16,-5 0 4 0,5 1 0 0,5-1-71 0,0 0-14 15,4 4-3-15,-4 0-1 0,8 4 10 0,-3 0 3 16,-1 1 0-16,4 7 0 0,6 0-29 0,-1 9-6 15,0-1-1-15,1 8 0 0,4 1-9 0,-10-13-3 16,1-8 0-16,0 5 0 0,4-1-8 0,-4 4-8 16,0-3 12-16,0-5-12 0,-5 0 18 0,5 4-3 15,4 1-1-15,-9-5 0 0,-4-8-14 0,-5-4 0 16,9 4 0-16,-9-4 0 16,0 0-104-16,-9-8-23 0,5 0-5 0,-5 0-709 15,0 0-143-15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6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32 1166 0,'0'0'52'0,"0"0"10"0,0 0-50 0,0 0-12 0,-5 4 0 0,5-4 0 16,0 0 87-16,0-4 14 0,-4 0 3 0,4 0 1 16,0 4-49-16,0 0-11 0,0 0-1 0,0 0-1 15,0 0-31-15,-5-4-12 0,1-4 8 0,-1-4-766 16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5.7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2214 0,'0'0'48'0,"0"0"11"0,0 0 1 0,0 0 3 0,0 0-51 0,0 0-12 15,0 0 0-15,0 0 0 0,0 0 63 0,0 0 9 16,0 0 3-16,0 0 0 0,9-8-51 0,-4-4-11 16,-1 4-1-16,5 0-1 15,-4 0-135-15,-5 8-26 0,0 0-6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6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1209 0,'0'0'26'0,"0"0"6"0,0 0 0 0,14 0 4 0,-5 4-36 0,0 0 0 0,5-4 0 0,-1 0 0 0,1 4 122 16,4 1 18-16,0-5 3 0,14 4 1 0,-4 4-6 0,-1-4-1 15,0-4 0-15,5 4 0 0,0-4-14 0,0 8-3 16,9-4-1-16,4 4 0 0,10 4-95 0,4-4-24 16,5-4 0-16,-14 0 0 0,5 0 56 0,-1 0 6 15,1 0 2-15,4-4 0 0,0 4-52 0,5 1-12 16,4-5 0-16,28-5 0 0,-14 10-13 0,4-5-6 16,1 0-1-16,-10-5 0 0,-4 1 20 0,-9 4 0 15,0 0 0-15,-10 0 0 0,1-4 12 0,-10 0 7 16,5 0 1-16,-4 4 0 0,-5 4-35 0,-9-4-6 15,4 0-2-15,-4 0 0 0,-5 0 0 0,5 4 0 16,-4 4 0-16,-6 1 0 16,6-5-160-16,-6 0-32 0,-3 8-6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4770,'0'0'8684,"4"2"-7747,6 1-575,0-1 1,0 1 0,0-2 0,1 0 0,-1 0 0,0 0 0,1-1 0,15-3 0,12 2 487,394-21 3672,-324 20-5070,-62 3-6491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2:57.9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14 830 1036 0,'0'0'23'0,"0"0"5"0,0 0 0 0,0 0 1 0,0 0-29 0,0 0 0 0,0 0 0 0,0 0 0 0,0 0 46 16,0 0 3-16,0 0 1 0,0 0 0 0,0 0-3 0,0 0-1 15,0 0 0-15,0 0 0 0,0 0-24 0,0 0-5 16,-5-4-1-16,0 0 0 0,1 0 0 0,4-4 0 16,0-4 0-16,0-5 0 0,0 5 39 0,0-4 7 15,4 4 2-15,-4-4 0 0,5 0-52 0,0-5-12 16,4-3 0-16,-5-4 0 0,1-1 49 0,4 1 7 15,-5-4 2-15,1-1 0 0,4 5-58 0,-4-4 0 16,4-9 0-16,-5 9-14 0,5-1 22 0,-4 5 5 16,4-4 1-16,-4 3 0 0,-1 5-14 0,5 8 0 15,-9 0-12-15,0 4 12 0,9-1 0 16,-4 1 0-16,4 4 8 0,-4 0-8 0,-5 4 8 16,0 4-8-16,0 0 0 0,9 8 0 0,-5 4 0 0,5 4 0 0,-4 1 0 15,4 3 0-15,-4 4 0 0,4 4 0 0,-5 5 0 16,5-5 0-16,-4 5 0 0,4-1 0 0,0 8 0 0,-9-11 0 15,5-5 28-15,-5 4 5 0,4-7 2 16,1-1 0-16,-1-4-22 0,5 0-4 0,-4-4-1 0,4 4 0 16,0-7 1-16,-9-9 0 0,0 0 0 0,0 0 0 15,5 0 3-15,4-9 0 0,0 1 0 16,0-4 0-16,0 0-12 0,0 0 0 0,-4-4 0 0,-1-4 0 16,5 3-10-16,-9-3-4 0,10 4-1 0,-10-8 0 15,4-1 15-15,1-3 0 0,-1-4 0 0,5-5-9 16,-4 5 9-16,4-1 0 0,0 5 0 0,-4 0 0 15,-5-5 12-15,4 5 4 0,1-4 0 0,-1 12 1 0,1 7-17 16,-5 5 0 0,0 8 0-16,0 0 0 0,4-4 0 0,-4 4 0 0,0 0 0 0,0 0 0 0,0 0 0 15,0 8 0-15,0 9 0 0,0 3 0 0,0 4 50 16,5 4 6-16,-5 9 2 0,0-1 0 0,0-3-42 16,0 3-8-16,4-4-8 0,1 5 12 0,0-5-12 0,-1 1 0 15,1-1 0-15,-1-4 0 16,1 1 0-16,-1-1 0 0,1 0 0 0,4-3 0 15,-4-1 0-15,-1-8 0 0,1 0 0 0,4-4 0 16,4 5-159-16,-3-1-33 0,3 4-8 0,-13-20 0 16</inkml:trace>
  <inkml:trace contextRef="#ctx0" brushRef="#br0" timeOffset="314">715 389 288 0,'9'4'25'0,"-5"4"-25"0,-4-8 0 0,0 0 0 16,0 0 302-16,0 0 55 0,0 16 11 0,0 4 3 16,0 5-218-16,0 3-43 0,0-4-9 0,0 1-1 15,0-1-34-15,0 0-6 0,5-4-2 0,-1 9 0 16,1-5-46-16,0-4-12 0,-1 0 0 16,5-3 0-16,0-5 0 0,0 4 0 0,-4-12 0 0,4 4 0 0,0-4-16 0,0 0-4 15,5-4-2-15,-5-4 0 0,0 4 22 0,-9 0 0 16,5-12-9-16,-1 0 9 0,1 0 0 0,-1-4 0 15,5 7 8-15,-4-3-8 0,-5-8 9 0,0 8-9 16,0-4 8-16,0 4-8 0,0-5 0 0,-5 5 0 16,5-4 8-16,0 4-8 0,-4-4 0 15,-1 0 0-15,5 7 0 0,0-3 0 16,0 4-160-16,0-8-33 0</inkml:trace>
  <inkml:trace contextRef="#ctx0" brushRef="#br0" timeOffset="627">1061 0 172 0,'0'0'16'0,"0"0"-16"0,0 0 0 0,0 0 0 16,0 0 268-16,0 0 50 0,0 16 10 0,4 1 3 0,1-1-149 15,-1 0-30-15,-4 0-5 0,0 0-2 0,0 5-49 16,0 7-9-16,0 4-3 0,0 9 0 0,0-1-16 0,0 1-3 16,0-1-1-16,0 1 0 0,0-1-38 0,0 5-8 15,0-1-2-15,0-7 0 0,-4-5-16 0,4 0 0 16,0 5 8-16,0-9-8 0,0-4-11 0,0-3-5 15,0-9-2-15,0 4 0 0,4-4 6 0,-4 0 0 16,0-12 1-16,0 0-1053 16</inkml:trace>
  <inkml:trace contextRef="#ctx0" brushRef="#br0" timeOffset="926">1234 29 1047 0,'0'16'46'0,"0"-16"10"0,0 0-44 0,0 0-12 0,0 0 0 0,9 8 0 16,-9 4 132-16,4 0 24 0,1 0 4 0,-1 5 2 15,1-1-43-15,0 0-9 0,-1 12-2 0,1 1 0 16,-1 3-35-16,1-4-7 0,-1-3-2 0,1 3 0 15,-1 8-28-15,1 1-7 0,0-5-1 0,-1 5 0 16,1-9-16-16,-1 4-3 16,-4-7-1-16,5-1 0 0,-1 4-8 0,1 0 0 0,-1-7 0 0,-4-1 8 0,5-4 1 0,-1-4 0 15,-4-12 0-15,0 0 0 16,5 12-212-16,-5-12-42 0,0 0-9 0,0 0-2 0</inkml:trace>
  <inkml:trace contextRef="#ctx0" brushRef="#br0" timeOffset="1208">1170 458 633 0,'0'0'56'0,"0"0"-44"0,9 0-12 0,5 4 0 16,-5 4 245-16,4 0 47 0,6-8 10 0,-6 4 2 16,10-4-141-16,-5 0-28 0,5 0-6 0,4 0-1 15,-8 0-102-15,-1 0-26 0,5 4 0 0,-1 0 0 16,1-4 28-16,0 0 1 16,-9-4 0-16,-1 4 0 0,1-4-41 0,-1 4-8 0,-13 0-1 0,0 0-645 31,10-4-129-31</inkml:trace>
  <inkml:trace contextRef="#ctx0" brushRef="#br0" timeOffset="1428">1612 684 748 0,'0'0'67'0,"0"0"-54"16,0 0-13-16,0 0 0 0,0 0 168 0,0 0 32 15,0 0 5-15,4-12 2 0,1 0-91 0,-5 4-17 0,0 0-4 16,4-4-1-16,5-5-62 0,-9 1-12 0,0 4-2 16,0 4-1-1,5 0-81-15,-5-4-17 0</inkml:trace>
  <inkml:trace contextRef="#ctx0" brushRef="#br0" timeOffset="1569">1575 284 1371 0,'0'0'60'0,"0"0"14"0,0 0-59 0,9-4-15 0,-9 4 0 0,0 0 0 16,0 0 82-16,9 0 14 0,0-5 2 0,-9 5 1 0,0 0-71 15,0 0-15-15,14-4-2 0,0 8-789 16</inkml:trace>
  <inkml:trace contextRef="#ctx0" brushRef="#br0" timeOffset="2165">1894 360 403 0,'0'0'17'0,"0"0"5"0,4 17-22 0,-4-9 0 0,0-8 0 0,0 0 0 15,5 12 299-15,-5 0 55 0,4 4 11 0,-4 9 3 16,0 3-255-16,0 4-50 0,0 5-11 0,0-1-1 16,-4-4-23-16,-1 1-4 0,5-5 0 0,-4 5-1 15,-1-5-15-15,1 4-8 0,4-7 8 0,-5-1-8 16,5 0 0-16,-4 0 0 0,4-3 0 0,0-5 0 16,-5 0 0-16,5 0 0 0,-4-8 0 0,4-8 0 0,0 0 0 0,0 0 0 15,-5 8 0-15,5-8-8 0,0 0 8 0,0 0 0 16,0 0-9-16,0 0 9 0,-9-4 0 0,0 0 0 15,0 0-9-15,4-4 9 0,-4-4 0 0,4 0 0 16,1-8-8-16,-1-1 8 0,1 1 0 0,4 0 0 16,0-4 0-16,0-1 0 0,4 1 0 0,5 0 0 15,-4 4 0-15,0-5 0 0,4 5 0 0,0 0 9 16,0 4-9-16,0-9 8 0,0 5-8 0,0 0 10 16,0 8-10-16,0 0 10 0,5 8-18 15,0-5-4-15,-5-3-1 0,4 8 0 0,-3 4 28 0,3 0 5 16,-4 0 2-16,0 4 0 0,-9-4-14 0,10 4-8 15,-1 4 10-15,-9-8-10 0,0 0 9 0,4 13-9 16,-4-1 8-16,0 4-8 0,-4 0 0 0,-1 0 0 16,1-4 0-16,-1 1 0 0,-4-1 0 0,4 0 0 15,1 0 0-15,-1 0 0 0,-4 0-16 0,9-12-1 16,0 0-1-16,0 0-881 0</inkml:trace>
  <inkml:trace contextRef="#ctx0" brushRef="#br0" timeOffset="2431">2217 0 1180 0,'0'0'52'0,"0"0"12"0,5 12-52 0,-5 5-12 15,4-1 0-15,1 4 0 0,-10 0 90 0,5 9 15 16,9 3 3-16,-9 4 1 0,-4 1-53 0,-1-1-10 15,5-3-2-15,0 7-1 0,5 5 21 0,-5-1 5 16,-5-3 1-16,5 3 0 0,5 1-39 0,-5-13-8 16,-5 0-2-16,5-3 0 0,0-9-10 0,5 0-3 15,-1 0 0-15,1-7 0 0,-5-5-8 0,0-8 0 16,0 0 0-16,0 0 0 0,0 0-9 0,0 0-7 16,9-12-2-16,-4 3-590 15,4 1-117-15</inkml:trace>
  <inkml:trace contextRef="#ctx0" brushRef="#br0" timeOffset="2745">2299 551 691 0,'23'4'30'0,"-14"0"7"0,5 4-29 0,-5-4-8 0,4-4 0 0,1 0 0 16,4 0 243-16,0 0 47 0,-8 0 10 0,3 0 1 16,5-8-181-16,-4 0-37 0,0-4-7 0,-1-1-2 15,-4-7-48-15,1 0-10 0,-1 8-1 0,-5 4-1 16,5-4-14-16,-4 4 11 0,-5-5-11 0,0 1 10 15,-5 0-10-15,5 12 12 0,0 0-12 0,-4-4 12 16,-10 0-12-16,0 4 10 0,1 4-10 0,-1 4 10 0,0 0 0 16,5 4 0-16,0 5 0 0,0 3 0 0,5 0-2 0,-5 4-8 15,4-3 12-15,0-1-4 0,5 8-8 16,0-8 10-16,5 1-10 0,0-5 10 0,4 4-10 16,-5-4 10-16,5-4-10 0,5 0 10 0,-5-3-2 0,5-1-8 15,4 0 12-15,0-4-4 0,-4 0 3 0,-1-4 0 16,1 0 0-16,4 0 0 0,-9 0-11 0,1-4 0 15,-1 0 0-15,4 4 8 16,-4 0-127-16,0 0-25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1.4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0 1681 0,'10'25'36'16,"-10"-25"8"-16,0 0 2 0,0 0 2 0,4 4-38 0,5 4-10 0,-4 4 0 0,-1 0 0 0,-4 0 115 0,5 8 21 15,-1 5 4-15,-4-1 0 0,-4 0-112 0,4 9-28 16,-5 3 0-16,5 9 0 0,-4 7 34 0,-1-7 1 16,1-5 0-16,-1 5 0 0,1 7-27 0,4-7-8 15,-10-9 0-15,10-3 0 0,5-1 0 0,-5-4 0 16,5 5 0-16,-1-5 0 0,-4 0 8 0,5-11-8 16,-1-9 0-16,1 0 0 0,-1 0 0 0,5-4 0 15,-4 0 0-15,4-4 0 0,0-4 0 0,0 0 0 0,5 0 0 16,0 0 0-16,-1-4 0 0,1 0 0 15,0-5 0-15,8-3 0 0,-8 8 21 0,9-4-2 0,-5 0-1 16,5 0 0-16,4 4-9 0,0 0-1 0,1 4-8 0,-1-1 12 16,0 5-12-16,-4-4 0 0,-5 0 0 15,1 0 0-15,-6 4 18 0,5 4 1 0,1 4 0 16,-6 1 0-16,-4-1-19 0,5-4-12 0,-5-4 1 16,-9 0 1-1,0 0-200-15,0 0-40 0,5 24-8 0,-5-24-2 0</inkml:trace>
  <inkml:trace contextRef="#ctx0" brushRef="#br0" timeOffset="188">657 838 691 0,'0'0'30'0,"0"0"7"15,0 0-29-15,0 0-8 0,0 0 0 0,0 0 0 0,0 0 164 0,0 0 32 16,0 0 7-16,-4-8 1 0,4 4-92 0,0-8-17 15,-5 0-4-15,5-4-1 0,-5-1-52 0,5 5-10 16,5 0-3-16,-5-4 0 0,0 0-14 0,0-1-3 16,5 1-8-16,-1 0-820 0</inkml:trace>
  <inkml:trace contextRef="#ctx0" brushRef="#br0" timeOffset="517">803 616 1350 0,'4'20'60'0,"-4"-8"12"0,0 0-58 0,5 4-14 0,-1 4 0 16,-4 1 0-16,0-1 113 0,0-8 20 16,0 0 4-16,0-12 1 0,0 8-52 0,0 0-10 0,0-8-3 0,0 0 0 15,0 0-43-15,0 0-9 0,0 0-1 0,0 0-1 16,0 0-19-16,0-8 8 0,0-8-8 0,5 0 0 16,0 4 8-16,-5-4-8 0,9 3 0 0,-9 1 0 15,0 12 8-15,4-8-8 0,1 4 0 0,-1-4 0 16,1 0 8-16,4-4-8 0,-4-4 0 0,-1 4 0 15,5 3 8-15,-4 5-8 0,4 4 9 0,0 0-9 16,0 0 10-16,0 0-10 0,-9 0 10 0,9 13-10 16,5-1 13-16,-10-4-3 0,6 0-1 0,-1 4 0 15,-5 8 6-15,1-4 1 0,-1 1 0 0,1-1 0 0,-5 4-5 16,0-8-1-16,0 4 0 0,0-3 0 0,0 7-10 16,0-12 0-16,0-8 0 0,0 0 0 0,-5 12 0 0,5-12-14 15,0 0 3-15,0 0 1 16,-4-8-207-16,-1-4-42 0</inkml:trace>
  <inkml:trace contextRef="#ctx0" brushRef="#br0" timeOffset="627">794 437 586 0,'4'29'12'0,"-4"-29"4"0,0 0 0 0,9 8 1 0,-9-8-17 0,9 8 0 15,1-4 0-15</inkml:trace>
  <inkml:trace contextRef="#ctx0" brushRef="#br0" timeOffset="910">1131 696 1076 0,'13'9'48'0,"-13"-9"9"0,14 4-45 0,-5 0-12 16,5-4 0-16,-1-4 0 0,-4 0 81 0,1 4 15 0,-1-9 2 0,0 1 1 16,-5 4-29-16,1-4-6 0,-1 0 0 0,-4 0-1 15,0-4-21-15,-4 0-4 0,-1 0-1 0,1 4 0 16,-1-5-9-16,-4 5-1 0,0 4-1 0,0 0 0 0,0-8-6 15,-5 8 0-15,0-4-1 0,5 4 0 0,9 4 3 0,0 0 1 16,-9 4 0-16,0 8 0 16,0 0-3-16,0 0 0 0,9 5 0 0,-5-1 0 0,5 8-9 15,0-4-3-15,5-4 0 0,4 1 0 0,-4-5 0 16,-1 4-8-16,14 4 12 0,-4-8-4 0,0 0-8 16,-1-3 8-16,1 3-8 0,0-4 8 0,4 4-8 15,0-8 0-15,-4 0 0 0,4 0 0 0,0 0-12 16,0 0 1-16,-4-4 1 0,4 0 0 31,-4 0-156-31,0 0-31 0,4 0-7 0</inkml:trace>
  <inkml:trace contextRef="#ctx0" brushRef="#br0" timeOffset="1160">1590 773 864 0,'0'0'76'0,"0"0"-60"0,10-8-16 16,-1 0 0-16,-9 8 100 0,0 0 18 0,4-8 3 16,-4 8 1-16,0-12-26 0,0 4-6 0,0 8-1 0,-4-8 0 15,-5 0-45-15,-1 0-8 16,-3-9-3-16,-1 5 0 0,0 12-5 0,5-4 0 0,-4 0-1 0,-1 0 0 15,5 0 5-15,0 4 0 0,0 4 1 0,4 8 0 16,-4 4-33-16,5-3 0 0,-1-1 0 0,5 0 0 16,0 0 33-16,5 0 0 0,-1 0 0 0,1 4 0 15,4 1-21-15,0-9-4 0,0 0 0 0,0 4-8 16,0-8 8-16,0 0-8 0,5 0 0 0,-5 0 0 16,0-4 0-16,0 0 0 0,0-4 0 0,0 0 0 15,1 0 0-15,3 0 0 0,-4 0-9 0,0 0 9 16,1 0-181-16,3 0-31 15</inkml:trace>
  <inkml:trace contextRef="#ctx0" brushRef="#br0" timeOffset="1379">1918 814 1206 0,'0'0'53'0,"0"0"11"0,0 0-51 0,0 0-13 16,0 0 0-16,0 0 0 0,0 0 100 0,0 0 18 15,0 0 3-15,-9 0 1 0,5-4-62 0,-6-4-13 16,1 0-3-16,0 0 0 0,-4-9-11 0,8 1-2 15,-4 0-1-15,0-4 0 0,0-1 1 0,4 5 0 16,1-4 0-16,4 4 0 0,0 0-7 0,0 0-2 16,9-5 0-16,-5 5 0 0,5 0-6 0,0 8-2 15,1 0 0-15,3 4 0 0,-4 0-3 0,0-4-1 16,5 3 0-16,4-3 0 0,-4 0-2 0,0 0-8 0,-1 4 12 16,6 0-4-16,-19 4-8 0,9 4 0 15,4 0 0-15,-13-4 8 16,0 0-158-16,0 0-32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06.0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9 584 403 0,'0'0'36'0,"0"0"-36"16,0 0 0-16,0 0 0 0,0 0 96 0,0 0 13 15,0 0 3-15,0 0 0 0,0 0-10 0,0 0-2 0,0 0 0 16,0 0 0-16,0 0-57 0,0 0-12 0,0 0-3 0,0 0 0 15,0 0 29-15,0 0 6 16,0 0 1-16,0 0 0 0,0 0 0 0,0 0 0 0,4-8 0 0,-4 0 0 16,5-1 8-16,-1 1 3 0,1 0 0 0,4 0 0 15,0 0-4-15,-4-4-1 0,4 4 0 0,-5 0 0 16,5-4-13-16,0-1-2 0,5 1-1 0,0 0 0 16,-5 0-22-16,5 0-5 0,-1-4-1 0,5-4 0 31,-4 3-12-31,0-3-2 0,-1 0-1 0,6 0 0 0,-6 7 7 0,1-3 2 0,-5 4 0 0,5-4 0 15,-5 4-20-15,0 4 0 0,0-4 0 0,0-1 0 16,-4 5 0-16,-1 4-17 0,-4 0 3 0,5 0 1 16,-1 0-31-16,-4 4-5 15,0 0-2-15,0 0 0 0,0 0-221 0,0 0-44 0,0 0-8 16,-41 8-3-16</inkml:trace>
  <inkml:trace contextRef="#ctx0" brushRef="#br0" timeOffset="299">0 199 1036 0,'0'0'46'0,"0"0"10"0,4-8-45 0,-4 8-11 0,5-12 0 0,-5 12 0 16,0 0 156-16,0 0 28 0,0 0 7 0,0 0 1 15,9 0-59-15,-5 4-11 0,5 4-2 0,-4-4-1 16,-5-4-33-16,9 8-6 0,0 4-2 0,5 1 0 16,-1-1-14-16,1 0-4 0,0 0 0 0,4 8 0 15,0 1-20-15,0 3-4 0,1 0 0 0,-1 0-1 16,0 1-19-16,0-5-4 0,-4 0-1 0,4 4 0 16,-4 1-3-16,4-5 0 0,-4-4 0 0,-1 0 0 15,1-4-8-15,0 5-11 0,-1-9 3 0,1 0 0 16,-5 0-83-16,5-4-16 15,-5 0-3-15,-9-4-658 0,0 0-132 0</inkml:trace>
  <inkml:trace contextRef="#ctx0" brushRef="#br0" timeOffset="629">764 66 1267 0,'0'0'56'0,"5"8"12"0,-5-8-55 0,5 12-13 0,-5-4 0 16,0-8 0-16,0 0 156 0,4 12 29 0,-4 4 6 0,0-3 1 15,0 7-52-15,0 0-9 0,5 4-3 0,-5 1 0 16,0-5-51-16,0 4-10 0,0 4-3 0,0 5 0 15,0-5-51-15,0 0-13 0,0-3 0 0,0 3 0 16,0 0 0-16,0-3 0 0,4-1 0 0,-4-4 0 16,5 0 0-16,-5-7 0 0,4-1 0 0,-4-4 0 15,0-8 0-15,0 0 0 0,0 0 0 0,0 0 0 16,0 0-253-16,0 0-54 0,0 0-10 0,0 0-3 0</inkml:trace>
  <inkml:trace contextRef="#ctx0" brushRef="#br0" timeOffset="1744">760 353 1036 0,'0'0'46'0,"0"0"10"0,0 0-45 0,9 0-11 15,0 0 0-15,5 4 0 0,-10 0 104 0,5 0 20 16,0-4 3-16,5 0 1 0,0 0-52 0,-5 4-9 15,5-8-3-15,4 4 0 0,0 4 0 0,0 0-1 16,10-4 0-16,-6 4 0 0,1-8-50 0,0 4-13 16,4-8 0-16,-4 4 0 0,4 0 52 0,1 0 4 0,3 4 2 0,-3 0 0 15,-1 0-42-15,-4 0-8 0,4 4-8 0,5 0 12 16,-9 0 28-16,4 0 5 0,5 0 2 0,-5 4 0 16,1-4-27-16,3 1-4 0,1-5-2 0,-4 0 0 15,4 0-6-15,4-5 0 0,-4 5-8 0,0-4 12 16,-5 4-12-16,5 0 0 0,-5 0 0 15,5 0-10-15,0 4 10 0,0-4 0 0,-5-4 0 0,0-4 0 16,-4 4 8-16,0 4 3 0,0 0 1 0,-1 4 0 16,-3-4-12-16,3-4 8 0,-3 0-8 0,3 4 8 15,1-4 0-15,-5 0-8 0,1 4 12 0,-1 4-4 0,0 4-8 16,5-4 12-16,0-4-12 0,4 0 12 0,-4-4-12 16,4 0 8-16,-4 4-8 0,4 0 8 0,0 0-8 0,1 0 10 15,-6 4-10-15,6 0 10 0,-1 4 13 0,0-4 2 16,5-4 1-16,-4-4 0 0,-10-4-26 0,5 0-20 15,-1 8 3-15,-3-4 1 0,3 0 25 0,-8 0 6 16,0 8 1-16,4-4 0 0,0-4-16 0,-4 4-13 16,4-4 2-16,-4 8 1 0,4 4 10 0,-5-4 0 15,6-8 0-15,-6 0 0 0,6 8 0 0,-1 0 9 16,0-4-9-16,0-4 0 0,0 4 10 0,5 0-10 16,0-4 8-16,-5 0-8 0,0 4 8 0,5 0-8 15,0-4 8-15,-5 0-8 0,0 4 8 0,5 0-8 16,-5 0 0-16,0 0 8 0,-4 0-8 0,0 0 0 15,-1 0-12-15,6-4 12 0,-1 4 0 0,0 0 0 16,5-8 0-16,-5 8 0 0,0-4 0 0,0 0 0 0,5 4 0 16,0 0 0-16,-9 12 0 0,4-8 10 15,0-8 1-15,0 0 0 0,-4 4-11 0,4 0-16 0,-4 0 4 16,-1 4 1-16,-13-4 27 0,14 4 4 0,0-4 2 16,-5 0 0-16,-9 0-14 0,0 0-8 0,14 4 8 0,-5 0-8 15,0-8 0-15,-5 4 9 0,5 0-9 0,-9 0 0 16,5 0 0-16,0-4 0 0,4 0 0 0,-9 4 0 15,0 0 0-15,9 0 0 0,0-4 0 0,-9 4 0 16,0 0 0-16,0 0 0 0,4-4 0 0,5 0 0 0,-4 0 0 16,0 0 0-16,-1-4 0 0,1 4 0 15,-5 4 0-15,0 0 0 0,0-13 0 0,0 9 0 0,0-4 0 16,0 8 0-16,0-4-10 0,-5-8 10 0,1 0 0 16,-1 4 0-16,0 4 0 0,-4-8 0 0,0-5-8 15,0-3 8-15,5 4 0 0,-10 0 0 0,5 4 0 16,-5 0 0-16,5-9-9 0,-5 5 9 15,10 4 0-15,-10 4 0 0,-4 0 0 0,9-4 0 0,4 4 0 0,-8-1 0 16,-1 5 0-16,0-4 0 0,1 4 8 0,4 4-8 16,0 0 0-16,-1-4 9 0,1 0-27 0,5 4-6 15,4 0 0-15,0 0-1 0,0-8 42 0,0 8 9 16,0 0 2-16,0 0 0 0,0 0-28 0,0 0 8 16,9-4-8-16,5 4 0 0,-1-4 9 0,1 4-9 15,-1 4 10-15,6 0-10 0,-6 4 10 0,6 0-10 16,-6 0 10-16,1 5-10 0,0 3 8 0,-5 0-8 0,4-4 0 15,1 4 9-15,-5 4-9 0,0 1 0 0,0 7 0 16,-4-12 0-16,-1-12 0 0,1 8 0 0,-1-4 0 0,-4 5 0 16,0-13-10-16,-4 16 10 0,4 4 0 15,-9-4-9-15,4 0 9 0,1 1 0 0,-5 3 0 16,0 4 0-16,-1 4 0 0,-3-7 0 0,4-1 0 0,0 0 0 16,-5-4 0-16,5-4 0 0,-5 5 0 0,10-5 0 15,-1 4 0-15,5-8 0 0,-14-4 0 0,5 0 0 16,5 0 0-16,-5 0 0 0,9-4 0 0,0 0-8 0,-5 0 8 15,5 0 0-15,0 0 0 0,0 0 0 0,-5 4 0 16,5-4 0-16,0 0 0 0,0 0 0 16,-4 4-99-16,-1 4-21 15,5-8-4-15,0 0 0 0,0 0-114 0,0 0-22 0,0 0-5 0,0 0-1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11.2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0 146 1036 0,'0'0'46'0,"0"0"10"0,0 0-45 15,0 0-11-15,0 8 0 0,0 4 0 0,0-4 104 0,0 4 20 16,0-4 3-16,0 8 1 0,0-4 0 0,0 5 0 0,0-1 0 0,5 4 0 16,-5 0-52-16,0 1-9 0,4-1-3 0,-4 4 0 15,5-4 0-15,-5 5 0 0,5-1 0 0,-1 0 0 16,1 0-51-16,-5 9-13 0,4 3 0 0,1 5 0 15,-1-5 0-15,1 9 0 0,-1 3 0 0,1 1 0 16,4-1 0-16,-4 1 0 0,4-9 0 0,-5-3 0 16,5-1 18-16,-4-11 1 0,4-1 0 0,0-8 0 15,0 0-19-15,0-8 0 0,0 0 0 0,1 0 0 16,-1-8 0-16,-5-8 0 0,5-4 0 0,0-4 0 16,-4 0-23-16,0 4-8 0,4-4-1 15,4-1-1-15,-4 1 33 0,1 0 0 0,8 0 0 0,-9-4 0 0,0 3 0 16,5-3 17-16,-10 0-3 0,5-4-1 0,0-1-13 15,0 1 0-15,5 4 0 0,-5-9 0 16,-4 5 0-16,4 0-15 0,0 4 3 0,-4-1 1 16,-1 5 11-16,1 0 0 0,-5 4 0 0,0 4 0 0,0 8 0 15,0 0 0-15,0 0 0 0,0 0 0 0,0 0 12 0,0 0-3 16,0 0 0-16,0 0 0 0,-5 8-9 0,5 8-12 16,9 4 2-16,-4 5 1 0,4 7 9 15,5-4 0-15,-1 5 0 0,5-5 8 0,1 0-8 0,-6 1 11 16,5 3-11-16,1-4 12 0,-6-3-12 0,1-5 0 15,0-4 0-15,-5 4 0 0,0-8 0 0,0 5 0 16,0-5 0-16,-4-4 0 0,-5-8-8 0,0 0-4 16,0 0-1-16,0 0 0 0,0 0 13 0,13-8 0 0,-8 0 0 15,-1 0 0-15,6 0 12 0,-6-5 0 0,-4-3-1 16,9-4 0-16,-9 0 3 0,5-5 1 0,-1 1 0 16,-4-4 0-16,5-5-7 0,-5-3-8 0,4-4 11 15,-4 3-11-15,-4 1 16 0,4-1-3 16,0 5-1-16,0-5 0 0,-5-3-4 0,5 0-8 0,0 7 11 0,-4-11-11 15,4-1 27-15,0 1-2 0,-5 3 0 16,5 1 0-16,0 3-25 0,0 5 0 0,0-1 0 16,-4 9 0-16,4 4 0 0,0 0 0 0,0 4 0 0,0-1 0 15,0 1-12-15,4 0-8 0,-4 4-2 0,0 4 0 16,0 8-22-16,0 0-4 16,0 0 0-16,0 0-1 0,0 0-160 0,0 0-32 0,0 12-7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4.3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0 829 1497 0,'0'0'32'0,"0"0"8"0,0 0 0 0,0 0 4 0,0 0-36 0,0 0-8 16,0 0 0-16,0 0 0 0,0 0 104 0,0 0 20 16,0 0 3-16,0 0 1 0,0 0-41 0,0 0-8 15,0 16-2-15,5-8 0 16,-1 5-21-16,6-5-4 0,-1-8 0 0,4 4-1 0,5-8 10 0,-4 4 3 15,4-8 0-15,1 4 0 0,-1-5-52 0,0 5-12 0,0-4 0 16,5 4 0-16,-5 0 54 0,0 4 8 0,1-4 2 16,3 4 0-16,-3-4-52 0,3 0-12 0,-3 0 0 15,-1 0 0-15,5 4 0 0,-10-4 0 0,10 0 0 0,-9 4 0 16,-1-4-21-16,5 4 2 0,-8-4 1 16,3 8 0-1,-4-4-138 1,-4 0-27-16,4-4-5 0,-9 4-868 0</inkml:trace>
  <inkml:trace contextRef="#ctx0" brushRef="#br0" timeOffset="251">305 1064 1447 0,'0'0'64'0,"0"0"13"0,0 0-61 16,0 0-16-16,0 0 0 0,0 0 0 0,-4 4 116 0,4-4 20 15,-9-8 4-15,4 0 0 0,5 8-20 0,0-12-4 16,0-1 0-16,-4-3-1 0,4-8-46 0,0 0-9 16,-5-5-1-16,5 1-1 0,0 4-26 0,5-5-4 15,-5 9-2-15,4-4 0 0,-4 0-14 0,0-1-2 16,0 5-1-16,5 4 0 0,-5 0-9 0,0 8 10 16,0 0-10-16,0-1 10 15,-5 1-75-15,5 0-15 0,-4 4-4 0,-1-4-1041 0</inkml:trace>
  <inkml:trace contextRef="#ctx0" brushRef="#br0" timeOffset="895">952 0 1036 0,'0'0'23'0,"0"0"5"0,0 0 0 0,0 0 1 0,9-4-29 0,-9 4 0 16,0 0 0-16,0 0 0 15,0 0 108-15,0 0 16 0,0 0 4 0,0 0 0 0,5 8 0 0,-1 4 0 16,1 4 0-16,-1 0 0 0,1 4-52 0,-5 9-9 16,4-1-3-16,-4 8 0 0,0 1 0 0,0 7 0 15,0 5 0-15,-4 4 0 0,4 3-51 0,0-3-13 16,-5-9 0-16,5 9 0 0,0 0 0 0,0-1 0 16,0-7 0-16,0-5 0 0,5 5 54 0,-5-5 8 15,4-7 2-15,-4-1 0 0,0-4-52 16,5-3-12-16,-1-5 0 0,1 0 0 0,-5-8 0 0,0-4 0 15,0-8 0-15,0 0 0 0,0 0 0 0,0 0 0 0,0 0 0 16,0 0 0 0,4-8-48-16,6-4-13 0,-6-8-3 0,1 0 0 0,-1-5 52 0,5 1 12 15,-9 0 0-15,5-1 0 0,-1 9 0 0,1 0 0 16,-5-8 0-16,9 3 0 0,-4 1 0 0,-1 4 0 0,1 4 0 0,-1 0 0 16,1 4 21-16,4 0 7 15,-4 4 2-15,4-1 0 0,0 5-17 0,0 0-3 0,5 0-1 16,-5 5 0-16,4 3 2 0,1 0 0 0,4 4 0 0,-4 4 0 15,-1 4-2-15,1 1 0 0,-9 3 0 0,-5 0 0 16,0 4-9-16,0 5 0 0,-9-1 0 0,-5 5 0 0,0-5 0 16,-4-4 0-16,-5 1 0 0,5-13 0 0,4-4 0 15,-4 0 0-15,0 0-9 0,4-4 9 0,-4-8 0 16,4 4-8-16,1-4 8 0,-5 0 0 0,4-4-13 0,5 0 4 16,0-4 1-16,0 0 0 0,4-4 22 15,-4 0 5-15,9 4 1 0,0 0 0 16,0 8-56-16,5-4-10 0,-1-5-2 0,1 5-708 15,-1-8-140-15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29.0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0 864 0,'0'0'76'0,"0"0"-60"0,0 0-16 16,0 0 0-16,0 0 31 0,0 0 3 0,-5 12 1 0,5-12 0 15,0 0 17-15,0 0 3 0,0 8 1 0,0-8 0 16,0 0-4-16,0 0 0 0,0 0 0 0,0 0 0 16,0 0-16-16,0 0-3 0,9 4-1 0,5 0 0 15,-14-4 7-15,14-4 1 0,-1 4 0 0,1 0 0 16,0 0 3-16,-1 0 1 0,1 0 0 0,4 4 0 16,0 0-4-16,5 1 0 0,0-5 0 0,0 4 0 15,4 0 4-15,-9 0 0 0,5 0 0 0,4 0 0 0,-4-4-17 16,0 4-3-16,9-4-1 0,-10 4 0 0,6-4-2 15,-1 0 0-15,-4 4 0 0,4-4 0 16,0 0-5-16,1 4 0 0,-1-4-1 0,0 4 0 0,5 4 2 16,-4-4 1-16,3-4 0 0,1 4 0 0,0 0-6 15,5-4 0-15,-6 4-1 0,6 0 0 0,-5 0 7 16,0 0 2-16,-5 0 0 0,5-4 0 0,-5 5-20 16,5-5 0-16,0 4 0 0,0-4 0 0,0 4 0 0,-5 0 0 15,-4 0 0-15,4-4 0 0,0 4 11 0,5-4 1 16,-4 4 1-16,3-4 0 0,1 4-13 0,0 0 0 15,5 0 0-15,4-4 0 0,-5 0 0 0,0 0 0 16,1-4 0-16,-5 4 0 0,4 0 0 0,-4-4 0 16,-5 0 0-16,5 4 0 0,5 0 0 0,-6 0 8 15,-3-4-8-15,-1 4 0 0,-4-4 0 0,4 4 8 16,0 0-8-16,1 0 0 0,-5 0 8 0,4 0-8 0,5 0 0 16,-5 0 0-16,0 0 0 0,5-4 8 0,0 4-8 15,0-4 0-15,0 4 0 0,0-4 9 0,-5 4-9 16,0 0 8-16,1-4-8 0,-6-1 0 0,1 1 0 15,0 4 0-15,4 0 0 0,-4 0 0 0,4-4 0 0,-4 4 0 16,4 0 0-16,-4-4 0 0,0 0 0 0,4 4 0 16,-9 0 0-16,1-4 0 0,8 4 8 0,-9-4-8 15,5 8 0-15,0-4 0 0,0 0 0 0,-1 0 8 16,1 0-8-16,0 0 0 0,4 0 0 0,0 4 0 16,1-4 8-16,-1 0-8 0,0-4 0 0,5 4 8 0,-9 0-8 15,9 0 0-15,-9 0 0 0,9 0 0 0,-10-4 0 16,6 0 10-16,-1 4-2 0,-4 0-8 15,4 0 9-15,0 0-9 0,-4 0 0 0,4 4 9 0,1 0-9 0,-6-4 0 16,6 0 9-16,-5 0-9 0,-1 4 0 0,1 0 8 16,4 0-8-16,-4 0 0 0,0 0 0 0,4-4 0 15,-4 5 0-15,4-1 0 0,-4-4 0 0,0 0 0 16,0-4 0-16,-1 4 0 0,6 0 0 0,-1 0 0 16,-4 0 0-16,0-5 8 0,-1 5 7 0,1 0 1 15,4-4 1-15,1 0 0 0,-6 4-17 0,1-4 0 16,5 0 0-16,-6 0 0 0,-3 4-15 0,3-4 0 15,1 4 0-15,-5-4 0 0,5 4 15 0,-5-4 0 0,0 4 0 0,1 0 0 16,-6 0 0-16,6 4 0 0,-1-4 0 0,0 0 0 16,0 0 0-16,5 0 0 0,0 0 0 15,-1 4 0-15,6 0 8 0,-5-4-8 0,-1 0 0 16,6 0 0-16,-6 0 0 0,1-4 0 0,4 4 0 16,-4-4 0-16,5 0 12 0,-6 0 0 0,1 0-1 15,0 0 0-15,-5 0-11 0,5-4-17 0,-10 4 4 0,6 0 1 16,-1 0 12-16,0 0 16 0,-4 4-3 15,4 0-1-15,0-4-12 0,-4 4-16 0,0-4 3 0,4 4 1 16,-5-5 12-16,10 1 0 0,-5 4 0 0,1 0 0 16,3 0 10-16,1-4 2 0,4 0 0 0,-4 4 0 15,5-4-12-15,3 8-14 0,1-4 3 16,0 4 1-16,-5-4 10 0,1 4 0 0,-1-4 0 0,-4 4 0 16,-5 1 9-16,-4-5 1 0,4 0 0 0,0 0 0 15,-4 0-10-15,4 0 0 0,-4 0 0 0,-1 0 0 0,-4 4 0 16,1-4 0-16,-10 0 0 0,13 0 0 0,1 0-13 15,-14 0 5-15,0 0 8 0,9 0-13 0,-9 0 13 16,9 0 0-16,-9 0 0 0,0 0 10 0,0 0-10 0,14 4 0 16,-1 0 0-16,1 0-11 15,-14-4-23-15,9 8-5 0,0 0-1 0,-9-8 0 16,0 0-160-16,0 0-32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33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9 538 1267 0,'0'0'28'0,"0"0"5"0,0 0 2 0,0 0 1 0,0 0-36 0,0 8 0 0,0-8 0 16,0 0 0-16,0 0 0 0,0 0 0 0,0 0 0 0,-5 13-556 15</inkml:trace>
  <inkml:trace contextRef="#ctx0" brushRef="#br0" timeOffset="867">164 575 1036 0,'0'0'23'0,"0"16"5"0,0-16 0 0,0 0 1 0,0 0-29 0,0 0 0 0,0 0 0 0,0 0 0 16,0 16 57-16,-5-4 6 0,5-12 1 0,-5 0 0 16,1 0-8-16,-5 4 0 0,4 4-1 0,-4-4 0 15,5 0-37-15,-6-8-7 0,1 0-2 0,0-4 0 0,5 0 44 16,-5-8 9-16,-1-4 2 0,1 0 0 0,0 3-52 0,5 1-12 16,-5 0 0-16,4 4 0 15,-4 0 0-15,4-4 0 0,1-9 0 0,-1 5 0 0,1 4 34 0,4-4 4 16,-5-1 1-16,5 1 0 0,-4-4-11 0,4 0-3 15,0 3 0-15,4 5 0 0,1 4-25 0,-5 0 0 16,0 4 0-16,0-8 0 16,4-9-46-16,1 9-14 0,-1 0-4 0,1 4 0 0,0 4 52 0,-1 4 12 15,1 0 0-15,-5 4-771 0</inkml:trace>
  <inkml:trace contextRef="#ctx0" brushRef="#br0" timeOffset="1367">478 360 460 0,'0'0'41'0,"0"0"-33"0,-5-8-8 0,1 0 0 15,4 8 130-15,-10-4 24 0,-8-4 5 0,0 0 1 16,4 0-26-16,-4 8-5 0,5 8-1 0,-6-4 0 0,6 4-51 16,-1 0-10-16,0 0-3 0,1 4 0 0,4 4-51 0,-1 5-13 15,1-1 0-15,5 0 0 0,-1 4 0 0,5-3 0 16,0-5 0-16,0 0 0 0,5-8 0 0,-1 4 0 16,1-4 0-16,4 5 0 0,-4-5 54 0,4 4 8 15,0 4 2-15,0-12 0 0,0-8-56 0,0 0-8 16,0 0 0-16,0 0-10 0,0 0 10 0,1 0 0 15,-1 4 10-15,-9 0-10 0,4-16 0 0,5-1 0 16,0 5 0-16,-4 0 0 0,-1 4 0 0,1-4 0 16,-5 0 0-16,5 4 0 0,-5-9 0 0,0 5 0 15,0 4 0-15,0 8 0 0,4-8 0 0,-4 8 0 16,0 0 0-16,0 0 0 0,0 0 0 0,0 0 0 16,0 0 0-16,0 0 0 0,0 0 0 0,0 0 0 15,9 0 0-15,-9 0 0 0,0 0 44 0,9 4 2 0,0 8 1 16,-4-4 0-16,0 0-24 0,-5 5-5 15,0 11-1-15,4-12 0 0,-4-12-17 0,9 12 0 0,-4 4-13 16,4-3 5-16,-9-13-8 0,9 8-2 0,0 8 0 16,0-4 0-16,-9-12-129 15,9 4-25-15,0 4-6 0</inkml:trace>
  <inkml:trace contextRef="#ctx0" brushRef="#br0" timeOffset="1635">751 538 1036 0,'0'0'46'0,"-5"4"10"0,1 13-45 0,4-17-11 16,-9-13 0-16,4 9 0 0,-4 12 79 0,0 1 13 15,4-13 4-15,-4-1 0 0,5 1-7 0,-1 0-1 16,-4-8 0-16,9 0 0 0,-5 0-24 0,1-8-4 16,-1-5-2-16,1 5 0 0,-1 0-35 0,5-4-7 15,-4-5-2-15,-1 5 0 0,5 8-14 0,0-4 0 16,0-5 0-16,0-3 0 0,0-4 0 0,5 7 0 15,-1 5 0-15,1 4 0 0,-5 4 0 16,4-4 0-16,1 3 0 0,-1 1 0 0,1 0 22 0,4-4 2 0,0 0 0 16,0 4 0-16,-4-5-39 0,4 9-7 0,5 0-2 15,-5 0 0-15,0 4 2 0,0 0 0 0,0 0 0 16,-9 4 0 0,0 0-152-16,0 0-30 0</inkml:trace>
  <inkml:trace contextRef="#ctx0" brushRef="#br0" timeOffset="1855">578 300 230 0,'0'0'10'0,"0"0"2"0,0 0-12 0,0 0 0 0,13 8 0 0,-3-8 0 0,3 0 272 0,1-8 51 16,0 8 10-16,-5 0 3 0,0 8-225 0,4-8-45 15,1-4-9-15,0 0-1 0,-5-1-25 0,0 5-5 16,5 5-1-16,-5-1 0 16,4 0-122-16,1-4-25 0,-5-4-5 0,5 4-1 0</inkml:trace>
  <inkml:trace contextRef="#ctx0" brushRef="#br0" timeOffset="2153">897 498 1267 0,'0'0'28'0,"0"0"5"0,-10-4 2 0,6 4 1 0,-1 12-36 0,1-12 0 0,4 0 0 0,0 0 0 15,-9-8 58-15,9 8 5 0,-5-4 1 0,1 0 0 16,4 4 0-16,-5-12 0 0,0-5 0 0,5 1 0 16,0 16-22-16,0-16-4 0,0 0-1 0,0 0 0 15,0-5-12-15,0 1-2 0,5 4-1 0,0-8 0 16,-5-5-14-16,4 5-8 0,1 12 10 0,-1-4-10 15,1-13 0-15,-1 9 0 0,5 0 0 16,-9 4 0-16,5 4 12 0,0 4-3 0,4-1-1 0,-5 1 0 0,5 0-8 0,0-4-11 16,5 4 3-16,0 0 0 0,-1-4 8 0,1 4 0 15,-5 0 0-15,5 4 0 0,-1 0 0 0,1-1 0 16,0 5 0-16,-5 5 0 16,0-1-53-16,-9-4-9 0,9 8-2 0,-9-8-477 15,5 8-96-15</inkml:trace>
  <inkml:trace contextRef="#ctx0" brushRef="#br0" timeOffset="2389">851 320 1497 0,'0'0'32'0,"0"0"8"0,5 8 0 0,-5-8 4 0,0 0-36 0,0 0-8 0,0 0 0 0,0 0 0 15,4 8 53-15,5-4 9 0,-9-4 2 0,0 0 0 16,9 0-3-16,0 0 0 0,1 4 0 0,3 0 0 16,1 0-46-16,0-8-15 0,-1 0 8 0,-4 0-8 31,5 8-99-31,0-4-23 0,-1-8-5 0,-4 0-1 0</inkml:trace>
  <inkml:trace contextRef="#ctx0" brushRef="#br0" timeOffset="2594">1115 575 748 0,'0'0'33'0,"0"0"7"15,5 12-32-15,-5-12-8 0,0 0 0 0,9-8 0 0,0-4 168 0,0 4 32 16,-9 8 7-16,0 0 1 0,0 0-129 0,9-13-26 15,-9-3-5-15,9 0 0 16,-4 8-76-16,4-4-16 0,-9-4-2 0,4-1-1 0</inkml:trace>
  <inkml:trace contextRef="#ctx0" brushRef="#br0" timeOffset="2893">1247 498 691 0,'5'16'61'0,"-5"0"-49"0,0 0-12 0,-5-3 0 16,1-5 131-16,-1 0 23 0,10 0 5 0,-5-8 1 16,0 0-77-16,0 0-15 0,0 0-4 0,0 0 0 15,0 0-13-15,0 0-3 0,4-16-1 0,1 8 0 0,-5 8-31 16,0 0-5-16,0 0-2 0,9-13 0 31,-9 1-9-31,13-8 0 16,6-4 0-16,-1 4 0 0,-9-1 8 0,0 5 0 15,5 8 0-15,-5 0 0 0,-5 4-8 0,-4 4 8 16,0 0-8-16,5 8 8 0,-1 8-8 0,1-4 0 16,-5-4 0-16,5 9-11 0,-1 3 11 0,-4-8 0 15,5 0 0-15,-5-4 0 0,0 12-17 0,0-3-2 16,4-1 0-16,-4-8 0 16,5 8-161-16,-5-16-32 0</inkml:trace>
  <inkml:trace contextRef="#ctx0" brushRef="#br0" timeOffset="3159">1511 567 576 0,'0'0'51'0,"0"0"-41"0,0 0-10 16,0 0 0-16,14 0 169 0,-5-4 32 0,0 0 7 16,0 0 0-16,0-1-84 0,-4 1-16 0,4 0-4 15,-9 4-1-15,4-4-38 0,-4 4-7 0,0 0-2 0,0 0 0 16,0 0-32-16,0 0-6 0,5-12-2 0,-5 0 0 16,0-8-6-16,0 4-2 0,-9 8 0 0,4 3 0 15,1-3-8-15,-1 0 0 0,5-4 9 0,-4 4-9 16,4 8 10-16,0 0-2 0,0 0-8 0,0 0 12 15,0 0 0-15,0 0-1 0,0 16 0 0,0 4 0 16,0-7-3-16,4 7-8 0,1-4 12 0,4 4-4 16,0-4-8-16,0-7 12 0,5-9-12 0,-1 8 12 0,1 4-12 15,-5-4 10-15,0-8-10 0,5-4 10 0,-5 0-10 0,0 4 0 16,-9 0 9-16,0 0-9 0,0 0 0 0,0 0 0 16,0 0-12-16,0 0-619 15,0 0-123-15</inkml:trace>
  <inkml:trace contextRef="#ctx0" brushRef="#br0" timeOffset="3301">1170 295 1267 0,'0'0'28'0,"0"0"5"0,13-4 2 0,-13 4 1 0,0-8-36 0,0 0 0 15,0 8 0-15,0 0 0 0,0 0 0 0,0 0 0 0,14-4 0 16,0 0 0-16</inkml:trace>
  <inkml:trace contextRef="#ctx0" brushRef="#br0" timeOffset="3571">1912 700 806 0,'18'16'72'16,"-18"-16"-58"-16,5-4-14 0,-1-4 0 0,5-4 156 0,0 4 29 16,0 0 6-16,-4-4 1 0,0-17-66 0,-1 1-13 15,1 0-2-15,-1 4-1 0,1-5-46 0,-10 5-8 16,1 0-3-16,-1-5 0 0,-4-7-31 0,0 3-6 16,-5 5-2-16,-4 4 0 0,4-4-14 0,1 7 11 15,4 5-11-15,0-4 10 16,-5-4-102-16,0 3-21 0,1 1-4 0,-6 4-722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4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480 527 1141 0,'-5'-8'24'0,"5"8"6"0,0 0 1 0,0 0 2 0,0 0-33 0,0 0 0 16,0 0 0-16,0 0 0 0,0 0 137 0,0 0 21 15,0 0 4-15,0 0 1 0,0 0-36 0,0 0-7 0,0 0-2 16,0 0 0-16,0 0-38 0,0 0-7 0,0 0-1 0,0 0-1 15,0-4-24-15,-5 0-5 0,5 0-1 0,-9-4 0 16,5 4-21-16,-5-4-4 0,0 0 0 0,-10-4-1 16,1 0-15-16,-5-1 0 0,1 5 0 0,3 4 0 15,-3 0 0-15,8-4 0 0,0 4 0 0,-4-4 0 16,0 4 0-16,0-4 0 0,-5 4 0 0,0 4 0 16,0 0 0-16,1 0 0 0,3 0 0 0,6 0 0 15,-5 4 10-15,8 4-10 0,6 0 10 0,-5 0-10 16,4-4 9-16,-4 4-9 0,9 0 8 0,0-8-8 15,0 12 8-15,0-3-8 0,5 3 0 0,-1 0 8 16,1 0-8-16,-5-12 0 0,0 0 9 0,9 8-9 0,-9-8 0 16,9 4 0-16,5 0 0 0,-14-4 0 0,9-4 0 15,-5-4 0-15,5 4 0 0,1-4-12 16,3-4 12-16,1 0 11 0,4-1-3 16,-4 1 0-16,4-4 5 0,-4-4 1 0,-1 0 0 0,5-13 0 15,-4 9-5-15,0 0-1 0,-1-1 0 0,-3-3 0 0,-6-4 21 16,1 3 4-16,-1 13 1 0,-8-4 0 0,-1-20-34 0,-4 15 0 15,0 9 0-15,-9 4 0 0,-1-12 0 0,1 12 0 16,-5-1 0-16,1 9 0 16,-6 0-16-16,6 4-9 0,-1 4-3 0,5 0 0 15,-1 0 28-15,1 5 0 0,0 7 0 0,9-4 0 16,-5 4 0-16,5-8 8 0,0 0-8 0,4 4 0 0,5 9 23 0,0-21 0 16,0 0 0-16,0 0 0 15,0 0-73-15,0 0-14 0,0 0-4 0,10 12 0 16,3-4-75-16,-4-8-15 0,5-4-3 0,0-4-848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8.1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264 1384 1036 0,'0'0'46'0,"0"0"10"0,0 0-45 0,0 0-11 15,0 0 0-15,0 0 0 0,0 0 53 0,0 0 9 16,0 0 2-16,0 0 0 0,0 0 0 0,0 0 0 16,0 0 0-16,0 0 0 0,-5 0 0 0,-9-4 0 15,10 4 0-15,4 0 0 0,-9-4-52 0,0 0-12 16,-1-4 0-16,1-4 0 0,0 0 54 0,0-5 8 16,-4-3 2-16,-1 0 0 0,0-4-52 0,-4-5-12 15,9 1 0-15,-5 0 0 0,5-1 54 0,0-3 8 16,-5 0 2-16,5-5 0 0,-4-7-52 0,3 3-12 0,-3 1 0 15,4-1 0-15,0 1 14 0,4 3 0 16,1 1 0-16,4 0 0 0,0-1-14 0,4 1 11 0,1-1-11 16,-5-3 10-16,9 3-23 0,0-3-5 15,0 3-1-15,0-3 0 0,5 0 67 0,-1-1 12 0,1 9 4 0,4-1 0 16,-9-3-52-16,5 8-12 0,0 7 0 0,4-3 0 16,-9 0 0-16,5-1 0 0,-5 9 0 0,4-4 0 15,-4 4 0-15,1 0 0 0,-1 8 0 0,0-1 0 16,0 5 0-16,0 0 0 0,-4-4 0 0,-1 4 0 15,1-4 0-15,-1 0 0 0,-4 8 0 0,0 0 0 16,0 0-48-16,0 0-13 0,0 0-3 0,0 0 0 16,5 16-153-16,-1 0-31 0,1 9-7 15,-5-25-1-15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3.0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31 170 460 0,'0'0'20'0,"0"0"5"0,0 0-25 0,0 0 0 15,0 0 0-15,-4 4 0 0,4-4 287 0,0 0 52 0,0 0 10 16,0 0 3-16,-5 8-181 0,5-8-36 0,0 0-7 0,-4 13-2 15,4-13-54-15,-9 12-10 0,4 0-2 0,5-12-1 16,0 0-23-16,0 0-4 0,-4 12 0 0,4-12-1 16,0 0 7-16,0 0 2 0,9 0 0 0,4 4 0 15,1 0 19-15,0-4 4 0,4 0 1 0,5 0 0 16,-5-4-52-16,0 0-12 0,5-8 0 0,0 8 0 16,-1 0 49-16,-3 0 7 0,3 0 2 0,6 0 0 15,-6 4-39-15,1 0-8 0,5-8-2 0,-6 8 0 0,6-5-9 16,-1 5 0-16,-4 5 0 0,-1-5 0 31,-3 8-176-31,-1-4-28 0,-4-4-6 0,-5 4-1 0</inkml:trace>
  <inkml:trace contextRef="#ctx0" brushRef="#br0" timeOffset="221">268 514 2192 0,'0'0'48'0,"0"0"11"0,0-16 1 0,0 4 1 0,-4-4-49 0,4 0-12 16,0-5 0-16,-5-3 0 0,5 0 104 0,0 0 19 0,0-1 3 15,0 1 1-15,0 4-98 0,0-5-19 16,-4-7-10-16,4 4 10 0,-5-1-2 0,5 5-8 0,0 4 12 0,0 0-4 16,0-1-8-16,0 5-17 0,0 4 4 0,0 0 1 15,0 0-247 1,0 0-49-16,5-5-9 0,-1 5-3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1601,'0'0'7915,"0"4"-6759,0 80 2897,0 124-463,1-187-3382,2 1 0,0-1 0,2 0 0,0 0 1,1 0-1,1 0 0,1-1 0,1-1 0,14 26 0,-12-18 150,-10-23-315,1 0-1,-1 0 1,0 0 0,1 0-1,0-1 1,0 1 0,0-1-1,0 1 1,1-1-1,-1 0 1,6 5 0,37 34 152,-37-33-169,2 0 0,-1 0 1,1-1-1,0 0 0,19 11 0,139 68 649,-158-83-663,1 0 0,-1-1 0,1 0 0,0-1 0,0 0 0,18 1 1,42 9 155,-49-8-148,-1 0 0,1-2-1,0 0 1,0-1-1,30-4 1,-3 2-12,-45 1-10,0-1 0,0 0-1,0 0 1,0 0 0,0 0 0,-1-1 0,1 1 0,0-1 0,-1 0 0,0 0 0,1 0 0,-1-1-1,5-4 1,40-43 25,-30 30 29,-10 11-24,0-1-1,-1 1 1,0-1-1,0-1 1,-1 1-1,-1-1 1,1 0 0,-2-1-1,0 1 1,0-1-1,3-21 1,-1-1 4,-3 1 0,0-39 0,-3-178-40,-1 248 3,0-1 1,0 0-1,-1 1 0,1-1 1,-1 1-1,1-1 0,-1 1 1,0 0-1,0 0 0,0 0 1,0 0-1,0 0 0,0 0 1,-1 1-1,-2-3 0,-40-22-117,44 26 39,-1-1 0,1 0 0,-1 1 0,1-1 0,-1 0 0,1 0 0,0 0 1,-1 0-1,1 0 0,0 0 0,0 0 0,-1 0 0,1-1 0,0 1 0,0 0 1,1-1-1,-1 1 0,0-1 0,0 1 0,1-1 0,-1 1 0,1-1 0,-1 1 1,1-1-1,0 0 0,-1 1 0,1-1 0,0 0 0,0 1 0,0-1 1,1-1-1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49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0 377 1332 0,'0'0'29'0,"0"-8"7"0,5 0 0 0,-5-1 1 16,4-3-29-16,-4 12-8 0,0 0 0 0,0 0 0 0,0 0 89 0,0 0 17 15,0-4 3-15,0 4 1 0,0 0-42 0,0 0-9 16,0 0-2-16,0 0 0 0,0 0-40 0,0 0-8 15,0 0-1-15,0 0-8 0,0 16 49 0,0 1 3 16,0-5 1-16,0 4 0 0,0-4-4 0,0 8-1 16,0 1 0-16,0 3 0 0,0 4 35 0,5-4 6 0,-5 1 2 15,4 7 0-15,1 5-73 0,-1-1-18 0,-4 4 0 16,10 5 0-16,-6 8 0 0,5-9 0 0,-4-3 0 0,4-5 0 16,0-4 16-16,0 1-1 0,-4-9 0 0,4 0 0 15,0 5-15-15,0-9 0 0,0 0 0 0,-9-20 0 16,0 0 0-16,0 0 0 0,0 0 0 0,0 0 0 15,0 0-12-15,0 0-1 0,0 0-1 0,14 0 0 16,-1 0 14-16,1-4 0 0,0 4 12 0,-5-8-12 16,0-8 0-16,0-4 0 0,0 3 0 0,0 1 0 15,0 4 0-15,0-8 0 0,1-4 0 0,-1-1-9 16,0-3 9-16,-5 0 0 0,5 7 0 0,1-3 0 16,-6 0 0-16,1 4 0 0,4-9 0 0,-5 9 0 15,-4 0 0-15,5 8 0 0,-10-1 0 0,5 1 0 16,0 4 0-16,0 0 0 0,0 8 0 15,0 0 0-15,0 0 0 0,0 0 0 0,0 0 0 0,0 0 0 0,0 0 0 16,9 8 0-16,1 4 0 0,-1 1 0 0,0 3 0 0,9 4 0 16,-4 8 0-16,4 5 0 0,0-1 0 15,0-4 0-15,5 1 0 0,-5-1 0 0,0 0 0 16,1 5 0-16,-6-5 0 0,6-4 0 0,-6-3 0 0,1-1 0 16,-5-4 0-16,5-4 0 0,-5-4 0 0,0 0 0 15,0 0 0-15,-5 0 0 0,6-3 0 0,-6-5 0 16,1-5 0-16,-1 1 0 0,1-4 0 0,-5 4 0 15,0 4 0-15,0-4 0 0,4 0 0 0,-4-4 0 16,0-4 0-16,5-4 0 0,-5 0 0 16,4-9 0-16,1-3 0 0,-5 0 0 15,0-5 0-15,0-3 0 0,5-5 0 0,-5 1 0 0,0-5 0 0,-5 1 0 0,10-1 0 16,-5 5 0-16,-5-1 0 0,5 5 0 0,5 0 0 16,-5-1 0-16,0-7 0 0,0-1 0 0,0 13 0 15,0-1 0-15,0 5 46 0,4 4 14 0,-4-1 4 0,0 1 0 16,0 8-103-1,5 0-20-15,-5 12-4 0,0 0-1 0,0-8 52 0,0 3 12 0,0 9 0 0,0 0 0 16,0 0-208-16,0 0-38 16,0 0-8-16,-5 13-2 0</inkml:trace>
  <inkml:trace contextRef="#ctx0" brushRef="#br0" timeOffset="267">1029 1170 1728 0,'0'0'38'0,"0"0"8"0,0 0 2 0,0 0 0 0,0 0-39 0,0 0-9 0,-4-8 0 15,-6-4 0-15,6 0 53 0,-5-1 9 0,4-7 2 16,-4 4 0-16,5-4 0 0,-1 0 0 0,0 3 0 15,-4-3 0-15,5-4-14 0,-1 0-2 0,1-5-1 0,-1 9 0 16,1 4-31-16,4 0-7 0,-5 3-1 0,5-3 0 16,0-4 1-16,0 4 0 0,0 4 0 0,0 12-721 15,0 0-145-15</inkml:trace>
  <inkml:trace contextRef="#ctx0" brushRef="#br0" timeOffset="831">1498 935 1036 0,'0'0'46'0,"0"0"10"0,0 0-45 0,0 0-11 16,0-4 0-16,0 4 0 0,0 0 97 0,0 0 18 0,-4 8 3 0,4-4 1 15,0-4 0-15,-5 4 0 0,5-4 0 0,0 0 0 16,0 0-21-16,0 0-4 0,0 0-1 0,0 0 0 0,-5-12 19 15,5 0 4-15,0-4 1 0,5 0 0 0,0 4-69 0,-1-1-13 16,1 1-3-16,-1 0-1 0,1-4-3 0,-1-4-1 16,5-1 0-16,0 1 0 15,1 0-12-15,-1 0-3 0,0 0 0 0,4-5 0 0,-3-3-12 0,-1 4 0 16,0-5 0-16,4 1 0 0,-3 0 0 0,-1 7 0 16,0 13-11-16,0-4 11 15,-5-4-59-15,1 4-4 0,-5 4-1 16,0 8 0-16,0 0-192 0,0 0-40 0</inkml:trace>
  <inkml:trace contextRef="#ctx0" brushRef="#br0" timeOffset="1035">1361 494 2419 0,'10'16'53'0,"-6"-4"11"0,10 1 3 0,-1-1 1 0,-3 0-55 0,8 4-13 0,-9 0 0 0,5 0 0 15,-1 9 105-15,5-5 19 0,1 4 3 0,3 1 1 16,1-5-100-16,0 0-20 0,0 8-8 0,4-7 0 16,-4-1 0-16,0 0 0 0,-1-4 0 0,1 0 0 15,-5 1 0-15,0-9 0 0,5-8 0 0,-9 4 0 16,0-4-214-16,-1 0-39 0,-4-4-8 0,0 0-2 16</inkml:trace>
  <inkml:trace contextRef="#ctx0" brushRef="#br0" timeOffset="1304">2058 616 1728 0,'0'0'76'0,"0"0"16"0,9 12-73 0,-9-12-19 16,14 4 0-16,4 0 0 0,-9 0 157 0,5 0 28 15,-1 0 6-15,6 0 1 0,-1 0-103 0,5 0-20 16,-5 4-4-16,5-4-1 0,-1 0-51 0,1-4-13 16,-5 4 0-16,5-4 0 0,-9 4 0 0,4 0 0 0,0-4 0 15,0 0 0-15,-4 0 0 0,0 4 0 0,-1-4 0 0,-4 0 0 32,5 0-253-32,-5 0-54 0,-9 0-10 0,0 0-3 0</inkml:trace>
  <inkml:trace contextRef="#ctx0" brushRef="#br0" timeOffset="1491">2295 887 1958 0,'0'-8'43'16,"0"8"9"-16,0 0 1 0,-5-9 3 0,5-3-45 0,0 0-11 0,-4 4 0 0,4-4 0 16,-5-8 53-16,5-1 9 0,-4 5 2 0,4-4 0 0,-5-4 0 0,5 4 0 15,0-5 0-15,0 5 0 0,0 0 0 0,0 0 0 16,0-5 0-16,-5 5 0 0,5 0-52 0,5 4-12 15,-5-5 0-15,5 5 0 16,-1 0-202-16,1 0-43 0,-1-4-9 0,5 3-2 0</inkml:trace>
  <inkml:trace contextRef="#ctx0" brushRef="#br0" timeOffset="2040">2736 37 1450 0,'10'-8'32'0,"-10"8"6"0,0 0 2 0,0 0 1 0,0 0-33 0,4 12-8 0,1 0 0 0,-5-12 0 15,0 0 115-15,4 16 21 0,1 13 4 0,-1 3 0 16,5-4-61-16,-4-8-13 0,-5-3-2 0,5 7-1 15,-1 4 1-15,1 5 1 0,-1-1 0 0,1 4 0 16,-1 1-52-16,1 3-13 0,-5-3 0 0,4-5 0 0,1-4 33 0,-1 5 4 16,1 3 1-16,-5 1 0 0,5-5-10 0,-1-4-1 15,1 1-1-15,-5-1 0 0,4 0-26 16,5-3 0-16,-4-13 0 0,-1 4 0 0,-4-4 0 0,0-4 0 16,0-8 0-16,5 8 0 0,-5-8 0 0,0 0 0 15,0 0 0-15,0 0 0 0,0 0 0 0,0 0 0 16,0-16 0-16,5 0 0 0,-1-8 0 0,-4 7 0 15,5-3 0-15,-5 0 0 0,4 0 0 0,-4 0 0 16,5 7 0-16,4-3 0 0,-9 0 0 0,9 0 0 16,-4 4 0-16,4 4 0 0,0-1 0 0,0 5 0 15,5 0 0-15,-1 0 0 0,-4 4 0 0,5 0 0 16,4 4 0-16,-4 0 0 0,-5 0 0 0,5 1 0 16,-1-1 0-16,-4 0 0 0,0 4 0 0,-4 0 0 15,0 0 0-15,-1 4 0 0,-4-4 0 0,-4 8 0 0,-10-4 0 16,0 5 0-16,1 3 0 0,-6-4 0 0,1 0 0 0,0 0 0 15,-5 5 0-15,5-5-11 0,-5 0 1 0,5-4 0 16,-5-4 10-16,5-4 14 0,4 4-3 16,1 1-1-16,-1-1-10 0,0-4 0 0,14-12 0 15,-4 4 0-15,4 4-49 16,0 0-12-16,0 0-3 0,0 0 0 0,0 0-102 16,13 0-21-16,24-5-4 0,-10 5-1 0</inkml:trace>
  <inkml:trace contextRef="#ctx0" brushRef="#br0" timeOffset="2338">3465 1093 518 0,'0'0'46'0,"0"0"-37"16,0 0-9-16,0 0 0 0,0 0 244 0,0 0 48 15,0 0 8-15,0 0 3 0,0 0-140 0,0 0-28 16,-5-4-6-16,-4-4-1 0,5-4-76 0,-1 4-15 16,-4-13-3-16,4 5-1 0,5 4 40 0,-4-4 8 15,-1 0 2-15,1-4 0 0,4-5-83 0,0 1-14 16,-9 0-4-16,9-1-1 0,-5 5 67 0,5 4 12 16,-4-4 4-16,-1 4 0 0,0 7-52 0,1-3-12 15,8 4 0-15,-4 0 0 16,-4 0-100-16,4 8-22 0,0 0-5 0,0 0-581 0,0 0-116 15</inkml:trace>
  <inkml:trace contextRef="#ctx0" brushRef="#br0" timeOffset="2699">3938 1081 1497 0,'0'0'32'0,"0"0"8"0,5-8 0 0,-5 8 4 0,4-4-36 0,6-4-8 15,-6-4 0-15,5-1 0 0,0 1 104 0,5 0 20 16,-9-4 3-16,4 0 1 0,0-4-27 0,-5-1-5 15,-4 1 0-15,0-8-1 0,5-5-50 0,-5 1-9 16,-5-4-3-16,1-5 0 0,-5 1-33 0,0-1 0 16,-1 5 0-16,-12-9 0 0,3-3 0 0,-3-1 0 15,4 1-10-15,-1 7 10 0,-3 1 0 0,-1 3 0 0,5 1 9 16,-1-1-1-16,1 1-8 0,4 8 0 0,1-5 0 16,-1 9 0-16,5 4-11 0,0-1-3 0,4 1-1 0,-4 0 0 31,5 4-78-31,-1 8-16 0,-4-4-3 0,5 7-521 0,-1-3-104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3:54.7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61 172 0,'0'0'16'0,"0"0"-16"0,0 0 0 0,0 0 0 15,4-4 249-15,-4 4 47 0,10-9 10 0,-6 5 2 16,-4 0-199-16,5 0-39 0,-5-4-8 0,0 4-2 16,0-4 28-16,0 8 6 0,0 0 1 0,0 0 0 31,4-4-84-31,-4-4-11 0,-4 4-14 0,4 4 3 16,0 0 32-16,0 0 7 0,0 0 0 0,0 0 1 15,0 0 22-15,0 0 4 0,0 0 1 0,0 0 0 16,0 0-26-16,0 0-5 0,0 0-1 0,0 0 0 0,0 0 52 0,0 12 11 15,0 8 1-15,0 0 1 0,-5 1-37 0,5 7-8 16,0 4-2-16,-4 1 0 0,4-1-20 16,-5 5-4-16,5 3-1 0,0 1 0 0,-5-1-9 15,5 0-8-15,-4-3 12 0,4-1-12 0,0 1 0 0,0-5 0 16,0-4 0-16,0 1 0 0,0-1 0 0,0-4 0 16,0-3 0-16,0-1 0 0,0 0 0 0,0-4 8 15,0-4-8-15,0-12 10 0,0 0-10 0,0 0-14 16,0 13 3-16,0-13 1 0,0 0 10 0,0 0-10 15,0 0 10-15,0 0-10 0,0 0-5 0,0 0-1 16,0 0 0-16,0 0 0 0,-5 0 16 0,1-9 12 16,-1 1-3-16,5 0 0 0,0 0-9 0,5 0 0 15,-5-4 0-15,9 0 0 0,-5 0 0 0,6 0 0 0,-1-5 0 16,4 1 0-16,1 8 0 0,0-4 0 0,-1-4 0 16,1 4 0-16,0 3 0 0,-1-3-14 0,5 4 5 15,-4 0 1-15,0 0 8 0,4 4 0 0,-4 0 0 0,4 4 0 16,0-4 0-16,-4 4 0 0,-1 4 0 0,-3 4 0 15,3-4 11-15,-8 4 4 0,-1 0 1 0,1 0 0 16,-1 9-16-16,-4-5 8 0,0 4-8 0,-4-4 0 16,-5 4 8-16,0-4-8 0,-5 1 0 0,-4-1 0 15,0 0 0-15,-5 0 0 0,5-4 0 0,-5 0 0 16,0-4 9-16,0 0 6 0,5 0 1 0,4 0 0 0,-4-4-29 16,5 0-6-16,-1 0-1 0,14 0 0 0,0 0 6 15,0 0 1-15,0 0 0 0,0 0 0 16,0 0-63-16,0 0-12 0,9-4-2 0,0 0-642 15,5 0-128-15</inkml:trace>
  <inkml:trace contextRef="#ctx0" brushRef="#br0" timeOffset="409">1084 801 1728 0,'0'16'38'0,"-5"-4"8"0,5-12 2 0,0 0 0 0,-9 9-39 0,-9-1-9 0,4 0 0 0,-8 0 0 15,-1 0 65-15,0-4 11 0,-4-4 3 0,-5 4 0 16,0 0-41-16,5 0-8 0,-5-4-2 0,-5 0 0 16,10 4-5-16,0 0-2 0,4-4 0 0,0 4 0 15,5 0-21-15,4 4 0 0,5-8 0 0,9 0 0 16,-4 4 0-16,4-4 0 15,0 0 0-15,0 0 0 0,0 0 36 0,0 0 2 0,0 0 1 0,0 0 0 16,4-4-11-16,1 0-3 0,4 0 0 0,0 0 0 0,0-4-25 0,5-4 0 16,-5 4 0-16,4 0 0 0,1-8 56 0,0-1 7 15,-1-3 1-15,-3 8 0 0,3-4-44 0,-8 0-9 16,4 0-2-16,-5 3 0 0,-4-3 3 0,0 0 0 16,-4-4 0-16,-1 4 0 15,-4-1-12-15,-4 1 0 0,-1 0 0 0,0 4 0 0,-4 4-12 0,4 0-8 16,-4-4-2-16,4 3 0 0,-4 9 22 0,5-4 0 15,-1 0 0-15,0 0 0 0,5 4-11 0,5 4 3 16,-1 4 0-16,1 1 0 16,-1-1-194-16,5-8-38 0,0 0-8 0</inkml:trace>
  <inkml:trace contextRef="#ctx0" brushRef="#br0" timeOffset="628">1311 829 2026 0,'0'29'44'0,"0"-29"10"0,0 0 2 0,0 0 1 0,0 0-45 0,0 0-12 0,0 0 0 0,0 0 0 16,0 0 89-16,0 0 16 0,0 0 3 0,0 0 1 15,0 0-36-15,0 0-7 0,0 0-2 0,0 0 0 16,0 0-51-16,0 0-13 0,0 0 0 0,0 0-1175 15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0.6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45 1728 0,'-9'4'38'0,"9"-4"8"0,0 0 2 16,0 0 0-16,0 0-39 0,0 0-9 0,0 0 0 0,9 0 0 0,9 4 104 16,0-4 20-16,9 0 3 0,-4 4 1 0,-5-4-52 0,5 0-9 15,14-4-3-15,-1 4 0 0,-18-4 0 0,-4 0 0 16,9 0 0-16,-5 4 0 0,0 0-51 0,0-4-13 16,0 0 0-16,1 0 0 0,-1-4 0 0,0 4 0 15,-4-1 0-15,-1 5 0 0,1-8 0 0,-5 4 0 16,-9 4 0-16,0 0 0 15,0 0-202-15,0 0-43 0,0 0-9 0,-4 0-667 0</inkml:trace>
  <inkml:trace contextRef="#ctx0" brushRef="#br0" timeOffset="235">18 227 1958 0,'-14'4'43'0,"14"0"9"0,0 0 1 0,0-4 3 0,9 4-45 0,0 0-11 0,5 0 0 0,-5 0 0 16,-9-4 104-16,14 4 20 0,4 0 3 0,5 0 1 16,-5 0-52-16,9-4-9 0,-4 5-3 0,4-5 0 15,0 0 0-15,5 0 0 0,0 0 0 0,-5 0 0 0,-27 0-51 16,19 4-13-16,-1-4 0 0,5 4 0 0,-5 0 0 0,0 0 0 16,-18-4 0-16,9 8 0 15,5 0-48-15,-5-4-13 0,5 4-3 0,-5 0-1152 16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04.2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0 425 806 0,'9'0'17'0,"-4"0"4"0,-5 0 1 0,0 0 2 0,0 0-24 0,0 0 0 0,0 0 0 0,9-4 0 16,0 4 56-16,-9 0 6 0,0 0 2 0,0 0 0 15,14 0-52-15,-14 0-12 0,-9-4 0 0,0 0 0 16,9 4 0-16,0 0 0 0,0 0 0 0,0 0 0 16,0 0 54-16,0 0 8 0,0 0 2 0,0 0 0 15,0 0 0-15,0 0 0 0,13-8 0 0,-13 8 0 16,0 0 0-16,0 0 0 0,0 0 0 0,0 0 0 0,0 0 0 0,0 0 0 15,0 0 0-15,0 0 0 0,-4-8-52 0,4 8-12 16,0 0 0-16,0 0 0 0,0 0 54 0,0 0 8 16,0 0 2-16,0 0 0 0,0 0-52 0,0 0-12 15,0 0 0-15,0 0 0 16,0 0 0-16,0 0 0 0,0 0 0 0,0 12 0 0,0-4 54 0,0 0 8 16,0 4 2-16,0 0 0 15,0 0-52-15,0 4-12 0,4-3 0 0,-4 3 0 16,0-4 54-16,5 8 8 0,-5-4 2 0,4 5 0 0,1-5-52 0,0 4-12 15,-1 0 0-15,1 0 0 0,-1 1 0 0,5-1 0 16,-4-4 0-16,-1 4 0 0,5 1 54 0,1-1 8 16,-10-4 2-16,4 4 0 0,1-4-52 0,4 1-12 15,0-1 0-15,-5 0 0 0,-4 0 0 0,10 4 0 16,-6-3 0-16,10-1 0 0,-10 0 0 0,1 0 0 0,4 0 0 16,-4 1 0-16,-1-5 0 0,1 0 0 15,-1 4 0-15,1-4 0 0,-5-4 0 0,4 4 0 0,1-3 0 16,-5 3 0-16,0-4 0 0,0 4 0 0,0-4 0 15,0-8 0-15,9 8 0 0,-9 0 0 0,0-8 0 0,9 8 0 16,-4 4 0-16,-5-12 0 0,0 4 0 0,4 5 0 16,-4-1 0-16,0 4 0 15,0-8 0-15,5 4 0 0,-5 0 0 0,0 4 0 0,0-12-9 0,0 0 9 16,0 4-9-16,0-4 9 0,0 0-8 0,0 0 8 16,0 0 0-16,0 0 9 0,0 0 0 0,9 8 0 0,-9-8-9 15,0 0 0-15,0 0 0 0,0 0 0 0,0 0 0 16,0 0 0-16,0 0 0 0,0 0 0 0,0 0 0 15,0 0 0-15,0 0 0 0,0 0 0 16,9-8 0-16,0-4 0 0,-9 12 0 0,9-8 0 0,0-4 0 0,0 0 0 16,-4 0 0-16,-1-1 0 0,1-3 0 0,0-4 0 15,-1 4 0-15,5 0 0 0,-4-1 0 16,-1-3 0-16,5 0 0 0,-4 4 0 0,0 0 0 0,-1-1 0 16,1 1 0-16,-1 0 0 0,1 4 0 15,-1-4 0-15,1 4 0 0,-1-1 0 0,1 1 0 0,0 4 0 16,-5 8 0-1,4-12 0-15,-4 12 0 0,5-12 0 0,-1 0 0 0,-4 12 0 0,0 0 0 0,0 0 0 16,9-8 0-16,-9 8 0 0,14-13-14 0,-14 13-5 16,5-8-1-16,-5 8 0 0,0 0 32 0,0 0 7 0,0 0 1 0,13-8 0 15,1 4-20-15,-14 4 0 0,0 0 0 16,0 0 0-16,0 0 0 0,18 0 0 0,-4 0 0 16,-14 0 0-16,0 0 0 0,9 4 0 15,4 4 0 1,1-4 0-16,-5 5 0 0,5-1 0 0,-5 4 0 15,0-4 0-15,0 4 0 0,0 4 0 0,0-4-11 16,1 5 11-16,-1-5 0 0,0 4 0 0,0 0 8 16,0 0-8-16,0 0 0 0,-4-3 0 0,-1 3 0 15,5 4 0-15,0-4 0 0,-4 4 0 0,-1-7-8 0,6 3 8 16,-6 0 0-16,5 0 0 0,-4-8 8 0,4 4-8 16,0 0 0-16,0 1 0 0,0-5 0 15,5 0 0-15,4 0 0 0,-9 0 0 0,-9-8 0 0,0 0 0 0,0 12 0 16,0-12 0-16,0 0 0 0,0 8 0 0,0 0 0 15,0-8 0-15,5 8 0 0,-5-8 0 16,0 4 0-16,0-4-12 0,0 0 1 0,0 0 0 0,9 0 11 0,0 0 0 16,0 0 0-16,0 0 0 0,-9 0 12 15,9-4-3-15,9-4 0 0,-4 4 0 16,-9 0-9-16,-5-4 0 0,-5 0 0 0,1-4 0 0,4 0 0 16,0 0 0-16,0-5 0 0,-5-3 0 0,5-4 0 15,0 0 0-15,0-5 0 0,5 1 0 0,-5 4 0 0,4-5 0 16,1 1 0-16,-1 0 0 0,-4-5 0 0,0 1 0 15,5 4 0-15,-1-5 0 0,1 1 0 0,-1 0 0 16,1-9 0-16,0 5 0 0,-1-1 0 0,1 1 0 0,4-1 0 16,-5 5 0-16,5 4-8 0,-4-1-4 0,4 1-1 15,-4 4 0-15,4-1 21 0,0 5 4 0,-5 0 0 16,6 4 1-16,-1 0-13 0,-5 3 0 0,5 1 0 16,-4 0 0-16,-1 4 0 0,1 4 0 0,-1-4 0 15,1 8 0-15,0-4 0 0,-5 0 0 0,0 4 0 0,4 0 0 16,-4 4 0-16,5-4 0 0,-5 0 0 0,0 0 0 15,0 0-202-15,0 0-43 16,0 0-9-16,0 0-2 0</inkml:trace>
  <inkml:trace contextRef="#ctx0" brushRef="#br0" timeOffset="2594">196 117 1036 0,'0'0'23'0,"0"0"5"0,0 0 0 0,0 0 1 0,0 0-29 0,0 0 0 16,0 0 0-16,0 0 0 0,0 0 57 0,0 0 6 0,0 0 1 0,0 0 0 16,0 0 44-16,0 0 8 15,0 0 3-15,-4 0 0 0,-6 4-37 0,10-4-7 0,0 0-2 0,0 0 0 16,0 0-11-16,0 0-2 0,0 0-1 0,0 0 0 16,0 0-43-16,0 0-16 0,0 0 11 0,0 0-11 15,5-8 57-15,0 4 6 0,4-8 1 0,-5 4 0 16,5 0-52-16,-4 0-12 0,4 4 0 0,0-4 0 15,0 0 0-15,0 3 0 0,0-3 0 0,5 0 0 32,-5 4 0-32,5-4 0 0,-1 0 0 0,1 4 0 0,0 0 0 15,-1 0 0-15,-3 4 0 0,-1 0 0 0,-9 0 0 16,13 4 0-16,-4 4 0 0,1-4 0 0,3 4 0 16,-8 0 0-16,4 4 0 0,-5-3 0 0,6-1 0 15,-6 0 0-15,5 4 0 0,-4-4 0 0,-1 4 0 16,5-4 0-16,-9 4 0 0,9-4 0 0,1 1 0 0,-10-9 0 15,9 8 0-15,-9-8 0 0,0 0 0 0,13 4 0 16,6 0 0-16,-6-4 0 0,1 0 54 0,0-4 8 16,8 0 2-16,-3 0 0 0,-1-5-52 0,0 1-12 15,-9 4 0-15,5 0 0 0,4-4 0 0,0 4 0 16,-4 0 0-16,-1 0 0 0,-8 0 0 0,4 0 0 16,0-4 0-16,0 4 0 0,5 4 0 0,-5 0 0 0,5-4 0 15,-14 4 0 1,0 0-235-16,0 0-49 0</inkml:trace>
  <inkml:trace contextRef="#ctx0" brushRef="#br0" timeOffset="3994">1448 1267 403 0,'0'0'17'0,"0"0"5"0,0 0-22 15,0 0 0-15,0 0 0 0,0 0 0 0,0 0 228 0,0 0 40 16,0 0 9-16,0 0 2 0,0 0-152 0,0 0-31 16,0 0-5-16,0 0-2 0,0 0-20 0,0 0-4 15,0 0-1-15,0 0 0 0,5-8 0 0,-1 3 0 16,-4-3 0-16,5 4 0 0,-5-4 0 0,4 0 0 15,5-4 0-15,-4 4 0 0,0-8-51 0,8 0-13 16,-8-5 0-16,8 1 0 0,1 0 54 0,0 0 8 16,-1-5 2-16,1 5 0 0,0-4-52 0,-1 4-12 0,6-1 0 15,-6 1 0-15,-4 4 0 0,0-4 0 0,5 3 0 16,-5 1 0-16,0 8 0 16,0-8 0-16,1 4 0 0,-1 4 0 0,-5 0 0 0,1 4 0 0,-1-4 0 0,-4-1 0 15,0 5 0-15,0 0 0 0,-4 0 0 0,-5 0 0 16,0 0-253-1,-1 0-54-15,-17 0-10 0,4 4-3 0</inkml:trace>
  <inkml:trace contextRef="#ctx0" brushRef="#br0" timeOffset="4244">1339 809 1897 0,'4'16'84'0,"-4"-16"17"0,10 13-81 0,-6-5-20 15,5 0 0-15,0 4 0 0,0 4 120 0,5-4 20 16,-5 9 4-16,5-1 1 0,-1-4-65 0,6 8-12 16,-1 5-4-16,0-1 0 0,0 0 0 0,1 1 0 15,3-1 0-15,-3-4 0 0,-1 0-51 0,4-3-13 16,-3 3 0-16,-1-4 0 0,0-4 0 0,5 5 0 16,-5-5 0-16,0 0 0 15,-4 0-48-15,4-8-13 0,0 4-3 0,-4-3 0 16,4 3-158-16,-4 0-32 0,22 8-6 0,-4-4-2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1.8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2 569 0,'0'0'0'0,"0"0"0"0,0 0 0 0,0 0 0 0,9 0 172 16,-9 0 28-16,-9 0 7 0,9 0 1 16,0 0-80-16,0 0-15 0,0 0-3 0,0 0-1 0,0 0-21 0,9 0-4 15,0 0 0-15,-4 4-1 16,4-4-15-16,-5 0-4 0,5 0 0 0,0-4 0 0,-4 4 0 0,4 0 0 16,0 0 0-16,0 0 0 0,5 0-51 0,4 4-13 15,0-4 0-15,5 4 0 0,4-4 54 0,1 0 8 16,-1 4 2-16,-4-4 0 0,-9-4-52 0,-1 4-12 31,-13 0 0-31,18 4 0 0,-4 1 0 0,0-1 0 16,-14-4 0-16,13 0 0 15,-4 4-48-15,-9-4-13 0,10 4-3 0,-10-4 0 16,0 0-76-16,13 0-15 0,5 4-3 0,-8-4-758 0</inkml:trace>
  <inkml:trace contextRef="#ctx0" brushRef="#br0" timeOffset="204">100 221 1497 0,'0'0'66'0,"0"0"14"0,0 0-64 0,0 0-16 0,9 4 0 0,5 0 0 16,-1-4 157-16,1 4 28 0,-5-8 6 0,5 4 1 15,-1 0-103-15,6 0-20 0,3-4-4 0,-3 8-1 0,-6-4 0 0,1 4 0 16,0-4 0-16,-1 0 0 0,1 0-51 0,0 0-13 15,-5 4 0-15,0-4 0 0,-9 0 0 0,0 0 0 16,9 4 0-16,-9-4-782 16,9 0-159-16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3.3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105 428 1396 0,'0'0'62'0,"0"0"13"15,0 0-60-15,0 0-15 0,0 0 0 0,0 0 0 0,0 0 76 0,0 0 13 16,0 0 3-16,0 0 0 0,-5 16-27 0,1-8-5 16,4-8 0-16,0 0-1 0,4 16 4 0,1 4 1 15,-5 1 0-15,0-1 0 0,0 4 4 0,-5 4 0 16,10 1 1-16,-1 3 0 0,1 5 8 0,4-1 2 16,0 8 0-16,5 1 0 0,-5 0-79 0,5-5-8 0,-1 4-6 15,-4-11-1-15,1-1 15 0,3 1 0 0,-4-5 0 16,5 0 0-16,-5 1 0 0,5-5 0 0,-1 0 0 0,1 0 0 15,0 1 0-15,-1-5 0 16,1-4 0-16,-5-4 0 0,5 0 0 0,-5 1 0 0,0-9 0 16,-4 0 0-16,4 4 0 0,-5-4 0 0,5-4 0 15,-4 0 0-15,4 0 0 0,0 0 0 0,0 0 0 0,-4-4 0 16,-1 0 0-16,1 0 0 0,-1-4 0 0,1 4 0 16,4-5 0-16,-4-3 0 0,4-4 0 0,0 4 0 15,0 0 0-15,-5-4 0 0,1-1 0 0,0-3 0 16,-1 4 0-16,5-4 0 0,-9 4 0 0,5-5 0 15,4 1 0-15,-9 0 0 0,4 0 0 0,-4-1 0 16,10 1 0-16,-10 0 0 0,0 0 0 0,0-1 0 0,4 9 0 16,-4-4 0-16,0 4 0 0,0 0 0 15,-4 0 0-15,8 8 0 0,-4 4 0 0,0 0 0 0,0 0 0 16,5 8 0-16,-5 4 0 0,9 0 0 0,-5 8 0 16,1 1 0-16,4-1 0 0,-4 0 0 0,8 4 0 0,1 1 0 15,0-1 0-15,-1 0 0 0,-13-4 0 16,5 1 0-16,4-5 0 0,0 0 0 0,0 0 0 15,5 0 0-15,-5 1 0 0,0-1 0 0,-5-4 0 16,6 0 0-16,-6 4 0 0,1-8 0 0,-5-8 0 0,4 8 0 16,5 0 0-16,-9-8 0 0,0 0 0 0,0 0 0 0,5 9 0 15,-5-9 0-15,0 0 0 0,0 0 0 16,9 0 0-16,-9 0 0 0,0 0 0 0,5-13 0 0,-1 5 0 16,-4-4 0-16,5 0 0 0,-5-4 0 0,9 0 0 15,-5-5 0-15,10-3 0 0,-9 4 0 0,-1-8 0 0,-4-5 0 16,5 5 0-16,-1-9 0 0,-4-3 0 0,0-5 0 15,-4 1 0-15,-1-1 0 16,1 1 0-16,-1-1 0 0,5 5 0 0,0-1 0 0,0 5 0 0,0 4 0 16,5 3 0-16,-5 1 0 0,4 4 0 0,-4 4 0 15,0 3 0-15,0 5-11 0,5-4 11 0,-1 4-10 16,-4 4-16 0,0 8-3-16,0 0-1 0,0 0 0 0,0 0-102 0,0 0-20 0,5 4-4 15,4 4-808-15</inkml:trace>
  <inkml:trace contextRef="#ctx0" brushRef="#br0" timeOffset="376">1512 1435 1267 0,'0'0'56'0,"0"12"12"0,0-12-55 0,-9 9-13 15,0-1 0-15,-5-4 0 0,0 0 54 0,-4-4 8 0,0 0 2 0,4 0 0 16,0 0 51-16,1 0 10 0,-5-4 3 16,-1 0 0-16,1 0-103 0,0 4-25 0,0 0 0 0,0 0 0 15,-1 0 56-15,6 0 7 16,-1-4 1-16,0 4 0 0,10 0-52 0,-1 0-12 0,5 0 0 0,0-4 0 16,5-5 0-16,-1 5 0 0,1 0 0 0,4-4 0 15,5-4 32-15,-10 4 4 0,-4-4 1 0,5 0 0 16,-1-4-23-16,5 3-5 0,1-3-1 0,-6 0 0 15,5 0 12-15,0-4 3 0,5-1 0 0,-9 9 0 16,4 0-3-16,-9 0 0 0,4 0 0 16,1 0 0-16,-10 4-35 0,1-5-7 0,-1 5-2 0,-4-4 0 15,0 8 71-15,-5 0 13 0,1-4 4 0,-6 4 0 16,1 4-81-16,-5-4-16 16,5 4-3-16,-5 4-1 0,5-4-197 0,0 4-39 0,-9 4-8 15,4-4-2-15</inkml:trace>
  <inkml:trace contextRef="#ctx0" brushRef="#br0" timeOffset="1020">59 290 1036 0,'-18'0'23'0,"0"-4"5"0,4 4 0 0,5-4 1 0,9 4-29 16,5-4 0-16,4 0 0 0,0-4 0 0,-9 0 108 0,-5-9 16 15,10 9 4-15,0-4 0 0,8 0-52 0,1 0-9 16,-14 0-3-16,4 4 0 16,6 0 9-16,-1-5 2 0,0 5 0 0,0 0 0 0,0 0-26 0,0 0-5 0,0 0 0 15,0 4-1 1,-4 0-78-16,-5 4-15 0,9 0-3 0,-9 0-1 0,9 4 76 0,5 4 15 0,-5 0 3 16,4-4 1-16,-3 0-14 0,-1 4-3 0,0 4-1 15,0-3 0-15,-5 3-23 0,6 0 0 0,3 0 0 16,1 0 0-16,-5-4 0 15,-5 4 0-15,-4-12 0 0,0 0 0 0,19 8 0 16,-10-3 0-16,14-5 0 0,-5-9 0 0,9 1 0 0,-4 0 0 0,0 0 0 0,-5-4 0 16,0 0 56-16,5-4 6 0,0-1 2 0,-5 5 0 15,-5-4-64-15,-3 4 0 0,-1 0-14 0,0-4 2 16,0 4 12-16,0 3 16 0,-4-3-4 0,4 4-1 16,0 8 21-16,0-4 4 0,-9 4 0 0,4 0 1 15,6 4-37-15,-1-4-23 16,-9 0 3-16,9 12 1 0,0 0-184 0,0 1-37 0,0-1-7 15,0 0-1-15</inkml:trace>
  <inkml:trace contextRef="#ctx0" brushRef="#br0" timeOffset="1946">1944 407 1728 0,'0'0'38'15,"0"0"8"-15,0 0 2 0,-4 17 0 0,4-5-39 0,0 0-9 0,0 4 0 0,4 4 0 0,1 1 97 0,-1 7 18 16,5-4 3-16,-4 9 1 0,-5-1-37 0,9 4-7 15,-4 5-2-15,4 3 0 16,-5-7-58-16,1-1-15 0,-1 5 0 0,6-1 0 0,-6-8 0 16,1 5 0-16,-1-5 0 0,1 1 0 0,4-5 0 0,-5 0 0 15,1-3 0-15,0-1 0 0,-1 0 18 0,-4-4 1 16,9 1 0-16,-9-5 0 0,5 0-9 0,-1-4-2 16,5 0 0-16,-4 0 0 15,4 1-28-15,-4-1-5 0,-1-4-2 0,5 0 0 0,-4-4 43 0,-1 0 9 16,-4-4 2-16,9 4 0 0,1-8-27 0,-1 0 0 31,0 0 0-31,0-4 0 0,0 0 0 0,0-9 0 0,0 5 0 0,5-4 0 0,0-4 0 0,-5 0 0 0,0-5-14 16,4 5 5-16,-3-8-8 0,-1 0-2 0,0-1 0 0,4 1 0 15,-8-5 19-15,0 5 0 0,4-4 0 16,0 3 0-16,-5 5 0 0,5 0 0 0,-4 4 0 16,-1 3 0-1,1 5 0-15,0 4 0 0,-5 0 0 16,0 8 0-16,0 0 0 0,0 0 0 0,0 0 0 15,0 0 0-15,0 0 0 0,4 8 0 0,-4 8 0 16,9 9 0-16,0-1 0 0,5 4 0 0,-5-3 0 0,0-1 0 16,0 4 18-16,0-8 7 0,5 5 2 0,-5-1 0 15,-4 0-27-15,4 1 0 0,-5-1 0 0,10-4 0 16,-5 0 0-16,0 1 0 0,0-1 0 0,0 0 0 16,1 0-24-16,-1-4 0 0,-5 5 0 0,5-5 0 15,0 0 24-15,-4-4 0 0,0 0 0 0,4 0 0 0,-9-12 0 16,4 9 0-16,-4-9 0 0,0 0 0 0,0 0 17 15,0 0 8-15,9 4 2 0,-9-4 0 0,0 0-27 0,9-8 0 16,5-5 0-16,-5 1 0 0,-4-4-26 16,4 0 2-16,0-8 1 0,0 3 0 0,-4-7 70 0,4 0 13 15,-5-1 4-15,1-3 0 0,4 0-52 0,-5-5-12 16,6 1 0-16,-6-1 0 0,1-3-14 0,-1-1-6 16,-4 1 0-16,5-1-1 0,-5 1 33 15,4 0 8-15,-4 3 0 0,5-3 1 0,-5-1-21 0,0 5 0 16,4 3 0-16,-4 9 0 0,0 4 0 0,0 0 0 15,0 3 0-15,0 5 0 16,0 0-47-16,-4 4-13 0,4 8-4 0,0 0 0 16,0 0 0-16,-9 4 0 0,9-4 0 0,-5 8 0 15,-4 4-153-15,5 0-31 0,-10 25-7 0,18-9-1 0</inkml:trace>
  <inkml:trace contextRef="#ctx0" brushRef="#br0" timeOffset="2197">3042 1565 1335 0,'0'0'59'0,"0"0"13"0,0 0-58 0,0 0-14 0,0 0 0 0,0 0 0 0,-5-12 90 0,-4 4 15 15,4-5 3-15,1 5 1 0,4-8-14 0,0 0-3 16,-5-8-1-16,1-1 0 0,4 1-54 0,-5-4-10 15,-4-1-3-15,4 1 0 0,5 0 7 0,-4 8 1 16,-1-5 0-16,1 5 0 0,-1 0-41 0,1 4-8 16,4-1-2-16,-5 5 0 15,1 0-65-15,4 4-14 0,0 0-2 0,0 4-772 0</inkml:trace>
  <inkml:trace contextRef="#ctx0" brushRef="#br0" timeOffset="2793">1881 290 1497 0,'0'0'32'0,"13"-4"8"0,1 4 0 0,0-8 4 0,-1-4-36 0,1 4-8 15,4 0 0-15,-4-5 0 0,-5-3 53 0,-5 0 9 16,1 4 2-16,9 4 0 0,-5 0 0 0,-5-4 0 16,5-5 0-16,0-3 0 0,1 4-52 0,-1 0-12 15,0 4 0-15,4-1 0 0,-8-3 0 0,4 0 0 16,0 4 0-16,0 4 0 0,5 0-8 0,-10 4-5 0,6 0-1 16,-1 0 0-16,0 4 14 0,-5 8 0 0,10 0 9 0,-9 0-9 15,4 0 22-15,-5 4-2 0,10 4 0 0,-5-4 0 16,0 5 27-16,5 3 5 0,-1 4 0 0,6 9 1 15,-6-5-42-15,1-4-11 16,0 5 0-16,-1-9 0 0,-4 0 8 0,5-4-8 0,-5-4 12 16,5-4-4-16,-1-4-8 0,6 0 0 0,-1 1 0 15,-4-10 8-15,-5 1-8 0,4-4-12 0,-4-4 2 16,5 0 1-16,4 0 9 0,0 0 0 0,-4-8 0 0,0 3 0 16,-1-3 0-16,1 4 0 0,0 0 0 0,-1 4 0 15,-3-1 0-15,3 5 0 0,1-4 0 0,-5 0 0 0,5 8 49 16,-5 0 12-16,0 0 3 0,4 4 0 15,-3 0-154-15,3 0-30 16,-4 8-7-16,0-4-820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17.4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77 360 403 0,'0'0'36'0,"0"0"-36"15,0 0 0-15,0 0 0 0,0 0 148 0,0 0 22 16,0 0 5-16,0 0 1 0,0 0-54 0,0 0-10 16,0 0-3-16,0 0 0 0,0 0-16 0,0 0-3 15,0 0-1-15,0 0 0 0,0 0-27 0,0 0-6 0,0 0 0 0,0 0-1 16,0 0-6-16,0 0-1 0,0 0 0 0,0 0 0 16,0 0-4-16,0 0 0 0,0 0-1 0,0 0 0 15,0 0-19-15,4-4-3 0,1 0-1 0,0-4 0 16,-1 0 52-16,5 0 9 15,0 0 3-15,0-4 0 0,1-4-72 0,3-5-12 0,1 9 0 0,0-4-9 16,-1 0 9-16,1 0 8 0,0 4-8 0,-1-5 11 16,-4-3-11-16,5 4 0 0,-5 0 0 0,5 0 0 15,-10-5 0-15,5 5 0 0,0 4 0 0,1 0 0 16,-6-4 0-16,1 4 0 0,-1 3 0 0,1 1 0 31,-5 4-66-31,0 4-12 0,0 0-2 0,0 0-656 0,-5-4-132 0</inkml:trace>
  <inkml:trace contextRef="#ctx0" brushRef="#br0" timeOffset="251">0 16 2170 0,'0'17'48'0,"0"-17"9"0,13 8 3 0,5 4 1 0,5 0-49 0,0 4-12 15,0 0 0-15,-5 1 0 0,-14-5 92 0,6 0 15 16,-1 0 3-16,4 4 1 0,10 0-54 0,0 1-10 0,0 3-3 16,-1 4 0-16,1-4-1 0,4 9-1 15,1-1 0-15,-5-4 0 0,-5 5-34 0,0-5-8 0,-4 0 0 0,-1-4 0 32,-4 1-27-32,5-1-7 0,-5-4-2 0,0 0 0 0,-4-4-160 15,-1 1-32-15,15 11-6 0,-15-16-2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0.0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4 806 0,'-18'-4'36'0,"18"4"7"0,0 0-35 0,0 0-8 0,0 0 0 0,0 0 0 15,0 0 0-15,0 0 0 0,-9 0 0 0,0 0 0 16,9 0 53-16,0 0 9 0,0 0 2 0,0 0 0 15,0 0-16-15,0 0-4 0,0 0 0 0,0 0 0 16,14 4 32-16,-14-4 7 0,0 0 1 0,0 0 0 16,0 0-16-16,0 0-4 0,0 0 0 0,0 0 0 0,0 0 21 15,0 0 4-15,0 0 1 0,0 0 0 0,-9 12-44 0,9-12-9 32,4 8-1-32,1 4-1 0,-1-4-12 0,-4 5-3 0,-4-1 0 0,4 0 0 0,4 0-29 0,-4-4-7 15,-9 8 0-15,0 0-1 0,5-3 17 0,13-1 0 16,13-4 0-16,1 0 0 0,-14 0 0 0,0 0 0 15,-9-8 0-15,5 12 0 0,-1-4 24 0,1 5 8 16,0-5 1-16,-1 0 1 0,5 4-22 16,0-4-12-16,-4 0 12 0,9 0-12 15,-5 0 26-15,4 0-2 0,-4 0 0 0,1 5 0 0,-6-9-24 0,-4-4 0 16,0 0 0-16,9 8 0 0,-4 0 0 0,-5-8 0 0,0 0 0 16,0 0 0-16,0 0 0 0,0 0 0 0,0 0 0 15,0 0 0-15,0 0 0 0,0 0 0 0,13 8 0 0,-13-8 0 16,0 0 0-16,9 8 0 0,5-4 0 15,-14-4 0-15,0 0 0 0,0 0 0 0,9 4 0 0,-9-4 0 16,9 4 0-16,0-4 0 0,5 4 0 0,-14-4 0 16,0 0 0-16,9 4 0 0,5 0 0 0,0-4 0 15,-1 0 0-15,1 0 0 0,0 0 0 0,-1 0 0 16,1 0 0-16,-1 0 0 0,1 0 0 0,0 0 0 16,-1 0 0-16,1 0 0 0,0 4 0 0,-1-4 0 15,1-4 0-15,0 4 0 0,-5-4 0 0,5 0 0 16,-1 0 0-16,-4 4 0 0,5-4 0 15,-5 0 0-15,5 0 0 0,-1 4 0 16,1 4 0-16,0-4 0 0,-5 0 0 0,4 0 0 0,-3 0 0 0,3 0 0 0,1 0 0 16,0 0 0-16,-1 0 8 0,1 0-8 0,0 0 0 15,-1 0 0-15,-4 0 0 0,5-4 0 0,4 8 0 16,-4-4 0-16,-1 0 0 0,1 0 0 0,0 0 0 0,-1 0 0 16,1 0 0-16,-9 0 0 0,4 0 0 0,0-4 0 15,0 4 0-15,0 0 0 0,0 0 0 16,5-4 0-16,-1 4 0 0,6-4 0 0,-6 8 0 0,6-4 0 15,-1 4 0-15,-5-4 0 0,-3 0 0 16,3 0 0-16,1 0 0 0,-5 0 0 0,-9 0 0 0,14 0 0 16,-1-4 0-16,6 8 0 0,-6 0 0 15,-8-4 0-15,-5 0 0 0,13-8 0 0,1 8 0 0,0-4 0 16,-5 4 0-16,0 0 0 16,5-8 0-16,-5 8 0 0,0-4 0 0,4 4 0 0,-3-4 13 0,3 4 4 15,5 4 1-15,-4 0 0 0,-5-4-27 0,0 4-6 16,0 4-1-16,5-4 0 0,-9 0 16 0,4-4 0 0,4 8 0 15,-4 0-9-15,5 0 9 0,-9 4 0 0,4-3 0 16,-5 3 0-16,1-4 0 0,-1 4 0 0,1-4 0 16,0 0 0-16,-1 8 0 0,1-4 0 15,-1 5 0-15,-4-5 0 0,0-12 0 0,0 8 0 0,0 4 0 0,0 0 0 16,0 0 0-16,5-4 0 0,-5-8 0 0,0 12 0 16,0-12 0-16,4 9 0 0,1-1 0 0,-5-8 0 15,0 0 0-15,0 0 0 0,0 0 0 0,0 0 0 16,0 0 0-16,0 0 0 0,0 0 0 0,9 0 0 15,0 0 0-15,-4 0 0 0,-1 0 0 0,5-4 0 0,-9 4 0 16,5-4 0-16,4-5 0 0,0 1 0 0,0 0 0 16,0 0 0-16,0-4 0 0,5 4 0 0,-5-8 0 15,5 4 0-15,-5 4 0 0,9-5 0 0,-4 5 0 0,4 0 0 16,-4-8 0-16,-1 8 0 0,6 4 0 16,-1-4 0-16,0 8 0 0,-4-4 0 0,4 0 0 15,0 4 0-15,5 4 0 0,-5 0 0 0,5 0 13 0,-5 0 5 16,9 8 1-16,1-4 0 15,-1 0-31-15,0 0-5 0,5 0-2 0,-5 5 0 0,1-9 31 0,-6 8 5 16,10-4 2-16,-4 4 0 0,-6-4-19 0,6 0 0 16,-1 0 0-16,0-4 0 0,5 4-12 0,5 0-5 15,-1-3-2-15,1 3 0 0,-1-4 19 0,5 0 0 16,0-4 0-16,0 0 0 0,0-4 0 0,4 4 17 16,1-4-3-16,-1 0-1 0,-4-5-13 0,-4 1 0 15,4-4-12-15,0 0 12 0,-5 0-8 0,1-4 8 16,-1-4 0-16,-4 3 0 0,0-3-9 0,-9 0 9 0,4 0 0 0,-4-5-9 15,-1 9 9-15,-3 0 0 0,-10 0-9 16,4 0 9-16,1 3-8 0,0 1 8 0,-5 4-10 16,0 0 10-16,-5 0-124 15,-4 4-20-15,5 0-3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2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82 518 918 0,'0'0'40'0,"0"0"9"0,0 0-39 0,0 0-10 16,-5 8 0-16,5-8 0 0,0 0 95 0,-9 8 17 16,9-8 3-16,0 0 1 0,0 0-32 0,0 0-7 15,0 0-1-15,0 0 0 0,0 0-11 16,-5-12-2-16,5 4-1 0,5-8 0 0,0 0-22 0,4-1-4 0,0-3 0 15,4 4-1-15,1-4 16 0,0-5 3 0,-1 5 1 16,1 0 0-16,0-4-22 0,-1-1-4 0,1 1-1 0,4 0 0 16,-4 4-17-16,0-1-11 0,-1-3 12 0,-4 0-12 15,-4 4 0-15,4 3 0 0,0 1 0 16,-4 0 0-16,-1 0-16 0,1 0-6 0,-1 3-2 16,1 1 0-16,-5 4 24 0,-5 0 0 0,5 4 0 0,-9-4-653 15,0 4-127-15</inkml:trace>
  <inkml:trace contextRef="#ctx0" brushRef="#br0" timeOffset="204">0 32 2026 0,'4'16'44'0,"10"1"10"15,0-1 2-15,-1 0 1 0,5 4-45 0,5 5-12 0,5-5 0 0,-6 0 0 0,6 0 79 0,-6 5 13 16,6-1 4-16,-6 0 0 0,1-4-36 0,-5 5-6 15,5-1-2-15,-5-4 0 0,-4-4-32 0,0 1-6 16,-1-1-2-16,1 0 0 0,0-4-12 0,-5 0 0 16,0 0 0-16,0 0 0 15,0-7-78-15,-9-5-18 0,0 0-4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4:21.0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87 275 806 0,'0'0'36'0,"0"4"7"0,4-8-35 0,1 4-8 16,-1-4 0-16,1 4 0 0,-1 0 104 0,-4 0 20 15,0 0 3-15,0 0 1 16,0 0 0-16,0 0 0 0,0 0 0 0,0 0 0 0,0 8-52 0,0 4-9 16,9 5-3-16,-4-1 0 0,-5 0 0 0,0 4 0 15,0 5 0-15,0-1 0 0,0 8-51 0,9 9-13 16,-4-1 0-16,4 1 0 0,-5-5 0 0,1 4 0 16,4-7 0-16,-5 3 0 0,-4-3 0 0,10-1 0 15,-6-4 0-15,5 1 0 0,-4-5 34 0,-1-4 4 16,5 0 1-16,-4-3 0 0,4-1-21 0,0-4-4 15,0 0-1-15,0 0 0 0,1 0-1 0,-1 1 0 16,0-5 0-16,4 4 0 0,-4-4 0 0,1 0 0 0,-1-4 0 16,0 4 0-16,0-4-12 0,5-4 9 0,-10 4-9 15,5-4 8-15,-4-4-8 0,-1 4 0 16,5-4 0-16,5-4 0 0,-5 0 0 0,0-4 0 0,10 4 0 16,-6-4 0-16,-8-1 0 0,4 1 0 0,5-4 0 15,-1 0 0-15,-8 0-18 0,4-1 4 0,0 1 1 16,0 0 0-16,-4 0 13 0,8 0 0 0,1 8 0 0,0 0 0 15,-10-1 0-15,-4 9 0 0,0 0 0 0,0 0 0 16,0 0 0-16,0 0 0 0,0 0 0 0,5 13 0 16,-1 3 0-16,1 0 0 0,4 0 0 0,0 8 0 15,9-3 48-15,0 3 13 0,-4-4 3 0,0 0 0 16,-5-3-52-16,0 3-12 0,5-4 0 0,-5 0 0 16,4-4-48-16,-8 5-13 15,-1-5-3-15,10-4 0 0,-5 4 103 0,0-4 20 0,0 0 4 16,-4-4 1-16,4 4-81 0,0-4-16 0,0 4-3 15,-4-4-1-15,4 0 8 0,0-4 1 0,-4 0 1 0,4 0 0 0,-9 0 43 16,9 0 9-16,-5-4 2 0,5 0 0 16,-4-4-43-16,4 0-9 0,0-4-2 15,0 0 0-15,0-4 47 0,-4 0 8 0,4-9 3 0,0 1 0 16,-4 4 1-16,4-9 1 0,0 1 0 0,-4-4 0 0,4-5-33 0,-5 1 0 16,1 3 0-16,-1-3 0 0,1 0 0 0,-1 3 0 15,-8 1 0-15,4 4 0 0,4-5 0 0,-4 9 0 16,0 4 0-16,0-1 0 0,0 1 0 0,-4 4 0 15,4 4 0-15,-5 4 0 16,5 0-96-16,0 0-25 0,-9-1-6 0,5 9-581 0,-5-4-116 16</inkml:trace>
  <inkml:trace contextRef="#ctx0" brushRef="#br0" timeOffset="534">0 28 864 0,'9'8'76'0,"-4"1"-60"16,-5-9-16-16,0 8 0 0,9 0 124 0,-9 0 21 16,9 4 5-16,-5-8 1 0,1 4-50 0,0-4-9 15,4 0-3-15,0 0 0 0,0-4-31 0,5 4-6 16,-5 0-2-16,0-4 0 0,4-4-29 0,10 0-5 0,0 0-2 0,0 0 0 16,-1-4-14-16,-3 0 0 15,-1-4 0-15,0 4 0 0,5 0 17 0,-10 4 1 0,6-4 0 0,-6-1 0 16,-4 1-29-16,1 4-5 0,3-4-2 0,-4 4 0 15,0-4 18-15,5 8 0 0,-5 0 0 0,0 0 0 16,-9 0 0-16,9 0 0 0,1 4 0 0,-10-4 0 16,0 0 23-16,4 8 8 0,1 0 1 0,-1 4 1 15,1 1-21-15,4-1-12 0,5 0 12 0,-1 8-12 16,10-8 27-16,0 8-2 0,-14 1 0 0,4-5 0 16,1-8-71-1,0 0-14-15,-1 0-4 0,6 0 0 0,-1-8 103 0,0 4 20 16,-4-4 4-16,4 0 1 0,-4-4-52 0,4-4-12 0,-5 0 0 0,-3 0 0 15,3 0 0-15,-4-4 0 0,0 0 0 0,5-1 0 0,-5 1-11 16,-4 8-5-16,4 0 0 0,-5-4-1 0,1 0 27 16,-5 8 6-16,5-4 0 0,-5 4 1 15,0 0-116-15,13 0-23 0,-4 4-5 0,0 0-717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415 957 8308,'0'0'9260,"-2"16"-6485,-8-17-2659,1 0 0,-1 0 1,0-1-1,1-1 0,0 1 1,0-1-1,0-1 0,0 0 1,0 0-1,0-1 0,1 0 1,0-1-1,-8-6 0,-14-14-1,-52-57 0,47 46-4,25 27-97,-58-66 51,61 68-60,1-1-1,0 0 1,0 1 0,1-2 0,1 1-1,-1-1 1,-3-14 0,5 5 32,1-1-1,1 1 1,0-1 0,4-26-1,-1-8 26,11-29-6,0 50-58,-12 29 1,0 0 1,1 1-1,-1-1 0,1 1 1,0-1-1,0 1 1,0 0-1,0 0 0,0 0 1,1 0-1,-1 0 1,1 0-1,0 1 0,0-1 1,4-2-1,13-13-3,17-34 55,-30 45-36,25-27 137,1 2-1,42-31 1,-73 62-161,1-1 0,-1 1 1,0 0-1,0-1 1,0 1-1,0-1 0,-1 0 1,1 1-1,0-1 1,-1 0-1,1 0 0,-1 0 1,1 0-1,-1-1 0,0 1 1,0 0-1,0 0 1,0-1-1,-1 1 0,1-1 1,0-4-1,-1 7-260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9.8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77 862 691 0,'0'0'61'0,"5"-5"-49"0,-5-3-12 0,4-4 0 0,-4 0 233 16,0-4 44-16,0-4 9 0,0-1 2 15,0-3-138-15,0-8-27 0,0-1-6 0,0-3-1 0,0-4-57 0,-4-1-12 16,-1-3-3-16,1-1 0 0,-1-4-28 0,1 1-7 15,-5 3-1-15,-1 1 0 0,6 3-8 0,-5 5 0 16,4 0 0-16,1-1 8 16,-1 9-40-16,1-1-8 0,-1 9-1 0,1 0-1 15,4 4-217-15,0 8-43 0,-5-8-9 0,5 16-1 0</inkml:trace>
  <inkml:trace contextRef="#ctx0" brushRef="#br0" timeOffset="205">291 773 691 0,'0'0'61'0,"0"0"-49"0,0 0-12 0,0 0 0 15,0 0 168-15,0 0 30 16,5-9 6-16,-1 1 2 0,-4 8-81 0,5-8-16 0,0 0-3 0,-1-4-1 15,1 4-84-15,-1-4-21 0,-4 0 0 16</inkml:trace>
  <inkml:trace contextRef="#ctx0" brushRef="#br0" timeOffset="534">414 603 576 0,'5'24'51'0,"-5"-12"-41"0,0 0-10 0,4 0 0 0,-4 0 207 0,5 1 39 15,-5 3 8-15,0-4 2 0,-5 0-112 0,5-4-21 16,0 4-5-16,0-12-1 0,0 0-33 0,0 0-8 16,5 8 0-16,-5-8-1 0,0 0-23 0,0 0-4 15,0 0 0-15,0 0-1 0,0 0-24 0,9 8-5 16,0-4-1-16,0-4 0 0,0-8-17 0,-4 0 0 16,-5 8 0-16,0-8 0 0,9-4 0 15,-4-4 0-15,-1 4 0 0,1 0 0 0,-1-5 0 0,1 5 0 0,4 0 0 0,-5 0 0 16,6 0 0-16,-1 0-11 0,0 4 11 0,0-1-10 15,0 1 10-15,5 0 0 0,-5 8 0 0,4 0-8 16,1 0 8-16,-5 0 9 0,5 0-1 0,-5 4-8 16,5 4 0-16,-5-4 0 0,-5 9 0 0,-4-1 0 15,0 4 0-15,-4 0 0 0,4-4 0 0,-5 4 0 16,1 1 0-16,-1-5-19 0,0 0 4 0,1-4 1 16,4-8-180-16,-9 8-36 0,0 0-7 15,-5-4-2-15</inkml:trace>
  <inkml:trace contextRef="#ctx0" brushRef="#br0" timeOffset="660">323 384 910 0,'0'0'40'0,"0"0"9"0,0 0-39 16,5 12-10-16,-1-4 0 0,5 0 0 0,1-4 30 0,-1 4 4 16,0 1 1-16,0-1 0 0</inkml:trace>
  <inkml:trace contextRef="#ctx0" brushRef="#br0" timeOffset="973">833 756 939 0,'0'0'41'0,"0"0"10"0,0 0-41 0,9-4-10 0,-4 0 0 16,4-4 0-16,-5 0 78 0,1 0 14 0,0 0 2 0,4-4 1 15,-5 4-5-15,-4-9-1 0,5 1 0 0,-5 0 0 16,0 0-21-16,0 0-5 0,-5-1-1 0,1 1 0 15,-1 8-34-15,-4-4-8 0,4 8 0 0,5 4-1 16,0 0-10-16,0 0-1 0,-9 8-8 0,0 0 12 16,5 0-4-16,-5 4-8 0,-1 1 11 0,10 3-11 15,-9-4 14-15,9 4-4 0,-4 8-1 0,4-3 0 16,0-1-9-16,4 0 8 0,5-4-8 0,1 5 8 16,-1-5-8-16,0 0 0 15,4-4 0-15,1 0 0 0,4-4 0 0,1 0 8 0,-1-4-8 0,0 4 0 16,0-3 14-16,5 3-2 0,-5-8-1 0,0 4 0 15,1-4-11-15,-1-4 0 0,5 0 0 0,-5 0 0 16,-5-1-123-16,6 1-20 0,-6-4-4 16,5 4-1-16</inkml:trace>
  <inkml:trace contextRef="#ctx0" brushRef="#br0" timeOffset="1539">1302 785 172 0,'9'0'16'0,"0"0"-16"16,0 0 0-16,1-4 0 0,-1 0 251 0,0-5 47 15,-5 1 10-15,5-4 1 0,-4-4-165 0,-1 4-32 32,-4 0-8-32,5-4 0 0,-5-1-44 0,-5-3-8 15,5 0-1-15,-4 8-1 0,-1-4-21 0,5 3-4 0,-9 5-1 0,5 4 0 16,-5 0-12-16,-5 4-2 0,5 4-1 0,-5 0 0 16,5 8-9-16,-5 1 0 0,-4-1 0 0,9 0 0 15,5 0 16-15,-6 4 0 0,1-4 1 0,0 5 0 16,14-5-17-16,-1 4 8 0,-4-4-8 0,5 0 0 15,-1-4-9-15,1 4-9 0,0-8-2 16,-5-4 0-16,9 5 20 0,0-1 0 0,-9-4 0 16,9 4 0-16,0-4 0 0,5-4 0 0,-5 0 0 0,4-1 0 15,-3 1 0-15,3 0 0 0,-4-4 0 0,0 4 0 16,0 0 11-16,1 0 5 0,-1 0 2 0,4 4 0 16,-8 0-29-16,-5 0-5 0,9 8-2 0,5-4 0 0,-5 4 6 15,4 4 0-15,1-3 1 0,0 3 0 16,-5-4-53-16,5 4-12 0,-5-4-1 0,0 0-1 15,0 0-10-15,0-4-1 0,0 4-1 16,0 0 0-16,-9-8 22 0,5 0 4 0,8 4 0 0,-4-4 1 16,1 0 36-16,-1 5 7 0,0-10 2 0,0 5 0 0,-9 0 18 0,0 0 0 15,9-4-8-15,-9 4 8 0,9-8 0 0,-9 8 0 16,0-8 0-16,0 8 0 0,0-8 0 0,-4 0 17 16,-1 0-3-16,0 0-1 0,-4-4 16 0,0 4 3 15,0-4 1-15,0-1 0 0,4 1-7 0,-4 0-2 16,5 0 0-16,-5-4 0 0,4 0 48 0,1-1 8 15,4-3 3-15,0 4 0 16,0 4-11-16,0 0-1 0,4-5-1 0,1 5 0 0,-1 8 3 0,5-4 1 0,0 8 0 16,10-8 0-16,-6-4-36 0,6 4-7 0,-6 4-2 15,5-4 0-15,1 4-6 0,-1 4-2 0,0 0 0 16,0 0 0-16,-4-4-33 0,4 4-8 0,-4 0 0 16,4 0-1-16,-4 4-87 15,-5-4-18-15,0-4-3 0,-9 4-714 0</inkml:trace>
  <inkml:trace contextRef="#ctx0" brushRef="#br0" timeOffset="1728">2094 825 460 0,'0'0'41'0,"5"0"-33"0,4 0-8 0,0 0 0 0,-9 0 249 0,5 0 48 15,-1-4 10-15,5 0 1 0,-4 0-166 0,-5 4-34 16,0 0-6-16,4 0-2 0,-4 0-74 0,0 0-15 16,0 0-3-16,0 0-875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8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150 465 748 0,'9'12'67'0,"-4"4"-54"0,-5 4-13 0,9 5 0 16,-4-1 272-16,4 0 51 0,-5 5 10 0,5 3 3 15,0-4-167-15,-4 5-33 0,0-1-6 0,-1 5-2 16,-8-1-54-16,4 0-11 0,0 5-3 0,-5-9 0 0,-4-7-48 16,0 3-12-16,0 0 0 0,-5-4 0 0,0-3 0 0,1-5 0 15,-1 0-12-15,0-4 12 0,-4-4-14 0,5-4 4 16,-6 4 1-16,6-8 0 15,4 4-28-15,-5-8-6 0,5-4-1 0,-5 0-694 16,5-4-139-16</inkml:trace>
  <inkml:trace contextRef="#ctx0" brushRef="#br0" timeOffset="157">0 198 1958 0,'0'0'43'0,"0"0"9"0,0 0 1 0,0 0 3 0,9-4-45 0,0 4-11 0,-9 0 0 16,0 0 0-16,9-4 14 0,-9 4 1 0,0 0 0 0,14-4-604 15,-5 4-121-15</inkml:trace>
  <inkml:trace contextRef="#ctx0" brushRef="#br0" timeOffset="455">310 526 230 0,'9'12'20'0,"0"0"-20"0,-5-4 0 0,1 0 0 16,0 0 295-16,-1 0 54 0,1 8 11 0,-1-7 3 0,1-1-176 16,-1 0-35-16,5 0-8 0,0 4 0 15,1 0-53-15,3-4-11 0,-4 8-1 0,5-8-1 0,0 1-25 0,-1-5-5 16,1 0 0-16,0 0-1 0,-1 0-5 0,1-4-1 15,-5-4 0-15,5 0 0 0,-1 4-41 0,-3-4-19 16,-1-4 2-16,0-1 0 0,0 1 17 0,0-4 0 16,-5-4-8-16,1 0 8 0,0 4 0 0,-1-4 0 15,-4-1 0-15,-4 5 0 0,-1-4 12 0,0 4 5 16,5 0 2-16,-4 4 0 0,-1-9-33 0,1 5-6 16,-1 0-2-16,5-4 0 15,-4 4-85-15,4 4-17 0,0 0-3 0,4 0-557 16,-4 8-112-16</inkml:trace>
  <inkml:trace contextRef="#ctx0" brushRef="#br0" timeOffset="691">806 667 403 0,'0'0'17'0,"0"0"5"0,9 8-22 0,-9-8 0 0,0 0 0 0,9 8 0 16,5 1 258-16,-14-9 47 0,0 0 10 0,4-9 1 16,1 5-160-16,-1 0-33 0,-4-4-7 0,5 0 0 15,-10-8-52-15,5 8-11 0,-4-8-1 0,-1 0-1 16,1-1-31-16,-1 5-5 0,1-4-2 0,-1 0 0 0,-4 0 36 15,4-1 7-15,-4-7 2 0,5 12 0 16,-1 0-44-16,5 0-14 0,-4-4 8 0,-1 3-8 0,5-3 8 16,5 4-8-16,-5 4 9 0,4 0-9 0,-4 8 0 15,5-4 0-15,4 0 0 0,0 0 0 16,0 4-21-16,0 0-7 0,5 8-2 0,0-4 0 16,-1 4-40-16,1 0-8 0,-5-4-2 0,5 0-557 15,-5 4-112-15</inkml:trace>
  <inkml:trace contextRef="#ctx0" brushRef="#br0" timeOffset="926">1211 732 921 0,'0'0'40'0,"0"0"10"0,0 0-40 0,0 0-10 0,0 0 0 0,0 0 0 16,0-8 204-16,0-4 40 0,5-4 7 0,-10-5 1 15,5-3-114-15,-4-8-23 0,-1-5-5 0,0 1-1 16,5-5-51-16,-9-3-10 0,5-5-3 0,-5 5 0 16,0-5-29-16,-1 9-5 0,-3-5-2 0,4 5 0 15,-5-1-9-15,5 5 0 0,-5 3 0 0,5 5 0 16,-4-4-172-16,3 8-40 0</inkml:trace>
  <inkml:trace contextRef="#ctx0" brushRef="#br0" timeOffset="1084">979 230 2084 0,'9'8'46'0,"5"0"10"0,-1 0 1 15,6 1 1-15,3-1-46 0,1 0-12 0,0 0 0 0,4 4 0 0,5-4 80 0,-5 0 13 16,1-8 3-16,-6 0 1 0,6 0-81 0,-5 0-16 16,-5 0 0-16,0 0 0 15,0-4-71-15,5 4-8 0,-5 0-1 0,0 0-1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6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0 608 1105 0,'0'0'24'0,"0"0"4"0,0 0 2 0,0 0 2 0,9 12-32 0,-9-12 0 0,0 0 0 0,0 0 0 0,5 8 58 16,-5-8 5-16,0 0 1 0,9 8 0 0,-9-8-8 15,0 0-2-15,0 0 0 0,0 0 0 16,0 0 18-16,9 8 4 0,-9-8 1 0,9 4 0 0,-9-4-28 0,9 4-5 16,0 4-2-16,5-4 0 0,0 0 8 0,-1-4 2 15,-4 4 0-15,9-4 0 0,-4 4 1 0,9-4 1 16,-5 0 0-16,0 0 0 0,1-4-11 0,-6 4-3 15,1-4 0-15,0 4 0 0,-1-4 8 0,1 0 0 16,-5 4 1-16,5-4 0 0,-5 0-49 0,4 0-12 16,1-4-2-16,-5 4 0 0,0 0 14 0,-4-4 0 15,-5-4 0-15,0 3 0 0,4 5 0 0,-8-4 0 16,4 0 0-16,-9 0-9 0,0-4 9 0,-5 0 0 16,0 0 0-16,-4-4 0 0,0-1-20 0,-5 1 0 0,-4 0 1 15,4 0 0-15,-4 0 28 0,4-1 6 16,0 5 1-16,5 0 0 0,0 8-16 0,0-4-12 15,4 0 3-15,0 4 0 16,1-4-3-16,8 4 0 0,5 4 0 0,-5-4 0 0,1-4 12 0,4 8 0 0,4-4 0 0,-4 4 0 16,5-9 0-16,4-3 16 0,0 4-4 15,5-4-1-15,-5 4-39 16,5 0-7-16,-5 0-1 0,4-4-1 0,1 8 53 0,4-5 10 16,-4 1 2-16,4 0 1 0,-9 0-21 0,9 0-8 0,-4 0 0 0,0 0 9 15,-1 8-9-15,-3 0 0 0,3 0 0 0,-4-4 0 16,0 0-21-16,5 8-10 15,0 0-1-15,-5 4-1 0,4 4-127 0,1 0-26 16,4-4-5-16,-4 9-692 0</inkml:trace>
  <inkml:trace contextRef="#ctx0" brushRef="#br0" timeOffset="204">642 660 460 0,'0'0'41'15,"0"0"-33"-15,0 0-8 0,0 0 0 0,-5 0 193 0,1 0 37 16,-1-4 7-16,1-4 2 0,-1 0-101 0,5 0-20 16,-4 0-4-16,-1-8-1 0,1-5 12 0,-1-3 3 0,0 0 0 0,5-5 0 15,-4 1-71-15,4 0-13 16,-5-5-4-16,1 1 0 0,4 0-22 0,0-5-5 0,-9 5-1 0,9 3 0 16,-5 5 0-16,1 0 0 0,-1 0 0 0,0-1 0 15,1 5-163-15,-1 0-33 16,1 0-6-16</inkml:trace>
  <inkml:trace contextRef="#ctx0" brushRef="#br0" timeOffset="393">410 369 748 0,'13'16'67'0,"-13"-16"-54"0,0 0-13 0,10 12 0 0,8 4 269 0,-5-8 51 31,1 4 11-31,0-7 1 0,-1-5-163 0,1 0-33 0,4 0-6 0,5 0-2 0,-5 0-48 0,10 0-11 15,3 4-1 1,-8 0-1-16,4-8-67 0,-4 4 0 0,0-4-11 0,0 4 1 16,-5 0-59-16,-4 0-12 0,-1 4-3 0,1 0-640 15,-5 0-128-15</inkml:trace>
  <inkml:trace contextRef="#ctx0" brushRef="#br0" timeOffset="597">911 652 1468 0,'0'0'32'0,"0"0"8"0,0 0 0 0,0 0 1 0,0 0-33 0,4-4-8 0,1-4 0 0,-1 4 0 16,-4-8 114-16,0 4 21 0,5 0 4 0,-1-5 1 16,-8 1-60-16,-5-4-12 0,4 4-3 0,10 4 0 15,4 0-56-15,-9-4-9 0,-5-1 0 0,1-3-656 16,-1 4-124-16</inkml:trace>
  <inkml:trace contextRef="#ctx0" brushRef="#br0" timeOffset="739">815 207 921 0,'0'0'40'0,"0"0"10"0,0 0-40 0,9 0-10 16,5 4 0-16,-5-4 0 0,0 0 204 0,0 4 40 15,5-4 7-15,-5 4 1 0,-9-4-173 0,0 0-35 16,0 0-8-16,0 0 0 15,0 0-141-15,0 0-28 0,13 20-6 0,-13-20-1 0</inkml:trace>
  <inkml:trace contextRef="#ctx0" brushRef="#br0" timeOffset="990">1211 741 864 0,'0'0'38'0,"0"0"8"0,0 0-37 0,0 0-9 0,5-8 0 0,-1 0 0 0,-4 0 194 0,5-8 37 0,-5-1 7 0,0-3 2 16,0-4-75-16,0 4-14 0,0-5-3 0,0-3-1 15,0-8-65-15,0-5-13 0,0 1-2 0,-5-1-1 16,1 1-41-16,-1-5-8 0,-4 5-1 0,4-5-1 31,1 9-15-31,-1 3 0 0,-4 1 8 0,5 4-8 0,-1-1 0 0,1 9 0 16,-1 0 0-16,0 8 0 15,5 0-94-15,-4 4-22 0,4-1-4 0,0 9-895 16</inkml:trace>
  <inkml:trace contextRef="#ctx0" brushRef="#br0" timeOffset="1210">1475 697 57 0,'0'0'0'0,"0"0"0"16,14 4 0-16,-14-4 0 0,0 0 340 0,4-9 64 15,1-3 12-15,-1 0 2 0,1 0-231 0,0-4-47 16,-5-4-8-16,0-1-3 0,0 1-16 0,0-8-3 16,0 4-1-16,0-9 0 0,-5-3-47 0,0-1-10 15,5 5-1-15,-4 0-1 0,-1-9-25 0,1 5-5 16,4 3 0-16,0-3-1 0,-5 4-11 0,1-1-8 0,-1 9 12 0,1 4-12 16,-1-1 8-16,10 5-8 0,-1 8 0 0,1-4 0 31,-14 4-99-31,9 0-26 0,0 8-6 0,-5-8-937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05.2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82 368 1728 0,'0'0'38'0,"0"0"8"0,0 0 2 0,0 0 0 0,0 0-39 16,0 0-9-16,0 0 0 0,0 0 0 0,0 0 104 0,0 0 20 16,19 0 3-16,-6-4 1 0,10 4 0 0,-5 4 0 0,10 0 0 15,-1-4 0 1,0 0-103-16,5 0-25 0,0 0 0 0,4-4 0 0,5 0 56 0,5 0 7 15,9 4 1-15,-1 0 0 0,5 0-52 0,1 0-12 0,-1-4 0 0,0 8 0 16,5 0 0-16,-1 0 0 0,-3 0 0 16,-1-4 0-16,-5 0 0 0,-4 4 0 0,5-4 0 0,-5 0 0 15,0 0 0-15,0 0 0 0,5 0 0 0,-5 0 0 16,-4 0-48-16,-10 0-13 16,-9-4-3-16,-4 4 0 0,-14-4-153 0,-4 0-31 0,-5 4-7 0,0 0-666 15</inkml:trace>
  <inkml:trace contextRef="#ctx0" brushRef="#br0" timeOffset="521">0 376 1267 0,'51'-16'56'0,"-33"12"12"0,0 0-55 0,-9 0-13 0,-9 4 0 0,-9-8 105 0,4-4 19 16,10 0 3-16,4-5 1 0,-4 1-52 0,8 0-9 15,1 0-3-15,0 4 0 0,-1-5 0 0,1 1 0 16,4 0 0-16,0 0 0 0,-4 4-2 0,0 0-1 16,4-1 0-16,0 5 0 0,0-4-46 0,1 0-15 15,3 4 8-15,-3-4-8 0,-6 0 55 0,-4 0 7 16,0 3 2-16,0 1 0 0,5 0-52 0,-9 4-12 0,-1-4 0 0,1 4 0 15,-1-4 0-15,5 4 0 0,1 0 0 0,-10 4 0 16,0 0 0-16,0 0 8 0,9-4-8 0,0 4 0 16,-9 0-14-16,0 0-9 0,-32 4-1 0,5 4-1 15,-1 0-65-15,1 4-13 16,0 4-2-16,4 5-1 0,0 3 34 0,0 0 6 16,-9 1 2-16,5 3 0 0,0 0 0 15,4 1 0-15,0-5 0 0,5 0 0 0,4 0 95 0,5 1 19 0,0-1 4 0,0-4 1 16,0 0 14-16,9-7 3 0,0-1 1 0,0 0 0 15,0 4 44-15,0-4 9 0,0-4 2 16,9 4 0-16,-4-4-52 0,8 1-9 0,1-5-3 0,4 4 0 0,-9 0-51 16,5-4-13-16,-5 4 0 0,9-4 0 0,14 0 54 15,-9 4 8-15,-9-4 2 0,8 0 0 0,1 0-64 16,0 8-15-16,-5-3-1 0,0 3-1 16,1-4-24-16,3 4-5 0,-8 4-1 15,4-4-828-15,5 4-165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14.6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34 979 1036 0,'0'0'23'0,"0"0"5"0,0 0 0 0,0 0 1 0,0 0-29 0,-9 8 0 0,9-8 0 0,0 0 0 31,0 4 108-31,0-4 16 0,0 8 4 0,0-8 0 0,0 0-52 0,0 0-9 0,0 0-3 0,0 0 0 16,0 0 0-16,0 0 0 0,0 0 0 0,0 0 0 16,-9-4 0-16,9 4 0 0,0 0 0 0,0 0 0 15,-9-16 0-15,4 4 0 0,5-4 0 0,0-9 0 16,0-7-51-16,5 0-13 0,-1-1 0 0,1-3 0 16,-5 0 0-16,0-5 0 0,0-3 0 0,9-1 0 15,-9 5 0-15,4-5 0 0,5 1 0 0,-4 3 0 0,-1 9 0 16,6-5 0-16,-1-3 0 0,-5 3 0 0,1 9 0 15,4 0 0-15,0 3 0 0,0 9 0 0,-9 8 15 0,0 8 0 16,9-4 0-16,5 12 0 0,-5 8-6 0,5 5-1 16,-5-1 0-16,4 8 0 0,-3 5-8 0,3-5 0 15,-4 0 0-15,0 1 0 16,5 3 0-16,-5 0 8 0,0-3-8 0,0 3 0 16,0-4-16-16,1 5-8 0,-1-5-1 15,0-4-1-15,-9-8 26 0,9 1 0 0,-5-5 0 0,1-4 0 16,-5-8 0-16,0 0 0 0,0 0 0 0,0 0 0 0,0-8 0 0,5 0 0 15,-1-4 0-15,1-1 0 0,-1-3 0 0,-4 0 0 16,0-4 0-16,0 0 0 16,5-1 0-16,-5 1 0 0,4-4 0 0,-4 4 0 15,5-9 0-15,-1 1 0 0,-4-4 0 0,5-9 0 0,0-7 0 16,-1 7 0-16,5-3 0 0,-9 7 0 0,0 1 0 0,5 7 0 0,-1 9 0 0,1 0 0 16,-5 4 0-16,4 8 0 0,1 0 0 0,-1 8 0 15,-4 0 46-15,5 4 14 0,0 0 4 0,-1 12 0 16,1 8-52-16,-5 4-12 0,9 9 0 15,-9-1 0-15,4 5 0 0,-4 3 0 0,5 5 0 0,-1-5 0 16,-4 1 54 0,10-1 8-16,-10 9 2 0,0 0 0 0,4 7-103 15,1 1-20-15,-1 0-4 0,1-1-1 0,-1-3 52 0,1-8 12 16,4-9 0-16,-4-3 0 0,-5-9-54 0,4-16-8 16,1 0-2-16,-1-4 0 0,1 4-153 0,4-4-31 15,0 1-7-15,0-9-1 0</inkml:trace>
  <inkml:trace contextRef="#ctx0" brushRef="#br0" timeOffset="251">676 700 1728 0,'13'36'76'0,"-8"-20"16"0,4 5-73 0,-4-1-19 16,4 4 0-16,0 5 0 0,5 3 105 0,-10 0 18 15,-4-3 3-15,9-1 1 16,-9-8-50-16,5 0-9 0,-1-3-3 0,1-1 0 0,-1-4-65 0,1 0-17 15,4 4-2-15,-9-16 0 0,0 0 19 0,0 0-8 0,14-4 8 0,-5 0 0 32,0-8-40-32,5 4-2 0,-14 0 0 0,9-8 0 0,-5-9 34 0,5 5 8 0,0 4 0 0,-4-4 0 15,0-5 24-15,-1 1 6 0,1 0 2 0,-1 8 0 16,-4-5-24-16,0 5-8 16,0 0 0-16,0 4 0 15,5 4-21-15,-5 8-11 0,0-8-1 0,0 8-1 0,0 0-126 16,4-12-26-16,1-1-5 0</inkml:trace>
  <inkml:trace contextRef="#ctx0" brushRef="#br0" timeOffset="549">1113 60 806 0,'0'0'72'0,"0"0"-58"16,4 13-14 0,1 3 0-16,4 4 228 0,-4 0 42 15,-5 9 9-15,4-5 1 0,5-4-109 0,-4 4-23 16,-5 9-4-16,4-1 0 0,-4-4-51 0,5 9-9 16,-5 3-3-16,0 1 0 0,4-1-42 0,1 5-9 15,0-1-2-15,-1 5 0 0,1 3-18 0,-1-3-10 0,1 4 10 0,4-9-10 16,-5-3 8-16,6-5-8 15,-6 0 0-15,1-3 0 0,4-1 0 0,-5-7 0 0,5-5 0 16,-4-8-10 0,0-4-75-16,-5-8-15 0,0 0-4 0,0 0-643 0,13 0-129 0</inkml:trace>
  <inkml:trace contextRef="#ctx0" brushRef="#br0" timeOffset="816">1404 44 403 0,'0'0'36'0,"0"0"-36"15,0 12 0-15,0 5 0 0,0-5 242 0,0 0 42 16,0 0 8-16,5 12 1 0,-5 9-117 0,4-5-23 16,1-4-5-16,-5-3 0 15,9 7-53-15,-9 0-11 0,5 13-1 0,4-5-1 0,-5-4-36 0,1 9-7 16,4-5-2-16,0 13 0 0,-4-5-29 0,4 1-8 15,0-1 0-15,-5-3 0 0,10-1 0 0,-5 1 0 16,-4-5 0-16,4-7 0 0,-5-5 0 0,5-8 0 16,-4 0 0-16,-5-8 0 15,0-8-70-15,0 0-15 0,0-8-3 0,0 0-899 0</inkml:trace>
  <inkml:trace contextRef="#ctx0" brushRef="#br0" timeOffset="1005">1286 696 576 0,'9'0'51'0,"5"0"-41"0,4 0-10 0,0 0 0 15,0 0 258-15,0 0 50 0,5 0 9 0,0 0 3 16,-5-4-154-16,0 0-30 0,5 0-7 0,0-4-1 16,0 4-77-16,4-1-16 0,-13-3-3 0,4 8-1 15,0 0-31-15,0 4 8 0,-4-4-8 0,4-4 0 16,-9 0-184-16,5 0-40 0</inkml:trace>
  <inkml:trace contextRef="#ctx0" brushRef="#br0" timeOffset="1193">1814 991 1155 0,'0'0'51'0,"0"0"11"0,0 0-50 0,0 0-12 16,0 0 0-16,0 0 0 0,0 0 83 0,0 0 13 16,5-12 4-16,-5 0 0 0,4 0-52 0,-4 0-9 0,5 0-3 15,-5-1 0 1,0 1-84-16,0-4-16 0</inkml:trace>
  <inkml:trace contextRef="#ctx0" brushRef="#br0" timeOffset="1614">2046 1044 1076 0,'5'24'48'0,"-1"-12"9"0,1 0-45 0,-1 1-12 0,1-1 0 0,-1 0 0 0,1 0 98 0,0-4 18 15,-5-8 3-15,0 8 1 0,0-8-38 0,0 0-7 16,0 0-2-16,0 0 0 0,0 0-45 0,0 0-8 16,-14-4-3-16,9-4 0 0,-4-4-6 15,5-4-2-15,-1-5 0 0,1-3 0 0,-1 0-9 0,5 0 8 16,0-9-8-16,0 1 8 0,0-1-8 0,-4-3 8 16,-1-4-8-16,5 3 8 0,-5 5-8 0,5-1 0 15,0 1 0-15,0 4 8 0,5 3-8 0,0 9 0 16,-5 0 9-16,4 0-9 0,5-4 9 0,0 7-9 15,0 5 12-15,-4 4-12 0,9-8 16 0,-5 8-4 0,0 4-1 16,-9 0 0-16,0 0-2 0,9 8 0 0,-5 4 0 16,1 9 0-16,-5-5-9 0,0 4 0 0,0 0 0 15,0 5 8-15,-9-1-8 0,4-4 0 0,-4 0 0 16,0 1 8-16,0-1-8 0,0 0 0 0,-5-8 0 16,5 0-11-16,0-4-1 0,0-4-1 0,0-4 0 0,0 0-866 15</inkml:trace>
  <inkml:trace contextRef="#ctx0" brushRef="#br0" timeOffset="1774">1668 445 345 0,'0'0'31'0,"0"0"-31"0,0 0 0 0,14 0 0 0,-5-4 212 0,-4-4 37 16,4 0 7-16,-5 0 2 0,1 4-182 0,-5 4-36 15,0 0-7-15,4-13-429 16,1-3-85-16</inkml:trace>
  <inkml:trace contextRef="#ctx0" brushRef="#br0" timeOffset="2057">2319 837 460 0,'14'13'41'0,"-14"-13"-33"0,0 0-8 0,0 0 0 15,0 0 198-15,0 0 38 0,0 0 7 0,0 0 1 16,5-4-98-16,-1-9-20 0,-4 1-4 0,-4-8-1 16,-1-4-36-16,0-5-7 0,1-3-2 0,-1 0 0 15,-4-5-32-15,-4 1-6 0,3-5-2 0,1 1 0 16,-4-1-20-16,-1 1-4 0,5-5 0 0,0-3-1 15,-5-1-11-15,5 5-12 0,0-1 2 0,9 5 1 0,-5 3 18 0,5 5 4 16,0 4 1-16,5-1 0 16,0 5-176-16,-1 4-35 0,1 12-7 15</inkml:trace>
  <inkml:trace contextRef="#ctx0" brushRef="#br0" timeOffset="2370">2583 688 576 0,'14'12'51'0,"-5"-4"-41"0,5 0-10 0,4 0 0 0,-4-4 156 0,-1 0 28 16,6-4 7-16,-6 0 1 0,5 0-56 0,-4-8-12 15,4 4-1-15,-4-8-1 0,0 4-66 0,-5-4-14 16,4 0-2-16,-4 3-1 0,-9-3-11 0,5 0-1 0,0 0-1 16,-5 0 0-16,-5-4-8 0,0 4-2 0,-8-1 0 0,-1 5 0 15,-4 0-7-15,0 0-1 0,0 4-8 0,-1 4 12 16,1 4 3-16,4 8 0 0,1-4 0 0,4 9 0 15,0-1 6-15,-1 4 2 0,6 4 0 0,4 5 0 16,4-5-9-16,1 4-2 0,9 1 0 0,-1-5 0 16,1-4 1-16,9 0 0 0,0 1 0 0,4-1 0 15,0-4 10-15,0-4 1 16,-4-8 1-16,-5 4 0 0,1-4-8 0,-1 0-1 0,0-4-1 0,-4-4 0 16,-5 0-15-16,5 0 0 0,4 0 0 0,0-4 0 15,-9-4-96-15,9 0-23 16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17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0 230 0,'0'0'20'0,"5"8"-20"0,-5 4 0 0,0 5 0 0,4 3 272 0,1 4 51 16,-5 4 9-16,0 1 3 0,4 11-177 0,-4 13-35 15,0-5-7-15,5-3-2 0,-5-9-66 0,5-3-14 16,-1 3-2-16,1 0-1 0,-1 1 25 0,1-1 6 15,-1-3 1-15,1-1 0 0,-1 5-50 0,1-9-13 16,4-8 0-16,-4 8 0 0,4 5 47 0,-5-9 4 16,1 0 1-16,4-3 0 0,0-5-32 0,-4 4-7 0,-5 0-1 0,4-8 0 15,-4-12 0-15,0 0 0 0,0 0 0 0,9 8 0 16,-4-8-4-16,8 5-8 0,1-10 11 0,-5 5-11 16,0-4 16-16,10 0-4 0,-1-4-1 0,4 0 0 15,-3 0 1-15,3 4 1 0,1-4 0 16,5 4 0-16,-1 4-1 0,-4 0 0 0,4-4 0 15,-4 0 0-15,4 0-12 16,0 0 8-16,-4 0-8 0,0 0 0 0,0 0 0 0,-5 4 0 0,-4-4 0 0,-1 4 0 16,5 0-164-16,1 4-35 0</inkml:trace>
  <inkml:trace contextRef="#ctx0" brushRef="#br0" timeOffset="189">729 899 518 0,'0'0'46'0,"0"0"-37"15,0 0-9-15,-5-5 0 0,-4-3 142 0,4 0 26 16,1-4 6-16,-1 0 1 0,1-4-77 0,-5 0-15 16,9-5-3-16,-5 1-1 0,1 4-45 0,4-4-9 15,0-5-1-15,-5 5-1 16,10 0-62-16,-5 0-12 0,4 4-2 0</inkml:trace>
  <inkml:trace contextRef="#ctx0" brushRef="#br0" timeOffset="522">897 668 806 0,'5'20'36'0,"-1"-8"7"0,-4 0-35 0,5 5-8 0,-5 3 0 0,0-4 0 15,0 0 138-15,-5 4 26 0,5 5 4 0,0-9 2 16,0-4-89-1,0-12-17-15,0 0-4 0,0 0-1 0,0 0-33 0,-4-8-6 0,-1 0-2 0,5-4 0 0,0-5-6 0,0 5 0 16,0-8-1-16,9 0 0 16,-4 0 1-16,-1 3 0 0,1 5 0 0,4-4 0 15,0 4-12-15,0 0 12 0,-4 0-12 0,4 0 12 0,0 3-1 16,0-3 0-16,0 0 0 0,0 4 0 0,-4 0 1 0,4 0 1 16,0 4 0-16,0 0 0 0,-9 4 6 0,9 0 1 15,0 0 0-15,-9 0 0 0,5 8 14 0,4 4 3 16,0-4 1-16,0 4 0 0,-9 0-18 15,5 1-3 1,-1-1-1-16,1 0 0 0,-5 4-16 0,4 0 8 16,1 0-8-16,0-3 0 0,-1 7 0 0,5-4 0 15,-4-4 0-15,4 0 0 16,0-4-52-16,-5 0-7 0,6-4-1 0,-1 1-836 0</inkml:trace>
  <inkml:trace contextRef="#ctx0" brushRef="#br0" timeOffset="833">1371 704 1497 0,'0'0'32'0,"0"0"8"0,9 0 0 0,0-8 4 0,0 0-36 0,0 0-8 0,0 0 0 0,-4 0 0 16,4 4 63-16,0 0 10 0,0-4 3 0,-4 4 0 16,-1 0-36-16,1-5-6 0,-1 5-2 0,-4 4 0 15,-4-8-12-15,4 8-2 0,0 0-1 0,0 0 0 16,-9-8-5-16,-5 4 0 0,0 4-1 0,14 0 0 0,-9 8 2 0,-5-4 1 15,5 4 0-15,0 5 0 0,0-5-2 0,5 4-1 16,4-4 0-16,-5 4 0 0,10 4-11 0,-5-4 0 16,9 9 9-16,-5-5-9 0,5-4 9 0,0 0-9 15,5 0 12-15,0 0-12 0,-1 0 8 0,1 1-8 16,-5-9 0-16,0 4 0 0,0-8 0 0,5 0 10 16,0 0-10-16,-1 0 8 0,-4 0-8 0,5-4-11 15,-5 0 3-15,5 0 0 16,-5 4-179-16,0-4-35 0,-9 4-7 0,23-13-2 15</inkml:trace>
  <inkml:trace contextRef="#ctx0" brushRef="#br0" timeOffset="1100">1721 729 288 0,'18'-5'12'0,"-9"5"4"0,-4-4-16 0,4 0 0 0,0 0 0 0,0 0 0 16,0-4 279-16,-4 4 53 0,-5 4 10 0,0 0 2 15,0-8-237-15,0 0-48 0,0-4-10 0,-5 4-1 16,1 4-31-16,-5 0-5 0,0 0-2 0,0 0 0 15,-1 4 6-15,-3 0 2 0,4 0 0 0,-5 0 0 16,-4 4-4-16,4-4-1 0,14 0 0 0,-9 8 0 16,-5 0 3-16,5 0 1 0,5 4 0 0,-1 0 0 15,5 0-6-15,0-4-2 0,5 9 0 0,4-5 0 16,-5 0-9-16,6-4 10 0,-6-4-10 0,5 4 10 16,0 0-10-16,0 0 0 0,0-4 0 0,1 0 8 0,-1 0-8 15,0-4 0-15,-9 0 0 0,9 0 0 0,-5-4 0 16,6 0-9-16,-6-4 9 0,5 4 0 15,-4-4-72-15,-1 0-8 0,1 4-2 16,-5 4-702-16</inkml:trace>
  <inkml:trace contextRef="#ctx0" brushRef="#br0" timeOffset="1336">2072 761 345 0,'0'0'15'0,"0"0"4"0,0 0-19 0,0 0 0 16,0 0 0-16,0 0 0 0,0 0 192 0,0 0 36 15,0 0 6-15,0 0 2 0,-14-4-150 0,10 0-30 16,-10 0-5-16,5 0-2 0,4-4 1 0,1 0 0 0,-5-9 0 0,4 1 0 16,-4 0 14-16,4 4 2 15,5 4 1-15,0-4 0 0,0 4-12 0,0-1-3 0,5 1 0 0,-1 0 0 16,6 0-3-16,-1 0-1 0,-5 0 0 0,10 0 0 16,0 4-12-16,-1 0-4 0,1 0 0 0,4 4 0 15,-9-4-17-15,5 4-4 0,-1-4-1 0,1 4 0 16,-9-4-26-16,4 4-4 0,-5 0-2 0,5-4-980 15</inkml:trace>
  <inkml:trace contextRef="#ctx0" brushRef="#br0" timeOffset="1524">738 170 1036 0,'0'0'46'0,"0"0"10"0,9 0-45 0,-9 0-11 15,9 0 0-15,5 0 0 0,-1 0 53 0,1 4 9 0,9 8 2 16,-23-12 0-16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20.1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41 340 1497 0,'0'0'32'0,"0"0"8"0,0 0 0 0,0 0 4 0,-10-4-36 0,10 4-8 0,-9 4 0 15,0 0 0-15,0 4 104 0,9-8 20 0,0 8 3 0,0 0 1 16,0 0 0-16,0-4 0 0,-4 5 0 0,4-1 0 16,4 4-52-16,1 0-9 0,-1 0-3 0,10 4 0 15,-10 5 0-15,10-5 0 0,0 0 0 0,-5 0 0 16,5 0-51-16,4-4-13 0,-5 1 0 0,1-5 0 16,4-4 0-16,-13-4 0 15,4 4 0-15,9-8 0 0,-13 4 0 0,-1-8 0 0,5-1 0 0,-4 1 0 16,4-8-48-16,-4 4-13 0,4-4-3 15,-9 0 0-15,4 0 74 0,1-5 14 0,-5 5 4 0,0 0 0 16,0 0-45-16,4 4-9 16,5 3-2-16,-9 9 0 0,0 0 28 0,0 0 0 0,0 0 0 0,0 0 0 0,0 0 0 15,0 0 0-15,0 9 0 0,0-1 0 0,10 0 0 16,-1 4 0-16,0-4 0 0,0 4 0 16,9 0 0-16,-4-4 0 0,4 5 0 0,-9-1 0 0,9 0-19 15,1-4 2-15,-10 0 0 0,4-8 0 0,-4 4 17 0,-9-4-12 16,5 4 12-16,-5-4-10 0,0 0 10 0,9-8-8 15,0 4 8-15,0-4-8 16,-9 0 27-16,5-8 5 0,-5-5 2 0,0 5 0 0,0-4-26 0,0 4 0 16,0 4 0-16,0-1 0 0,-9-3 0 0,4-4 0 15,5 4 0-15,-4 4 0 16,4 4-97-16,0 8-25 0,0-9-5 0,4 5-922 0</inkml:trace>
  <inkml:trace contextRef="#ctx0" brushRef="#br0" timeOffset="220">619 1020 1407 0,'0'0'62'0,"0"0"14"0,-5-4-61 0,5-8-15 15,0-4 0-15,0-1 0 0,0-3 124 0,0-12 23 0,0-9 4 0,5-7 1 0,-1-1-19 16,-4-12-3-16,5-3-1 0,-1-1 0 0,-4 4-103 15,0 5-26-15,10-1 0 0,-10 0 0 0,0 1 56 0,0 7 7 16,0-4 1-16,4 5 0 16,-4 3-154-16,5 1-30 0,-1 7-7 0,1 9-922 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2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869 907 1267 0,'0'0'56'0,"0"0"12"0,0 0-55 0,0 0-13 0,0 0 0 15,0-4 0-15,0 0 105 0,-4 0 19 16,4-13 3-16,0 13 1 0,0 4 0 0,0 0 0 0,-5-12 0 0,1 4 0 16,-1 4-103-16,5-8-25 0,-9-8 0 0,4 4 0 15,1-5 56-15,-1 5 7 0,5-4 1 0,-4 4 0 16,4-4-52-16,-5-1-12 0,5-3 0 0,5 8-714 15,-5 8-146-15</inkml:trace>
  <inkml:trace contextRef="#ctx0" brushRef="#br0" timeOffset="319">1038 931 1497 0,'0'0'32'0,"0"0"8"0,0 0 0 0,0 0 4 0,0 0-36 0,-5 12-8 0,-4 0 0 0,9-12 0 0,0 0 53 0,0 0 9 16,0 4 2-16,0-4 0 0,0 0 0 0,0 0 0 15,-5-8 0-15,5-4 0 0,0 0 0 0,0 0 0 16,0 12 0-16,0-12 0 0,5-4-52 0,0-5-12 16,-1 1 0-16,1 0 0 0,-1 4 0 0,5 0 0 15,0-1 0-15,-9 5 0 0,10 0 0 0,-6-4 0 16,5 4 0-1,-4 4 0-15,4-5 0 0,0 9 0 0,0 4 0 16,-9 0 0-16,0 0 0 0,14 4 0 0,-5-4 0 16,4 13 0-16,-3 3 105 0,3 0 19 0,1-8 3 0,-5 0 1 15,9 4-103-15,-13 5-25 0,4-1 0 16,0 0 0-16,0 8 0 0,0 0 0 0,-4-7 0 0,-5-1 0 16,0 0 0-16,0-8 0 0,0-8 0 0,0 0-780 15,0 0-160-15</inkml:trace>
  <inkml:trace contextRef="#ctx0" brushRef="#br0" timeOffset="486">924 526 1497 0,'0'0'32'0,"0"0"8"15,0 0 0-15,0 0 4 0,0 0-36 0,0 0-8 0,0 0 0 0,0-8 0 0,0-4 53 0,0 0 9 16,0 4 2-16,0 0 0 0,0 0-52 0,4 4-12 15,-4 4 0-15,0 0 0 0</inkml:trace>
  <inkml:trace contextRef="#ctx0" brushRef="#br0" timeOffset="754">1538 1004 864 0,'0'0'38'0,"0"0"8"0,0 0-37 0,0-4-9 0,0-8 0 0,-4 4 0 16,-1 0 179-16,1-5 33 0,-1 5 8 0,-4-4 0 15,0-4-75-15,0-4-15 0,0 0-3 0,0-9-1 16,0-11-44-16,0-1-9 0,-1 5-1 0,1-5-1 16,-4 9-34-16,4 4-6 0,-1-5-2 0,1 5 0 15,0-8-29-15,0 3-18 0,0 5 2 0,9 8 1 16,-9 3 15-16,9 1 0 0,0 4 0 0,-5-4 0 15,1 4-259-15,4-4-49 0,0-13-9 16,-5 13-3-16</inkml:trace>
  <inkml:trace contextRef="#ctx0" brushRef="#br0" timeOffset="1161">1338 757 403 0,'32'12'17'0,"-23"-4"5"0,0 0-22 0,5 1 0 15,0-5 0-15,4 8 0 0,-5 0 344 0,1 0 65 16,4-12 13-16,1 4 2 0,-1 4-231 0,-5-4-46 16,6-4-10-16,-1 0-1 0,0 0-104 0,0 0-20 15,0-4-4-15,1 8 0 0,-1 4-8 0,0-4 0 16,0-12 8-16,0 8-8 0,1-4 0 0,-6-4-12 16,1 0 2-16,0-4 0 0,-1 8 10 0,-4 0 0 0,1 0 0 0,-1-4 0 15,-5-9 0-15,5 5 0 0,-4 0 0 0,4 0 0 16,-4-4 0-16,-5 8 0 0,0-4 0 0,-5 3 0 15,5 9 0-15,0 0-10 0,-14-12 10 0,-4 4 0 16,4 4 0-16,-4 0 0 0,0 4 0 0,0 4 0 16,0 0 0-16,4 0 0 0,0 4 0 0,1 0 0 15,4 5 41-15,-1-1 3 0,6 8 0 0,-1-4 0 16,1 0-20-16,4 1-3 0,0-5-1 0,4 4 0 16,1 4-20-16,4 0 0 0,0-3 0 0,5-1 0 15,-1 0 56-15,6-4 6 0,-6 0 2 0,5 4 0 16,1-3-52-16,-1-5-12 0,5 0 0 0,-1 0 0 15,1-4 0-15,4 0 0 0,-4-4 0 0,-5 4 0 16,5-4 0-16,-5 0 0 0,-4 4 0 0,4-8 0 16,1 0-100-16,-6 0-22 0,1 4-5 15,-1-4-649-15,1-4-131 0</inkml:trace>
  <inkml:trace contextRef="#ctx0" brushRef="#br0" timeOffset="1365">2194 1036 1036 0,'0'0'46'0,"0"0"10"0,0 0-45 0,-9 4-11 16,0-4 0-16,4 0 0 0,-8 0 105 0,4-8 19 16,-5 0 4-16,5 0 1 0,-9 0-41 0,8 4-9 0,-3-4-2 0,4-8 0 15,-5-5-9-15,5-3-3 0,4-8 0 16,1 7 0-16,4 1-13 0,0-4-2 0,0 4-1 0,0-1 0 16,4 5-39-16,5 0-10 0,1-4 0 0,3 3 0 15,1 1 20-15,0 4 1 0,-1 4 1 0,1 4 0 16,0 0-10-16,-1 4-1 0,1-5-1 0,0 1 0 15,-5 4-26-15,4 4-4 0,1-4-2 0,0 4-647 16,-1-4-130-16</inkml:trace>
  <inkml:trace contextRef="#ctx0" brushRef="#br0" timeOffset="2544">2531 903 345 0,'0'0'31'0,"0"16"-31"0,5 0 0 16,-5-16 0-16,0 0 211 0,0 0 36 0,0 0 7 0,0 0 2 16,0 0-104-16,9 4-20 0,0 4-4 0,-5-4 0 15,10 0-51-15,-5-4-9 16,0 4-3-16,9 0 0 0,-4 1 31 0,-5-5 5 0,-9 0 2 0,9-9 0 15,0 5-11-15,5-4-3 0,-5 0 0 0,0 0 0 16,0-4-72-16,0 0-17 0,1-4 0 0,-1 3 0 16,-9 5 0-16,0-8 0 0,0 4 0 0,-5 0 0 15,1 4 0-15,-6 0 0 0,1-4 0 0,5-1 0 16,-1 5 0-16,-4-4 0 16,-5 0 0-16,-4 0 0 0,0 0 0 0,4 0 0 0,1 4-12 0,-5-1 4 15,4-3 8-15,5-4 9 0,0 0-1 0,4 8-8 16,1 0-44-16,4 8-16 0,0 0-4 15,4-4 0-15,10-4 52 0,-5 0 12 0,5-1 0 0,-5 1 0 16,-5 0 0-16,10 0 0 0,-5 0 0 0,5 0 0 0,-1 4 0 16,1 0 0-16,0 4 0 0,4 0 0 15,5 4-54-15,-10-4-8 0,5 0-2 0,-4 4-614 16,0-4-123-16</inkml:trace>
  <inkml:trace contextRef="#ctx0" brushRef="#br0" timeOffset="2951">2945 773 1958 0,'5'16'43'0,"4"1"9"0,-4-1 1 0,4 0 3 0,0 8-45 0,-5-3-11 0,5 3 0 16,-4 0 0-16,-1 0 104 0,-4-7 20 0,0-1 3 15,0 0 1-15,0 4-52 0,0-4-9 0,0 1-3 0,0-1 0 16,-9 0-51-16,9 0-13 16,-4 0 0-16,-5-4 0 0,4-3 0 0,1-1 0 0,4-8 0 0,-5 8 0 15,-4 0 0-15,0 0 0 0,9-8 0 0,0 0 0 16,-5 0 0-16,5 0 0 15,-9-12 0-15,0 4 0 0,0-4 0 0,4-5 0 0,5 5 0 0,-4-8 0 16,-1 0 0-16,5-5 0 0,-4 5 0 0,4-4 0 16,0 4 0-16,0-9 0 0,0-3 0 0,4 0 0 15,1 3 0-15,-1 1 0 0,1 0 0 0,4-5 0 16,-4 13 0-16,4 0 0 0,0 0 0 0,5-1 0 16,-5 5 0-16,0 0 0 0,4 12 0 0,-4-4 0 15,1 0 0-15,-1 4 0 0,-9 4 0 0,9 4 0 0,-5 8 0 16,1 0 0-16,-5 0 0 0,-5 4 0 0,5-4 0 15,-9 9 0-15,5-1 0 0,-5 8 0 0,4-7 0 16,-4-5 0-16,0-8 0 0,0 0 0 0,4 4 0 16,1 4 0-16,-1-8 0 0,5-8 0 0,0 12 0 15,0-12 0-15,0 0 0 0,0 0 0 32,0 0-202-32,0 0-43 0,9 0-9 0,5-8-667 0</inkml:trace>
  <inkml:trace contextRef="#ctx0" brushRef="#br0" timeOffset="3249">3255 777 1728 0,'0'0'38'0,"0"0"8"0,9 4 2 0,-9-4 0 0,0 0-39 0,9-4-9 0,5 4 0 0,-1-4 0 16,1 4 102-16,-5-4 18 0,0 0 4 0,-4-8 1 16,-5 0-97-16,4-4-20 0,-4 4-8 0,0-1 0 15,5 5 29-15,-5-4 0 0,0 0 0 0,-5 0 0 16,5 0 5-16,-4 4 1 0,4 8 0 0,-9-4 0 15,-5 0-35-15,0 4 0 0,1 4 0 0,-1 4 0 16,0 0 0-16,1 4 0 0,4 0 0 0,-5 4 0 16,5 0 0-16,0 1 0 0,9 3 0 0,0 0 0 0,-5 4 0 15,5-7 0-15,5-1 0 0,4 0 0 16,5-4 0-16,-1 8 0 0,1 1 0 0,4-5 0 0,-4-4 58 16,-1 4 5-16,1-4 1 0,-5 0 0 0,14-8-46 15,-5 0-9-15,-4-4-1 0,4 9-8 16,-4-5 0-16,-1 0 0 0,6-4-10 0,-6 0 10 15,1-4-13-15,-5 4 5 0,-9 0 8 0,14-4-787 16,-14 4-149-16</inkml:trace>
  <inkml:trace contextRef="#ctx0" brushRef="#br0" timeOffset="5042">3706 915 691 0,'0'0'61'0,"0"0"-49"0,0 12-12 0,0-12 0 0,0 0 183 0,0 0 33 16,0 0 8-16,0 0 0 0,-5 8-96 0,5-8-20 15,0 0-4-15,0 0-1 0,0 8-39 0,0-8-7 16,0 0-1-16,-9 0-1 16,4 0-24-16,5 0-5 0,-9 0-1 0,9 0 0 15,-4-8-13-15,-1 4-4 0,1-4 0 0,-1-4 0 0,5 0-8 0,-4 0 8 16,4-1-8-16,0 1 8 0,0-4-8 0,0 0 0 16,0 0 0-16,0-4-11 0,0-1 11 0,4 5 14 15,1 4-3-15,4-8-1 0,-5-1-10 0,1 1 10 16,-1 4-10-16,6 0 10 0,-6 0-1 0,5 4 0 15,0-1 0-15,0 1 0 0,0 0 3 0,5 8 1 16,-9 0 0-16,4 0 0 0,4 0-4 0,-8 0-1 0,4 0 0 16,-4 4 0-16,4 4-8 0,0 0 10 0,-5 0-10 15,1 4 10 1,0 0-129-16,-5-8-25 0,0 0-6 0</inkml:trace>
  <inkml:trace contextRef="#ctx0" brushRef="#br0" timeOffset="5685">4011 984 288 0,'4'0'25'0,"1"0"-25"0,4 4 0 0,-5 0 0 0,6 0 223 0,-1-4 39 16,0 0 8-16,4-4 2 0,1 0-116 0,0 0-22 15,-5 4-5-15,4-8-1 0,-3 4-6 0,3-5-2 16,1 5 0-16,-5-4 0 0,5-4-61 0,-5 8-13 16,0-4-2-16,5 0-1 0,-10-12-11 0,1 8-3 15,-5 12 0-15,4-13 0 0,-4-3-29 0,0 0 0 16,-9 0 0-16,5 4 0 0,-6 8 0 0,-3-4 0 16,-1-9 0-16,0 5 0 0,1-4 0 0,-5 4 0 15,-1 4 0-15,1-4 0 16,9 4 0-16,0 0 0 0,-5-1 0 0,5 5 0 0,5-8 0 0,-1 8 0 0,1 0 0 0,4 4 0 15,4-12 0-15,5 8 0 0,-9 4 0 0,9-8 0 16,5 0 0-16,0 4 0 0,-1 0 0 0,5 0 0 16,1 0 0-16,-1 4 0 0,0-4 0 0,0 4 0 15,1 0-45 1,-1 0-15-16,-5 12-4 0,1-4 0 0,0-8 40 0,-5 4 7 0,4-4 1 16,-3 0 1-16,-1 4-13 0,0 0-4 0,4 0 0 15,1 4 0-15,-5 0 19 0,0 0 3 0,5-8 1 0,-5 4 0 16,5 0 9-16,-1-4 0 0,1-4 0 0,0 4 0 15,-5 4 12-15,4-4 0 0,-3-8 1 0,-1 0 0 16,0 4 7-16,0 0 0 0,0 4 1 0,0-4 0 16,-4-4-1-16,4 0-1 0,-5-4 0 0,-4 4 0 0,0-5-6 15,0 1-1-15,0 4 0 0,0 8 0 0,0 0-12 16,-4-8 11-16,-10-4-11 0,5 4 10 0,0 8-10 16,0 0 12-16,9 0-12 0,-14 0 12 0,0 0 0 15,5 0 1-15,9 0 0 0,-4 8 0 0,-5 4 11 0,0 0 1 16,4 0 1-16,5 1 0 0,0 3-18 0,0 0-8 15,5 4 8-15,-1-4-8 0,1 5 36 0,4-5 1 16,0 0 1-16,5 8 0 16,-1 5-26-16,-4-9-4 0,5-16-8 0,4 0 11 0,-4 0-11 0,0 12 0 15,4 0 0-15,0-4 0 16,0-8-36-16,0-4-8 0,1 0-3 0,-6 0-689 16,10 0-137-16</inkml:trace>
  <inkml:trace contextRef="#ctx0" brushRef="#br0" timeOffset="6132">5021 818 691 0,'0'0'61'0,"5"-12"-49"0,4-5-12 0,-4 1 0 31,-5 0 129-31,0 4 23 0,4-4 5 0,1 0 1 0,-5-1-55 0,0 1-11 0,0 0-3 0,0-4 0 16,-5 8-32-16,1-5-6 0,-1 1-2 0,-4 0 0 0,4 8 6 15,-4 0 1 1,0-4 0-16,0 12 0 0,0 4-45 0,0 0-11 0,-5-4 0 0,1 8 0 0,-1 4 54 0,5 0 9 15,-5 4 1-15,5 1 1 0,0 3-53 0,0 4-12 16,4-4 0-16,-4 1 0 0,5-1 0 0,-1-8 0 16,10 4 0-16,-5 4 0 0,4 1 22 0,5-9 4 15,5-8 1-15,-5 4 0 0,0 0-27 0,0 0 0 16,0-16 0-16,5 0 0 16,-5-8 0-16,0 4 0 0,5 3-14 0,0-11 5 0,-1-8 9 0,1-4-13 15,-10-1 5-15,5 1 8 0,1-1-10 0,-6-3 10 16,5 4 0-16,-4-5-9 0,-5-3 9 0,4-1 0 15,1 1 0-15,-5-1-8 0,0 1 8 0,0-1-13 16,0 5 5-16,-5-5 8 0,5-7 0 0,-4 7 0 16,8 9 14-16,-4 4-4 0,0 12-10 0,0-1 0 0,0 13 0 0,0 4 0 15,5 12 24-15,-1 9 0 0,6 3 0 16,-1 4 0-16,0 5 29 0,0 3 6 0,0-8 1 0,5 5 0 16,-5 7-21-16,0-3-4 0,5 3-1 0,4 5 0 15,0-1-6-15,-4 1-2 0,8-9 0 0,-3 5 0 16,-1-1-26-16,0-4 8 0,0-3-8 0,-4-1 0 15,0-7-80-15,-5-1-20 0,-5-8-5 16,5 0-1011-16</inkml:trace>
  <inkml:trace contextRef="#ctx0" brushRef="#br0" timeOffset="7083">22 1967 1497 0,'0'0'32'0,"0"0"8"0,0 0 0 0,0 0 4 0,0 8-36 0,0-8-8 0,0 0 0 0,0 0 0 16,0 0 104-16,0 0 20 0,0 0 3 0,0 0 1 16,0 0-103-16,0 0-25 0,0 0 0 0,-9-8 0 15,5-4 56-15,-1 0 7 0,1-4 1 0,4-1 0 16,0 1-52-16,0 0-12 0,0 0 0 0,0-4 0 16,0 3 0-16,4 1 0 0,-4-4 0 0,5 4 0 15,-1 4 0-15,-4-4 0 0,9-1 0 0,-9 1 0 31,0 4 0-31,9 4 0 16,14 8 0-16,-5 8 0 0,1 0 54 16,-1 4 8-16,0 9 2 0,-4-5 0 0,4-4-52 0,0 0-12 15,-4 0 0-15,-1 4 0 0,1 0 0 0,0 1 0 16,-5-5 0-16,5 0 0 0,-5 0 0 0,-5-4 0 16,5 0 0-16,-4 0 0 0,-5-8 0 0,4 4 0 15,-4-4 0-15,0 0 0 16,0 0-48-16,0 0-13 0,0 0-3 0,5-4 0 0,0-4 103 0,-1 0 20 15,-4-4 4-15,5 0 1 0,-1 0-52 0,-4-4-12 16,0 3 0-16,5-7 0 0,-5 0 0 0,0 0 0 16,0-9 0-16,0 9 0 0,4-4 0 0,-4 4 0 0,0-5 0 0,0 1 0 15,0 0 0-15,5 4 0 16,-5-1 0-16,9 5 0 0,-9 4 0 0,0 0 0 0,5 12 0 16,-5 0 0-1,0 0-151-15,9 4-33 0,0 8-6 0,0-4-693 0</inkml:trace>
  <inkml:trace contextRef="#ctx0" brushRef="#br0" timeOffset="7368">651 1927 1681 0,'13'0'36'0,"1"4"8"0,0-4 2 0,-5-4 2 0,9 4-38 0,-9-4-10 0,0 4 0 0,0-4 0 16,0-5 94-16,-9 9 17 0,0 0 3 0,5-4 1 0,-1-4-71 16,-4-4-15-16,0 4-2 0,0 0-1 0,-9 0-26 0,0 0 0 15,0 0 0-15,-4-4 0 0,-1-9 56 0,-9 9 7 16,0 0 1-16,5 0 0 0,0 4-52 0,0 0-12 15,9 0 0-15,-5 8 0 0,5 4 0 0,4 4 0 16,-4 0 0-16,9 0 0 16,-9-4 54-16,9 4 8 0,0 0 2 0,0 4 0 0,9 0-52 0,-9-3-12 15,14-1 0-15,-1 8 0 0,1-4 0 0,0 0 0 16,-1-4 0-16,1 0 0 16,-5 0-18-16,5-4-6 0,4 5-2 0,-4-5 0 0,-5 0 26 0,0 0-8 15,0-4 8-15,5-4 0 0,-5 4-8 0,0-4 8 16,0 4-8-16,0 0 8 15,5-8-168-15,-10 3-28 0,5 1-5 0,1 0-2 0</inkml:trace>
  <inkml:trace contextRef="#ctx0" brushRef="#br0" timeOffset="7666">1060 1728 1998 0,'0'0'44'0,"0"0"8"0,5 8 3 0,0 5 1 0,-5-5-44 0,4 8-12 0,-4 0 0 0,0 0 0 16,-4 4 76-16,4-3 12 0,0-1 4 0,-5 0 0 15,0 4-54-15,5-4-10 0,0 1-3 0,0-9 0 0,0-8-25 16,0 0 0-16,-9 12 0 0,9-12 0 0,0 0 0 0,0 0 0 16,0 0 0-16,0 0 0 0,0 0 0 0,0 0 0 15,0 0 0-15,0 0 0 16,9-16 0-16,-9 4 0 0,10-1 0 0,-6 5 0 0,5 0 56 0,5 0 7 16,-5 4 1-16,0 0 0 0,5-4-52 0,-5-4-12 15,0 4 0-15,0 0 0 0,0 4 0 0,0 0 0 16,0 4 0-16,5 4 0 0,-5 0 0 0,0 4 0 15,5 0 0-15,-5 0 0 0,0 4 0 16,0 0 0-16,5 4 0 0,-10 1 0 0,6-1 0 0,-1-4-13 16,-9 0 2-16,0 0 1 15,9 0-202-15,-9-12-41 0,0 0-8 0,13 12-2 0</inkml:trace>
  <inkml:trace contextRef="#ctx0" brushRef="#br0" timeOffset="7856">1406 1821 576 0,'0'0'51'0,"10"0"-41"0,-1 0-10 0,4-4 0 16,1 0 222-16,0 0 42 0,-1 8 9 0,6-4 2 0,-1-4-133 16,0 0-26-16,5 4-6 0,-1 0-1 0,1 0-34 15,-5 4-7-15,1 0-2 0,-1-4 0 16,-4 0-57-16,-1 0-9 0,-4 0 0 0,0 4-976 15</inkml:trace>
  <inkml:trace contextRef="#ctx0" brushRef="#br0" timeOffset="8483">2180 2004 1728 0,'0'0'38'0,"0"0"8"0,-4-9 2 0,-1 1 0 0,1 0-39 0,-1 0-9 0,1-4 0 0,-5 0 0 0,-1-4 104 0,6 0 20 0,-5-1 3 15,4 1 1-15,1-8-103 0,-5 4-25 0,-1-1 0 0,6 1 0 16,-1-12 35-16,1 3 1 0,4-7 1 0,-5 4 0 16,5-1-25-16,-4 1-12 0,-1 4 10 0,5-5-10 15,-4 9 24-15,4 4-2 0,0-5 0 0,0 5 0 16,0 0-22-16,0 4 0 0,0 8 0 0,0 0 0 16,0-1-190-1,0 9-42-15,0 0-9 0,0 0-2 0</inkml:trace>
  <inkml:trace contextRef="#ctx0" brushRef="#br0" timeOffset="8702">2353 2036 633 0,'0'0'56'0,"0"0"-44"0,0 0-12 0,0 0 0 0,0 0 148 0,5-12 27 16,-5 0 5-16,5 0 2 0,-5-1-68 0,0 5-14 16,4-4-2-16,-4 0-1 0,5 0-37 0,-5 0-8 15,4 4-2-15,-4-5 0 0,0-7-34 0,5 8-6 16,-5 0-2-16,0-4 0 16,0 0-88-16,4 3-19 0,1 1-3 0,-1 0-1 0</inkml:trace>
  <inkml:trace contextRef="#ctx0" brushRef="#br0" timeOffset="9000">2526 1821 1497 0,'5'13'32'0,"4"-5"8"0,-4 8 0 0,4-4 4 0,-5-4-36 0,1 0-8 0,4 4 0 0,-4 0 0 16,-5-3 53-16,4 3 9 0,5 4 2 0,-4-4 0 16,-10-4-20-16,10 4-3 0,-5-4-1 0,0-8 0 15,0 0-13-15,0 0-3 16,0 0-1-16,0 0 0 0,0 0-23 0,0 0 0 0,0 0 0 0,0 0 8 15,9-4-8-15,-5-8 0 0,-4 4 0 0,9-8-8 0,-9 0 8 16,5 8 0-16,0-5 0 0,-1 5-8 0,1-12 8 16,-1 8 0-16,5 4 0 0,-4-4 0 0,-1 0 0 15,1 4 0-15,4 3 10 0,-9 5-10 0,5-4 0 0,4-4 0 16,0 8 0-16,-9 0 0 0,0 0 57 0,14 0 6 16,4 0 1-16,-5 8 0 0,-13-8-52 0,10 9-12 15,3 3 0-15,-4 0 0 0,-9-12 0 0,5 12 0 31,-5 4 0-31,4-4 0 0,-8 4-48 0,4-3-13 0,-9-1-3 16,4-4-546-16,-4-4-110 0</inkml:trace>
  <inkml:trace contextRef="#ctx0" brushRef="#br0" timeOffset="9126">2513 1635 172 0,'0'0'16'0,"13"4"-16"0,1 0 0 0</inkml:trace>
  <inkml:trace contextRef="#ctx0" brushRef="#br0" timeOffset="9441">2973 1898 842 0,'0'0'37'0,"0"0"8"16,0 0-36-16,9-8-9 0,-9 8 0 0,4-8 0 0,-4 8 92 0,5-8 17 16,-5 0 3-16,4 0 1 0,-4 0-18 0,0 0-4 15,0 8-1-15,0-8 0 0,-4-1-38 0,-5-3-7 16,0 4-1-16,4-4-1 0,1 0-3 0,-6 4-1 16,1 4 0-16,0 0 0 0,5 4-11 0,-5 0-3 15,-1 4 0-15,1 4 0 0,5 0 13 0,-1 0 2 16,1 4 1-16,-1 4 0 0,1 1-18 0,4-1-4 15,0-4-1-15,4 4 0 0,1 0-10 0,-1 1-8 16,5-5 9-16,0 4-9 0,5-4 0 0,-5 0 0 16,5 0 0-16,0-4 0 0,-5 0 0 0,4 1 0 15,1-1 0-15,0-4 0 0,-1 4 0 0,5-4 0 0,1 0 0 16,-1-4 0 0,0-4-155-16,-4 0-37 0,4 0-7 0,5 0-1 0</inkml:trace>
  <inkml:trace contextRef="#ctx0" brushRef="#br0" timeOffset="9723">3391 1939 1148 0,'0'0'51'0,"0"0"10"0,0 0-49 0,0 0-12 0,5-8 0 0,0-4 0 15,4 3 80-15,-5 1 14 0,-4-4 2 0,-4 4 1 16,-1-4-54-16,-4 0-11 0,0 0-3 0,-5 0 0 16,5-1-2-16,-4 5-1 0,3 4 0 0,1 0 0 0,-4 0-2 15,4 4 0-15,-5 0 0 0,5 4 0 0,0 4 7 16,4 0 1-16,1 5 0 0,-1-5 0 0,0 8-13 0,5 0-3 15,5-4 0-15,4 8 0 0,-4 1-16 0,4-1 0 16,0-8 0-16,5 0 0 0,-5 4 0 0,0-3 0 16,-5-1 0-16,10-4 0 0,0-4 0 0,-14-4 0 15,0 0 0-15,0 0 0 0,4-4 0 0,10-4 0 16,-10 0 0-16,5-1 0 0,-9-3 0 0,10 0 0 16,-6 0 0-16,1 0 0 0,-1 0-17 0,1 0-1 15,-1-1 0-15,5 5-548 16,-9 8-110-16</inkml:trace>
  <inkml:trace contextRef="#ctx0" brushRef="#br0" timeOffset="9943">3610 1939 403 0,'0'0'36'0,"0"0"-36"0,0 0 0 0,0 0 0 15,0 0 166-15,0 0 26 0,-14-8 6 0,10-4 1 16,-5 3-113-16,4-3-22 0,-4-4-5 0,0 4-1 15,4-4-3-15,-4 4-1 0,0-5 0 0,5 1 0 16,-1 0-5-16,1 0-1 0,4 4 0 0,0 0 0 16,4 4-3-16,1 4-1 0,-1-9 0 0,1 9 0 15,-1-4-20-15,5 4-5 0,5-4-1 0,-5 8 0 16,5 0-70-16,-5 0-15 0,5 0-2 0,-1 0-714 16</inkml:trace>
  <inkml:trace contextRef="#ctx0" brushRef="#br0" timeOffset="10116">3847 1915 1166 0,'0'0'52'0,"0"0"10"0,0 0-50 0,0 0-12 16,0 0 0-16,0-9 0 0,4-3 64 0,1 4 9 15,-10 0 3-15,5 0 0 0,0-4-32 0,-4 4-5 0,4 0-2 16,0 0 0-16,0-5-23 0,-5 5-5 0,5 4-1 15,0-4-479-15,-4-4-96 16</inkml:trace>
  <inkml:trace contextRef="#ctx0" brushRef="#br0" timeOffset="10383">4056 1931 576 0,'0'0'25'0,"0"0"6"0,5-4-31 0,-5-4 0 16,-9-5 0-16,9 1 0 0,0 0 139 0,0 0 21 16,-5 0 5-16,5-4 1 0,-4 4-89 0,4-5-17 15,-5-3-4-15,0 0-1 0,1-8-9 0,-5 3-2 16,9-3 0-16,-5 0 0 0,1 3-16 0,4-3-3 15,0 0-1-15,-5-1 0 0,1 5-11 0,-1-4-2 16,5 3-1-16,0 5-738 0</inkml:trace>
  <inkml:trace contextRef="#ctx0" brushRef="#br0" timeOffset="10586">3942 1712 576 0,'32'4'51'0,"-18"-4"-41"0,0 4-10 0,4-4 0 16,0-4 184-16,-4 4 36 0,-1-4 6 0,1 0 2 16,4 0-109-16,0 4-22 0,-4 0-4 0,0 0-1 15,4 0-44-15,-4 4-8 0,-1 0-3 0,1 0 0 16,-5 4-29-16,5-4-8 0,-5 9 0 0,4-5 0 16,-3-4-65-16,-1 4-18 0,-9-8-3 0,13 8-1 15,1-4-46-15,-14-4-10 0,0 0-1 0,14 4-229 16,-14-4-46-16</inkml:trace>
  <inkml:trace contextRef="#ctx0" brushRef="#br0" timeOffset="10885">4366 1769 817 0,'0'0'36'0,"0"0"8"0,4-4-36 0,-4 4-8 16,0 0 0-16,9-4 0 0,-4 0 76 0,0 0 12 15,-5 4 4-15,4-8 0 0,-4 8-28 0,0 0-4 16,9 0-2-16,0-9 0 0,-4 1-22 0,-1-4-4 16,1 4 0-16,0 0-1 0,-1 4-15 0,1 0-2 15,-1-4-1-15,1 4 0 0,-5 4-13 0,0 0 9 16,4-4-9-16,-4 4 8 0,9 8 0 0,-4 0 0 15,4-4 0-15,0 4 0 0,0 0 2 0,-4 8 0 16,4 5 0-16,0 3 0 0,0-4 2 0,0 4 0 16,0 1 0-16,0-1 0 0,1 4 0 0,-1 1 0 15,-5-9 0-15,1 8 0 0,-1 1-3 0,-4-5 0 16,0 0 0-16,0 0 0 0,-4-3-9 0,-5-1 12 16,4 0-12-16,-4-8 12 0,0 4-12 0,-5-3 0 0,5-5 0 15,-5 0 0-15,1 0 0 0,-5-4-11 0,4 0 11 16,0-4-8-16,1-4 8 0,4-4-8 0,-5 4 8 15,5-8-510-15,0-5-97 16</inkml:trace>
  <inkml:trace contextRef="#ctx0" brushRef="#br0" timeOffset="11042">3956 1190 1494 0,'23'0'66'0,"-23"0"14"0,0 0-64 0,0 0-16 16,0 0 0-16,13 0 0 0,-3-4 20 0,3 4 2 15,-13 0 0-15,0 0-708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33.5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89 1728 0,'0'0'76'0,"5"4"16"0,4 8-73 0,-9-12-19 15,0 0 0-15,0 0 0 0,5 8 148 0,-1 0 25 16,5 4 6-16,0-4 1 0,-9-8-66 0,5 4-13 16,4 5-2-16,-9-9-1 0,0 0-48 0,0 0-10 15,0 0-1-15,9-5-1 0,-4-3-27 0,-1 0-11 16,1 4 8-16,-1-4-8 0,-8-4 0 0,4-4 0 16,0 4 0-16,0-4 0 0,-5 3 8 0,1 1-8 15,-5 4 0-15,4 0 8 0,-9 4-8 0,5-4 0 0,-4 0 0 0,4 4 0 16,-5 4 8-16,0 4-8 0,5-4 0 15,0 0 8-15,0 8-8 0,4 0-9 16,1 4 9-16,4 0-13 0,-5-4 25 0,5 9 4 0,5-1 2 0,-1 0 0 16,-4-16-10-16,0 8-8 0,9 8 9 0,-4-4-9 15,0-4 9-15,4 1-9 0,0-5 8 0,-9-4-8 16,0 0 0-16,9 0 0 0,-5-4 0 0,-4 4 0 16,10-5-51-16,-1 1-5 15,0-4-2-15,-5-4-786 0,1-4-158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34.1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14 121 1335 0,'0'0'29'0,"0"0"7"0,0 0 0 0,0 0 2 0,0 0-30 0,0-8-8 0,-5-4 0 16,5 4 0-16,0 0 37 0,0 0 7 0,0 4 0 0,0 4 1 15,0 0-17-15,0 0-4 0,-4-9-1 0,4 1 0 16,-5 4 22-16,5 4 5 0,0 0 1 0,0 0 0 15,0 0 53-15,0 0 12 0,0 0 1 0,0 0 1 16,0 0-31-16,0 0-7 0,0 0 0 0,0 0-1 16,9 8-15-16,-9-8-2 0,0 0-1 0,14 9 0 15,-5-1-14-15,0-4-3 0,-9-4-1 0,5 8 0 16,9-8-30-16,-5 4-5 0,-9-4-8 0,9 0 11 16,-9 0-11-16,9 0 0 0,0-8 0 0,-5 4 0 15,1-4 0-15,4-5 0 0,-4 5 0 0,-5 0 0 0,4-4-11 16,-4 4 11-16,0 8-8 15,0 0 8-15,0 0 0 0,-4-4-8 0,-5 0 8 0,4 0 0 0,5 4 0 0,-9-4-8 16,-5 0 8-16,5 0 0 0,0 4-14 0,9 0 2 16,-9 4 1-16,0 4 0 0,0 4 11 0,4-4 0 15,5-8 0-15,-4 8-8 0,-1 0 8 0,1 0 0 16,4 0 0-16,0 5 0 0,0-5-8 0,0-8 0 16,0 0 0-16,4 8 0 15,1 0-31-15,-1-4-5 0,-4-4-2 0,9 4-742 16,-4 0-149-16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1697,'0'0'13561,"0"0"-13429,-1-1 1,1 1 0,0 0 0,-1-1 0,1 1-1,0-1 1,-1 1 0,1-1 0,0 1 0,-1-1-1,1 1 1,0-1 0,0 1 0,0-1 0,0 1-1,-1-1 1,1 1 0,0-1 0,0 1 0,0-1-1,0 1 1,0-1 0,0 0 0,1 1 0,-1-1-1,0 1 1,0-1 0,0 1 0,0-1-1,1 1 1,-1-1 0,0 1 0,0-1 0,1 1-1,-1-1 1,0 1 0,1 0 0,-1-1 0,1 0-1,63-6 1370,113 2 0,-93 5-997,332-4-785,-440 4-18636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474 751 8884,'0'0'8233,"0"0"-8214,1 1 0,-1-1 0,0 1 1,1-1-1,-1 1 0,0-1 0,1 1 0,-1-1 0,0 1 0,0-1 0,1 1 0,-1-1 1,0 1-1,0-1 0,0 1 0,0 0 0,0-1 0,0 1 0,0-1 0,0 1 0,0-1 0,0 1 1,0 0-1,0-1 0,0 1 0,0-1 0,-1 1 0,1-1 0,0 1 0,-1 0 0,-57 4 513,-93-6 0,92-1-362,-95 8 0,100-4 2418,54-32-1833,2-1-640,1 1 1,1-1 0,10-31-1,-7 32-138,-1 0 0,-2-1 0,1-32 0,-5-155-222,-6 86 93,6 131 168,-1 0 0,1 1 0,0-1 0,0 0 0,0 0 0,0 1 1,0-1-1,0 0 0,0 0 0,1 1 0,-1-1 0,0 0 0,0 0 0,1 1 0,-1-1 0,0 0 0,1 1 1,-1-1-1,0 0 0,1 1 0,-1-1 0,1 1 0,-1-1 0,1 1 0,0-1 0,-1 1 0,1-1 0,-1 1 0,1-1 1,0 1-1,-1 0 0,1-1 0,0 1 0,0 0 0,-1 0 0,1-1 0,0 1 0,0 0 0,-1 0 0,1 0 1,0 0-1,0 0 0,-1 0 0,1 0 0,1 1 0,10-3-89,124-21 344,77-10 397,-96 23-1266,-117 20-6429,0-3 1646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5:36.2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164 397 1267 0,'0'0'28'0,"5"8"5"0,-5 4 2 0,0-4 1 0,0-8-36 0,0 0 0 15,0 12 0-15,0-4 0 0,0 0 109 0,0-8 15 0,-5 8 4 0,5-8 0 16,-9 5-52-16,9 3-9 15,0-8-3-15,0 0 0 0,0 0-51 0,0 0-13 0,-9 0 0 0,9 0 0 16,-5-4 54-16,5 4 8 0,-4-9 2 0,4-3 0 16,0 4 0-16,4 0 0 0,-4 0 0 0,10-4 0 15,-1 0-9-15,0-4-2 0,4-1 0 0,1 1 0 16,0-4-9-16,-1 4-3 0,1-4 0 0,0-1 0 16,-1 1-18-16,6 0-4 0,-1 8-1 0,0-9 0 15,5-3-2-15,0 0 0 0,-5 0 0 16,-5 7 0-16,6 1-16 0,-6 4 0 15,6 0 0-15,-6 0 0 0,1 4 0 0,-5 0 0 0,0 0 0 0,0-1 0 16,-9 9 0-16,0 0 0 0,0 0 0 0,0 0 0 16,0 0-99-16,0 0-23 0,0 0-5 0,-9 0-649 15,0 0-131-15</inkml:trace>
  <inkml:trace contextRef="#ctx0" brushRef="#br0" timeOffset="283">0 0 1958 0,'0'0'43'0,"0"0"9"0,9 8 1 0,-9-8 3 15,10 4-45-15,21 21-11 16,33 23 0-16,-5 5 0 15,-13-13 156-15,-1 1 28 0,-4-5 7 0,-4 1 1 16,-1-5-154-16,-8 0-30 0,-1-3-8 0,0-5 0 16,-4 0 23-16,-5 0 3 0,0 1 1 0,-4-5 0 15,4-4-27-15,-9 0 0 0,0-4-14 0,5-3-796 16,-5-5-159-16</inkml:trace>
  <inkml:trace contextRef="#ctx0" brushRef="#br0" timeOffset="643">902 33 518 0,'0'0'46'0,"0"0"-37"0,9 8-9 0,-9-8 0 15,0 0 206-15,0 12 39 0,0 0 8 0,4 0 2 16,-4 0-88-16,0 0-18 0,5 4-3 0,0 1-1 16,-5 3-65-16,0-4-12 15,0 4-4-15,0 1 0 0,0 3 0 0,0 0 0 16,4 4 0-16,-4 1 0 0,0-5-51 0,5 0-13 0,-1 1 0 0,-4 3 0 15,9-4 0-15,-9-4 0 0,5-3 0 0,-1-1 0 16,1 0 0-16,-5-4 0 0,5 0 0 0,-1-4 0 16,-4-8-49-16,0 0-13 0,0 0-2 0,0 0-947 15</inkml:trace>
  <inkml:trace contextRef="#ctx0" brushRef="#br0" timeOffset="1633">915 312 1170 0,'0'0'25'0,"0"0"6"0,14 0 1 0,-5 0 1 0,5 0-33 0,0 0 0 15,-1 0 0-15,1 0 0 0,4 0 80 0,-4-4 8 16,-1 0 3-16,1 0 0 0,4 4-22 0,5-4-4 16,-5 0-1-16,5 4 0 0,-5-9-43 0,5 9-9 0,0 4-1 15,0-4-1-15,-1-4 18 0,-4 0 3 0,1 4 1 0,3-4 0 16,-3 4-4-16,3 0 0 0,-3 0 0 0,3 4 0 16,-3-4 1-16,3 4 0 0,1 0 0 0,0 1 0 15,4 3-2-15,-4-4-1 0,4 4 0 0,1-8 0 16,4 8-9-16,-10-8-1 0,10 4-1 0,-9 0 0 15,-5-4-15-15,0 0-16 0,1-4 3 0,3 4 1 16,-3 0 23-16,-1-4 5 16,-5 4 0-16,6 0 1 0,-1-4-27 0,-5 0-6 0,6 4 0 0,-6-4-1 0,1 4 17 0,4-4 0 15,-4 0 0-15,0 0 0 0,4 0 32 0,-5 4 11 16,6-9 1-16,-6 5 1 0,1 0-21 16,4 0-4-16,0 4 0 0,1 0-1 0,-6 0-19 15,5 0 0-15,1 0 0 0,-1 0 0 16,0 0 0-16,0 0 0 0,0 0 0 0,5 0 0 0,-5 0 0 15,5 0 0-15,-5 0 0 0,1 0 0 16,-1 0 0-16,5 0 0 0,-1 0 0 0,1 0 0 16,0 0 0-16,-5 0 0 0,0 0 0 0,5 0 0 0,0 0 55 15,-5 0 7-15,0 0 2 0,0 0 0 0,1 4-52 16,-1-4-12-16,-4 4 0 0,4-4 0 0,0 4 0 0,-4 0 0 16,-1-4 0-16,6 5 0 0,-6-1 0 0,1 0-13 15,-5-4 2 1,5 0 1-16,-5 4 10 0,0-4 0 0,4 4 10 0,-3 0-10 0,-1-4 0 0,0 0 8 15,0 0-8-15,0 0 0 0,0 0 0 0,0-4 9 16,-4 4-9-16,4-4 8 0,0 0-8 0,0 4 0 0,-4 0 0 16,4-4 0-16,-5 0 0 0,-4 4 0 0,0 0 0 0,0 0 0 15,5-5 0-15,-1 5 0 0,-4 0 0 0,5 0 0 16,0-4 0-16,-5 4 0 16,0 0 0-16,0 0 0 0,0 0 0 0,0 0-9 0,0 0 9 0,0 0 0 15,0 0-11-15,-5-8 11 0,0 4-10 0,1-4 10 16,-5 0 0-16,0 4 0 0,4-8-8 0,1 8 8 15,-10-4 0-15,5 0 0 0,0-4-10 0,-5-1 10 16,5 5 0-16,4-4 0 0,5 4 0 0,-9-4 0 16,-9 4 0-16,9-4 0 0,0 4 0 0,0-1 0 15,-5 1 0-15,5 0 0 0,4 4 0 0,1 0 0 0,-5-4 0 16,4 4 0-16,5 4 8 0,0 0-8 0,0 0 0 0,0 0 0 16,-4-4 0-16,4 4 8 0,0 0-8 0,0 0 8 15,0 0-8-15,13 0 8 0,1 4-8 0,0 0 10 16,-5 0-10-16,4 8 10 0,1-4-10 0,0 5 10 15,-1-1-10-15,1 4 10 0,0-4-10 0,-1 8 0 16,1-8 0 0,-5 5 8-16,5 3-8 0,-1-4-11 0,-3 0 3 0,-1 0 0 0,-5 1 8 0,1 3 8 15,-5-4-8-15,-5 4 11 0,1 0-11 0,-5 5 0 16,4-9 0-16,-9 8 0 0,1 0-9 0,-1 5 9 16,-4-5 0-16,4 0 0 0,0-3-8 0,-4-1 8 15,0-4 0-15,0 0 0 0,4-4 0 0,1 1 0 0,-1-5 0 16,5 0 0-16,0-8 0 0,4 4 0 15,5-4 0-15,0 0 0 0,0 0 0 0,0 0 0 0,0 0 0 0,0 0 0 32,0 0-83-32,0 0-16 0,9-8-3 0,0 0-622 0,-9 8-125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05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0 263 594 0,'9'-4'12'0,"-9"4"4"0,0-8 0 0,9 8 1 0,-9-8-17 16,5 4 0-16,-1-4 0 0,1 0 0 0,-1 4 77 0,1 0 12 0,-1-4 3 0,1-4 0 15,0 4 2-15,-5-1 1 0,0 9 0 0,0 0 0 16,0 0 26-16,9-8 6 0,-5 0 1 0,-4 8 0 16,0 0-12-16,0 0-1 0,0 0-1 0,0 0 0 15,0 0-42-15,0 0-9 0,-4 8-2 0,4 5 0 16,-5-1-14-16,1 0-3 0,8 4-1 0,-4-4 0 16,0 4-7-16,5 5-2 15,-5-1 0-15,9 4 0 0,-5 0-24 0,5 5-10 0,-4-1 8 0,4 4-8 16,0 1 56-16,0 19 7 15,0-3 1-15,5-5 0 16,-5-3-79-16,5 3-15 0,-5 5-3 0,0-9-1 0,0 1 34 0,5-5 0 0,-10-3 0 0,6-5 0 0,-1-8 20 16,0 1 12-16,0-1 1 0,-5-8 1 15,-8 4-49-15,8-4-9 0,-4 4-3 16,5-3 0-16,-1-1 27 0,6 0 0 0,-10 0 0 0,9 0 0 16,0 0 0-16,0-4 0 0,-9-8 0 0,0 0 0 0,4 8 0 15,1-3 0-15,-5-5 0 0,0 0 0 16,0 0-30-16,9 0-7 0,0 0-2 0,0-5 0 0,0 1 55 15,1-4 12-15,-1 0 1 0,0 0 1 16,-5-8-48-16,5 4-10 0,1 0-1 0,-6-5-1 0,5-3 41 16,-4 0 8-16,-1 0 1 0,5-4 1 0,-4-1-21 0,4-3 0 15,-4-4 0-15,4-5 8 0,-5-3-8 0,1-1-10 16,-5 9 10 0,9-5-13-16,-9 5 13 0,4 4 0 0,1 3 0 0,0 5 0 0,-1 4-22 0,-4 4-2 0,5 0 0 15,-5 4 0-15,0 8 13 0,0 0 3 0,0 0 0 16,0 0 0-16,9 12 8 0,-5 8 8 0,5 0-8 15,1 9 11-15,-1-5-3 0,4 8-8 0,1 5 12 16,0 3-4-16,-1-4-8 0,1 9 8 0,4-5-8 0,0 1 8 16,-9-9-8-16,5 1 0 15,0-5 0-15,4 0 0 0,0-3 0 0,-4-1 0 0,0-4 0 0,-1-8 0 16,-4 4 0-16,5-3 0 0,-5-1 0 0,5-4 0 16,-10-4 0-16,5 0 0 0,-4 0 0 0,4-4 0 0,-9 0 0 15,5 0 0-15,4-4 0 0,0 0 0 0,0 0 0 16,-5-4 0-16,6-4 0 0,-6 4 0 0,5-5 0 15,-4-3 0-15,-1-4 0 0,-4-4 0 16,5-5 0-16,-1 1 0 0,-4-8 0 0,0-1 0 0,5-3 0 0,0-9 0 16,4-3 0-16,-5-5 0 0,1 0 0 0,-1-3 0 15,1 7 0-15,4 0 0 0,-9 1 0 0,5 3 0 16,-1 9 0-16,5-5 0 0,-9 5 0 16,5 11 0-16,4 1 0 0,-5-4 0 0,1-5 53 0,-1 5 9 15,1 12 2-15,-5-1 0 0,5 5-52 0,-1 0-12 16,-4 0 0-1,0 0 0-15,0 3-48 0,0 9-13 0,0 4-3 0,0 0 0 16,0 0-153-16,5 13-31 0,-1 27-7 0,10-4-1 0</inkml:trace>
  <inkml:trace contextRef="#ctx0" brushRef="#br0" timeOffset="425">1785 1328 1173 0,'0'0'25'15,"0"0"6"-15,0 0 1 0,-14 12 2 0,0 0-34 0,-8-4 0 0,-6 0 0 0,1 0 0 0,-5 5 79 0,0-1 9 16,-4-4 1-16,4 0 1 0,-4 0-21 0,4 4-4 15,0-4-1-15,0 4 0 0,0-4 0 0,9 1 0 16,1-5 0-16,8 0 0 0,-4 0-51 0,9-8-13 16,4 0 0-16,5 4 0 0,0 0 54 0,0 0 8 15,0-9 2-15,0-3 0 0,5 4 0 0,4 0 0 16,0-4 0-16,0 4 0 0,5-4-52 0,-5 4-12 16,0-9 0-16,4 1 0 0,1 0 0 0,-5-4 0 0,5 0 0 15,-5-1 0-15,-5 1 0 0,1-4 0 16,4 4 0-16,-9 3 0 0,0-3 0 0,-4 4 0 0,4 0 0 15,-10 4 0-15,1 0 0 0,-4 3 0 0,-1 1 0 16,-4 0 0-16,4 0 0 0,-4 4 0 0,4 0 0 16,5 0 0-16,-4 4 0 0,-1 0 0 0,5 0 0 0,0 0 0 15,0 4 0-15,4 0 0 0,5-4 0 16,-5 8 0-16,5 0-151 0,0 0-33 16,0-8-6-16,0 0-693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06.6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350 1409 1260 0,'0'0'28'0,"0"0"5"0,0 8 2 0,0-8 0 0,0 0-35 0,0 0 0 0,0 0 0 0,-5 4 0 16,0 0 76-16,-4-4 9 0,-4-4 2 0,4 0 0 15,-5-4-35-15,0 0-8 0,1-5 0 0,-1 1-1 16,0-4-35-16,-4-4-8 0,4 0 0 0,-4-1 0 16,4-7 53-16,-4 0 9 0,0-5 2 0,0 1 0 15,0 0-52-15,4-5-12 0,0 5 0 0,1-13 0 16,-1-3 0-16,-4-5 0 0,4 1 0 0,10-1 0 16,-6 0 0-16,10 1 0 0,-4 3 0 0,8 1 0 15,-4 3 0-15,0 5 0 0,5-1 0 0,4 1 0 0,-4-5 54 16,4 13 8-16,9 12 2 0,-4-9 0 15,-1-11-52-15,-4 3-12 0,1 5 0 0,8 4 0 0,-5 3 0 16,1 5 0-16,0-4 0 0,-5 8 0 16,0-1 0-16,0 1 0 0,0 4 0 0,5 0 0 15,-5 0-31-15,0 0-9 0,5 0-1 16,-1 3-583-16,-4 1-116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07.4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57 1497 0,'0'0'32'0,"0"0"8"0,0 0 0 0,0 0 4 0,0 0-36 0,-5 4-8 16,-8 4 0-16,3-4 0 0,-3 0 53 0,-1 4 9 16,-4 0 2-16,4 1 0 0,-4-1 0 0,0 4 0 15,0 4 0-15,4 4 0 0,-4 0-8 0,4 5 0 16,0-5-1-16,1 4 0 0,4-3-37 0,4 3-7 16,1 0-2-16,-1 0 0 0,5-3-9 0,0-1 0 0,5-4 0 0,-5 4 0 15,4 0 0-15,5-7 0 0,-4-5 0 0,4 0 0 16,0-4 0-16,0 4 0 0,0-8 0 0,5 4 0 15,-5 0 53-15,0-4 9 0,0-4 2 0,5 0 0 16,-5-8-52-16,0 8-12 0,0-4 0 0,-4 0 0 16,4-9 0-16,-5 1 0 0,-4 0 0 0,0-4 0 15,0 4 0-15,-4-5 0 0,4-3 0 0,-9 0 0 16,4 0 0-16,-4-1 0 0,4 5 0 0,-4-4 0 16,0 3 0-16,5 1 0 0,-5 0 0 0,4 4 0 15,0 0 0-15,1 3 0 0,-1 1 0 0,1 4 0 0,4 8 0 16,0 0 0-16,-5-12 0 0,5 4 0 15,0 8 0-15,0 0 0 0,0 0 0 0,9-8 0 0,-9 8 0 16,0 0 0 0,0 0 0-16,0 0 0 0,0 0 0 0,0 0 0 0,9 0 0 0,1 0 0 0,3 0 0 0,-4 0 0 15,0-4 0-15,5 0 0 0,0 4 0 0,-5 0 0 16,9 0 0-16,0 0 0 0,1 0 60 16,3 0 8-16,6 4 3 0,3-4 0 0,-3-4-11 0,-1 4-3 15,0-4 0-15,1 0 0 0,8 0-45 0,-4 4-12 16,0-4 0-16,0 0 0 0,-5 0 0 15,-4 4 0-15,4 0 0 0,-9 0 0 0,1-4 0 0,-6 4 0 16,1 4 0-16,0-4 0 0,-10-4-12 0,5-1-4 16,0 1 0-16,-9 4-1 15,0 0-178-15,0 0-35 0,0 0-7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09.3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0 125 900 0,'0'0'40'0,"0"0"8"0,0 0-39 0,0 0-9 0,0 0 0 0,0 0 0 16,0 0 84-16,0-8 14 0,0 0 3 0,0 4 1 15,4-4-30-15,-4 4-7 0,5-4-1 0,-1-1 0 16,6 1 0-16,-1 4 0 0,-9 4 0 0,9-8 0 16,4-8 24-16,1 4 4 0,-5 4 0 0,0 0 1 15,0 0-35-15,-9 8-7 0,0 0-2 0,19-4 0 16,-10 4 1-16,-9 0 0 0,18 8 0 0,-4 0 0 15,-5-8-40-15,4 0-10 0,1 8 0 0,0 0 0 16,-1 0 0-16,-4 0 0 0,1 4 0 0,3 0 0 16,1 5 0-16,-5-5 0 0,0-4 0 0,-4 0 0 15,4 4 0-15,0-4 0 0,0 0 0 0,-4-4 0 0,8-4 0 16,-4 0 0-16,0-4 0 0,10-4 0 0,-10 0 0 16,9-4 0-16,-4 4 0 0,-1-4 0 0,1 0 0 15,0-1 0-15,-5 1 0 0,4 4 0 0,1 4 0 16,0-4 0-16,-1 0 0 0,1 0 0 0,0 4 8 0,4 0-8 15,-5 0 8-15,1 0-8 16,4 4-101-16,-4 0-26 0,0 4-5 0,-1 0 0 16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08.2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312 1679 1267 0,'0'0'56'0,"0"0"12"0,0 0-55 0,-4 8-13 15,-1 0 0-15,5-8 0 0,0 0 54 0,0 0 8 16,-9 8 2-16,9-8 0 16,-9 4 0-16,0-4 0 0,-5 0 0 0,5-4 0 15,-9-4-8-15,0-29 0 31,-14-35-1-31,9 7 0 0,0 0 14 16,5 8 3-16,0 5 1 0,4-9 0 0,-4 4-50 0,4-3-11 0,5-1-1 0,-4-20-1 16,-1 8-10-16,5 4-14 0,4 1 3 0,1-1 1 15,-1 8 10-15,5 9 0 0,5 3 0 0,-5 0 0 16,4-3 0-16,5 7 0 0,-4 5 0 0,4-1 0 16,5 9 25-16,-5 0 7 0,0 3 2 0,5 5 0 15,-1 0-3-15,1 7-1 0,4 5 0 0,-4-4 0 16,-1 4-30-16,1 0 0 0,0 4 0 15,-1 4 0-15,1 8 0 0,-5-4 0 0,5-4 0 0,-5 4 0 32,5 8-45-32,-5 0-15 0,0 0-4 0,0 0-614 0,-4-4-123 0</inkml:trace>
  <inkml:trace contextRef="#ctx0" brushRef="#br0" timeOffset="2294">686 529 1015 0,'0'0'44'0,"0"0"11"0,0 0-44 0,0 0-11 16,0 0 0-16,13 4 0 0,-13-4 106 0,0 0 19 15,0 0 4-15,9 8 1 0,1 5-19 0,-6-1-4 16,1 0-1-16,-5-12 0 0,0 0-64 0,0 16-13 16,-5 0-2-16,10 4-1 0,-1 5 30 0,1 3 7 15,-5 4 1-15,4 5 0 0,1 3 4 0,-1 9 0 16,10 4 1-16,-5 3 0 0,-4 1-29 0,4-9-5 15,0-7-2-15,0-1 0 0,-9 1-13 0,9-5-4 0,0-7 0 16,0 3 0-16,-4-8-4 0,4-4-2 0,5 1 0 16,-5-9 0-16,4 4-10 0,-3-8 0 0,-1 4 0 15,0-4 0-15,0 0 0 0,0-4 0 16,-9-4 0-16,14 0 0 0,4 0 0 0,-4 0 0 0,-5-4 0 0,4-4 0 16,-4 0 0-16,-4 0 0 0,4-4 0 0,0-4 0 15,0 0 0-15,-4-5 0 0,4-3 0 0,0 0 0 16,-4-4 0-16,-1 7 0 0,5-7 0 0,-4 4 0 15,-1 3 0-15,5 5 0 0,-4-4 0 0,0 4 0 16,-1 0 0-16,1-1 0 0,4 9 0 0,0 4 0 16,-5-4 0-16,-4 8 0 0,0 0 0 0,0 0 0 0,14 4 0 15,-5 0 0-15,-4 4 0 0,8 5 0 0,1 3 0 16,-5 0 0-16,5 4 0 0,-1 0 0 0,1 1 0 16,0-1 0-16,-1-4 0 0,1 4 0 0,-5 1 0 0,5-1 0 15,-5 0 0-15,0 0 0 0,0 0 0 0,0 1 0 16,0-5 0-16,1 0 0 0,-6-4 0 0,5 0 0 15,-4 5 0-15,4-1 0 0,0-12 0 16,-9-4 0-16,5 4 0 0,4 4 0 0,-5 0 0 0,5-4 0 16,-9-4 0-16,5 0 0 0,4 0 0 0,-9 0 0 15,9-4 0-15,-4-4 0 0,4 0 0 0,0 4 0 16,0 0 0-16,-5-8 0 0,1-9 0 0,0 5 0 16,4-4 0-16,-5-4 0 0,1-9 0 0,-1-3 0 15,5-1 0 1,1 1 0-16,-6-4 0 0,1-5 0 0,-1 5 0 0,1-9 0 0,-1 0 0 0,-4 1 0 0,0-1 0 15,0 5 0-15,5-5 0 0,-1 9 0 16,-4-1 0-16,5 1 0 0,0-5 0 0,-1 5 0 0,-4 7 0 16,0 5 0-16,0 8 0 0,5 4 0 0,-5 4 0 15,0 3 0 1,0 9-49-16,0 0-12 0,0 0-3 0,0 0 0 16,-5 13-153-16,5 3-31 0,0 8-7 0,0 8-1 0</inkml:trace>
  <inkml:trace contextRef="#ctx0" brushRef="#br0" timeOffset="2529">1869 1687 1249 0,'0'0'55'0,"0"0"12"0,0 0-54 0,0 0-13 16,0 0 0-16,0-8 0 0,-4 0 109 0,4-1 19 15,0-3 4-15,-5 0 1 0,5-4-4 0,0-4-1 16,0 4 0-16,-4-5 0 0,4-3-102 0,0 0-26 16,0-1 0-16,0 1 0 0,-5 0 49 0,5 4 5 15,-4-5 1-15,4 5 0 0,0 0-39 0,0 8-8 16,0 0-8-16,0 0-706 16,-5-5-147-16</inkml:trace>
  <inkml:trace contextRef="#ctx0" brushRef="#br0" timeOffset="3126">727 56 172 0,'4'12'8'0,"5"-8"1"0,-4 4-9 0,4-4 0 0,0 0 0 0,5 4 0 31,-10 0 302-31,5-8 58 0,-9 0 12 0,0 0 3 16,5 8-215-16,4-8-42 0,0-8-9 0,0 4-1 0,-4 4-47 0,9-8-9 0,-1 0-1 0,-4 0-1 16,-4 0-18-16,8 0-3 0,1 0-1 0,0 4 0 15,-5 0-28-15,5 0 0 0,-10 4 0 0,5 0 0 16,5 0 0-16,0 0 0 0,-5 0 0 0,4 0 0 15,1 0 15-15,-5 4-3 0,0 0-1 0,5 0 0 16,-1 4-11-16,-3 0-16 16,-1 0 4-16,0 4 1 0,4-4 11 0,-3 4 0 0,-1-3 0 0,0 3 0 15,-5-4 0-15,5 0 0 0,-4-4 0 0,-5-4 0 0,0 0 49 16,9-4 12-16,0 0 3 0,0 4 0 16,0 0-52-16,1-4-12 0,-1-4 0 0,0 0 0 0,0-1 54 15,4 5 8-15,-3-8 2 0,-1-4 0 0,0 0-52 0,4 4-12 16,-3 8 0-16,-1-4 0 0,0-5 0 0,-5 1 0 31,5 4 0-31,1 4 0 0,-1 0-48 0,0 4-13 0,0 4-3 16,0 0-1049-16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2.3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1408 1681 0,'0'0'36'0,"0"0"8"0,0 0 2 0,0 0 2 15,0 0-38-15,0 0-10 0,0 0 0 0,0 0 0 0,0 0 64 0,0 0 10 0,0 0 2 0,0 0 1 16,0 0 2-16,0 0 0 0,0 0 0 0,0 0 0 15,5-4-9-15,-5-4-2 0,9 0 0 0,-5 0 0 16,1-4-20-16,4 0-4 0,-5 0 0 0,10-5-1 16,-5-7-23-16,0 4-5 0,0 0-1 0,5-5 0 15,-5 1-5-15,0 0-1 0,0 0 0 0,0-1 0 16,5 1-8-16,0 0 0 0,-5 3 0 0,0 5 0 16,0-8-12-16,0 8 1 0,-4 4 1 0,-1 0 0 15,1 3-203-15,-5 1-41 16,-5-12-8-16,5 20-2 0</inkml:trace>
  <inkml:trace contextRef="#ctx0" brushRef="#br0" timeOffset="220">0 967 288 0,'0'0'12'0,"0"0"4"0,9 8-16 0,-4 5 0 16,4-5 0-16,0 4 0 0,5 4 437 0,-5 0 85 15,4-4 17-15,6 4 3 0,-6 1-358 0,15 3-72 16,-6 0-15-16,10 8-2 0,-4 1-62 0,3-5-12 16,-3-4-2-16,4 5-1 0,-1-1-18 0,1 0-11 0,-4-8 2 0,-1 1 0 31,0 3-139-31,-4-8-27 0,-5-4-5 0,0-4-2 0</inkml:trace>
  <inkml:trace contextRef="#ctx0" brushRef="#br0" timeOffset="597">1025 1574 1497 0,'0'0'32'0,"0"0"8"16,13 8 0-16,-13-8 4 0,0 0-36 0,14 4-8 0,-5-4 0 0,5 0 0 0,-14 0 104 0,9-8 20 15,4-4 3-15,-8 0 1 0,4-4-54 0,0 0-10 16,0 0-3-16,-4-9 0 0,-1 1-46 0,1-8-15 16,-1-5 8-16,6 1-8 0,-6-9 55 0,-4-7 7 15,0-1 2-15,0-12 0 0,0 0-52 0,-4 1-12 16,4 3 0-16,-10-8 0 0,6 9 0 0,-5-9 0 15,-5-4 0-15,0 0 0 0,1 8 0 0,-1 9 0 16,0-1 0-16,1 0 0 0,-1 9 0 0,1 7 0 0,-1 5 0 16,5 8 0-1,0 7-48-15,-5 1-13 0,5 4-3 0,4 8 0 16,-4-4-102-16,5 4-21 0,-1 4-4 0,1 4-1 0</inkml:trace>
  <inkml:trace contextRef="#ctx0" brushRef="#br0" timeOffset="930">1530 1497 172 0,'9'17'8'0,"-4"-9"1"0,-1 0-9 0,5 0 0 16,0 0 0-16,-4-4 0 0,-5-4 302 0,9 4 58 15,-4-4 12-15,4 0 3 0,4 0-209 0,-8-4-42 16,4 0-8-16,0-8-1 0,0 0-43 0,5-9-9 16,-1 1-2-16,-3-8 0 0,3 0-29 0,-4-13-5 15,0-3-2-15,-4-9 0 0,0-8-25 0,-5 1-19 16,-5-9 3-16,-4 0 1 0,0-4 31 0,0 4 7 16,-10 1 1-16,6-9 0 0,-5 8-24 0,4 0 8 15,-9-8-8-15,10 0 0 0,-6 8 0 0,6 9 0 16,-6-1 0-16,6 8 8 15,-1 13-17-15,5 4-3 0,-5 3-1 0,5 5 0 16,0 4-114-16,0 3-22 0,0 5-5 0,0 8-686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6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70 1497 0,'0'0'32'0,"14"4"8"0,9-4 0 0,-5 0 4 15,-9-4-36-15,0 0-8 0,5 0 0 0,0 0 0 0,4-4 104 0,5 0 20 16,-1-1 3-16,10 5 1 16,0-4-65-16,9 0-13 0,0 0-2 0,0 8-1 0,5 0-24 0,-1-4-5 15,5 0-1-15,0 4 0 0,-9 8-17 0,-9-8 0 16,0 0 0-16,-5 4 0 15,1-4-68-15,-6 0-16 0,6 4-4 0,-1 4-1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7.2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 1497 0,'0'0'32'0,"9"0"8"0,9 0 0 0,-9 0 4 0,-9 0-36 0,0 0-8 16,0 0 0-16,5-4 0 0,-1 0 104 0,6 0 20 0,-6 0 3 0,10 4 1 0,-5-4-46 16,9 4-9-16,-4-8-1 0,13 4-1 0,0 4-11 0,5-4-3 15,0 0 0-15,4 0 0 0,5 4 6 0,5-4 1 16,-10 4 0-16,10-4 0 0,-5 4-52 0,0 4-12 16,0-4 0-16,-14 0 0 0,-4 4 0 0,0 0 0 15,-1-4 0-15,6 4 0 16,-1 0-100-16,-9 0-22 0,1-4-5 15,8 4-922-15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46:17.8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58 1177 0,'0'0'52'0,"0"0"11"0,9-4-51 0,4 0-12 16,1 0 0-16,4 4 0 0,1-4 125 0,-1 0 23 16,5-4 4-16,8 4 0 0,-3-1-55 0,8 1-11 15,5-4-2-15,5 4-1 0,4 4-31 0,0-4-5 0,9 0-2 16,0 8 0 0,5 0-5-16,-5 4 0 0,5 0-1 0,4 9 0 0,-4-5 13 0,13 4 4 0,1 4 0 15,4-4 0-15,-5 5-32 0,-9-1-5 0,1-4-2 16,-10 4 0-16,0-4-1 0,-9 5-1 0,9-5 0 15,-4-4 0-15,0 0 4 0,-5-4 1 0,4 0 0 16,-8-4 0-16,-5 0-33 0,-5 1-7 0,-8-10 0 16,-1 1-1-16,0 0 11 0,0 0 10 15,-4-4-13-15,0 0 5 0,-5 4-95 16,0-8-18-16,1 0-4 0,-6-4-575 0,5 3-114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6899,'0'0'7838,"-4"-6"-7360,2 4-448,1 0 1,-1 0-1,0 0 1,0 0-1,0 0 0,-1 0 1,1 0-1,0 1 1,-1-1-1,1 1 0,-1 0 1,1 0-1,-1-1 1,0 2-1,-5-2 0,-52-2 251,51 4-266,-6 0 1,0 1 1,0 1 0,0 1 0,0 0 0,1 0 0,-1 2 0,1 0-1,-22 11 1,28-12 0,0 0 0,0 0 0,1 1 0,0 1 0,0-1-1,0 1 1,1 0 0,-1 1 0,2-1 0,-1 1 0,1 0 0,0 1 0,0-1-1,1 1 1,-7 17 0,9-19 152,1 0 1,0 0-1,0 0 0,1 0 0,-1 1 0,2 11 0,-1-15-75,0-1-1,1 0 0,-1 1 0,0-1 0,1 0 0,0 1 0,-1-1 0,1 0 1,0 0-1,0 0 0,0 1 0,1-1 0,-1 0 0,0-1 0,1 1 0,-1 0 1,1 0-1,0 0 0,2 1 0,26 11 185,1-1-1,0-1 1,1-2 0,0-2-1,0 0 1,1-2 0,0-2 0,0-1-1,1-1 1,63-6 0,-92 3-281,0 1 0,0-1 1,0-1-1,0 1 0,0-1 0,-1 1 1,1-1-1,-1-1 0,1 1 1,-1-1-1,0 0 0,0 0 1,0 0-1,0 0 0,0 0 0,-1-1 1,1 0-1,-1 0 0,0 0 1,4-8-1,-3 3-2,1 1-1,-2-1 1,1-1 0,-1 1 0,-1-1-1,0 1 1,0-1 0,-1 1 0,1-19-1,-2 14-2,0 11 2,1 1 0,-1-1 0,0 1-1,1 0 1,-1-1 0,0 1-1,-1-1 1,1 1 0,0-1-1,-1 1 1,1 0 0,-1-1 0,0 1-1,0 0 1,0-1 0,0 1-1,0 0 1,0 0 0,-1 0 0,1 0-1,-1 0 1,1 0 0,-1 1-1,0-1 1,0 0 0,1 1-1,-5-3 1,-9-4-56,0 1 0,0 0 0,0 1-1,-1 1 1,0 1 0,0 0 0,-22-2 0,-11 2-593,-55 2 0,65 2-99,38 1 591,1-1 0,-1 1 0,1-1 0,-1 0 0,1 1 0,-1-1 0,1 1 0,-1-1 1,1 1-1,0-1 0,-1 1 0,1-1 0,0 1 0,0 0 0,-1-1 0,1 1 0,0-1 0,0 1 0,0 0 0,-1-1 0,1 1 0,0 0 0,0-1 0,0 1 1,0 0-1,1 0 0,-2 5-4395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4:57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0 344 288 0,'0'0'25'0,"0"0"-25"0,0 0 0 0,0 0 0 16,0 0 54-16,0 0 6 0,0 0 0 0,0 0 1 16,0 0-39-16,0 0-8 0,5-8-2 0,-5 8 0 15,0 0-4-15,4-8-8 16,-4 8 11-16,0-8-11 15,0 8 23-15,0 0-3 0,0 0 0 0,5-13 0 0,-5 5-11 0,0 8-9 0,0 0 12 0,4-12-12 16,-4 12 28-16,5-8-2 0,-5 8 0 0,0 0 0 0,0 0 1 16,0 0 0-16,9-4 0 0,-9 4 0 0,9-4-12 15,-9 4-3-15,9 0 0 0,-9 0 0 0,0 0-12 0,9-4 0 16,-9 4 8-16,10-4-8 16,-10 4 0-16,0 0 0 15,9 0 0-15,-9 0 0 0,9 0 0 0,-9 0 0 16,0 0 0-16,9-4 0 0,-9 4 0 0,9 0 0 15,-9 0 0-15,14 0 0 0,-14 0 0 0,9 0 0 16,4-4 8-16,-4 4-8 0,5 0 13 0,-14 0 0 16,9 4 0-16,0-4 0 0,5 4-4 0,-5-4-1 15,5 0 0-15,-1 0 0 0,-3 0-8 0,3 0 0 16,1 0 0-16,-1 0 0 0,-3 0 0 0,3-4 0 16,5 4 0-16,1-4 0 0,-6 4 0 0,6 0 0 0,-6 0 0 15,1 0 0-15,4 0 8 0,-4 0 4 0,4 0 0 0,0 0 0 16,0 0-3-16,1 0 0 0,-1 0 0 0,0 0 0 15,0 0 5-15,0 0 1 0,1 0 0 0,-6 0 0 16,-4-4-15-16,10 4 8 0,-6 0-8 0,1 0 0 16,0 0 0-16,4-4 0 0,-5 4 0 0,1-4 0 15,0 0 11-15,4 0-11 0,-4 4 12 0,4-4-12 16,-4 0 0-16,-1-1 0 0,5 1 0 0,-4 0-12 16,4 0 12-16,-4 0 0 0,4 4 0 0,-4-4 0 15,9 0 13-15,-5 4-1 0,0-4 0 0,0 4 0 16,0 0 5-16,1 0 1 0,-1 0 0 0,-5 0 0 0,1 4 6 15,0-4 2-15,-1 4 0 0,1-4 0 0,0 0-26 16,-1 0 0-16,-3 4 0 0,3 0 0 0,1 0-9 16,-1-4 9-16,1 4 0 0,4 0 0 0,-4 1 0 15,0-5 0-15,-5 0 0 0,4 0 0 0,1 0 0 16,0 0 0-16,-5 0 8 0,5 0-8 0,-5 0 0 0,4 0 0 16,-4-5 0-16,5 1 0 0,0 4 25 15,-1 0-1-15,-4-4 0 0,5 4 0 0,0 4 13 0,-5-4 3 16,5 0 0-16,-1 0 0 0,1 0-40 0,0 0 0 15,-1 4-12-15,5 1 4 0,-4-5 8 0,4 4 0 16,-4 0 0-16,4 0 0 0,0-4 0 0,1 4 0 16,-6 0 0-16,1 0 0 0,4-4 0 0,0 4 8 0,1-4-8 15,-1 4 11-15,-9-4-11 0,9 0 0 0,0 0 0 16,0 0 8-16,1 0-8 0,-1-4 0 0,0 4 0 16,0 0 0-16,1 0 0 0,-1 0 8 0,-5 0 0 0,6 0 0 15,-1 0 4-15,0 0 0 0,0 0 0 0,-4 0 0 16,4 0-2-16,0 0 0 0,1 4 0 0,-6 0 0 15,5-4-10-15,-4 4 0 0,0 0 0 0,4 0 0 16,0-4 0-16,0 4 0 0,-4-4 0 0,4 4 0 16,0-4 0-16,1 0 0 0,-1 0 0 0,0 0 0 15,0-4 0-15,0 4 0 0,1-4 0 0,-1 4 0 16,0 0 0-16,0-4 0 0,1 4 0 0,-6-4 8 16,5 0-8-16,-4 0 12 0,9 4-12 0,-5-4 12 0,0 0-12 15,-4 0 0-15,4 4 0 0,0-4 0 0,1-4 0 16,-1 8 10-16,0-4-1 0,0 4 0 0,0 0-9 15,1 0 12-15,-1-4-12 0,0 4 12 0,0 0-12 16,-4 0 0-16,0 0 0 0,-1 0 0 0,-4 0 0 0,10 0 0 16,-6 0 0-16,1 0 0 0,0 0 0 0,-1 0 0 15,5 0 0-15,-4 0 0 0,-5-5 0 16,9 5 0-16,-4 0 0 0,0-4 0 0,-1 0 14 0,6 4 1 16,-1-4 0-16,0 0 0 0,-4 0-15 0,4 0 0 15,0 4 0-15,5-4 0 0,0 4 0 0,-5 0 0 16,0 0 0-16,0 0 0 0,0 0-12 0,1 0 12 15,-6-4-12-15,6 4 12 0,-1 4 0 0,0-4 0 0,0 0 0 16,5 0 0-16,-9 0 0 0,4 0 0 0,0 0 0 16,-4 0 0-16,-1 0 0 0,6 0 0 0,-6 0 0 15,1-4 0-15,-1 0 0 0,-3 4 0 0,3 0 0 0,1 0 0 16,0-4 0-16,-1 0 0 0,1 0 0 0,0 0 0 16,-1 0 0-16,1 0 0 0,0 0 0 0,-1 0 0 15,5 0 12-15,1 0-4 0,3 4-8 0,-3 0 12 16,-1-4-12-16,5 4 0 0,-1 0 8 0,1 4-8 15,0-4 0-15,-5 4 0 0,9 0 0 0,-4 0 0 16,-5 0 0-16,5 0 9 0,4 0-9 0,-4 4 8 16,5-4-8-16,-6 4 0 0,1-4 0 0,0 0 0 15,0 0 0-15,-1 0 0 0,-3 0 0 0,-1-4 0 16,0 0 0-16,0 0 8 0,-4 0-8 0,4 0 8 0,-4 0-8 16,4 0 12-16,-4-4-12 0,-1 4 12 0,1-4-12 15,0 0 10-15,-1 0-10 0,5 0 10 0,-4 0-10 16,4 0 12-16,1 0-12 0,-6 0 12 0,5 0-12 0,1 4 0 15,3-4 0-15,-3 4 8 0,3 0-8 0,-3 0 0 16,8 0 0-16,-4 0 0 0,-5 0 8 16,0 0-8-16,0 4 8 0,5 0-8 0,0-4 0 0,0 0 8 15,-5 0-8-15,0 4 0 0,0 0 10 0,5 0-10 16,-5-4 12-16,0 0-12 0,1 0 8 0,-6-4-8 16,1 0 0-16,4 0 0 0,-4 4 0 0,-1 0 10 0,1-4-10 15,0 0 8-15,-5 0 5 0,5 0 1 16,-5 0 0-16,4 4 0 0,1 0-14 0,0-4-16 15,-1 4 3-15,5 0 1 0,-4-4 12 0,0 4 0 0,4 4 0 0,5-4 0 16,-5-4 0-16,0 8 0 0,5 0 0 0,-5 0-9 16,5 0 9-16,0 0 0 0,-1 0 0 0,1 0 0 15,0 4 9-15,-5-4 4 0,0 4 1 0,1-4 0 16,-1 0-14-16,0 0 0 0,-4-4 0 0,-1 4 0 16,1-4 0-16,-5 0 0 0,5 0 0 0,-1-4 0 15,1 4 0-15,0-4 0 0,-1 0-8 0,6 0 8 16,-6-4 0-16,1 0 0 0,0 4 0 0,-1-4 9 0,1 4-9 15,0-4 8-15,-1 8-8 0,5-4 8 16,1 0-8-16,-6 0 0 0,6-1 0 0,-1 5 8 0,0 0-8 16,5 0 0-16,-5 0 0 0,0 0 0 0,0 5 0 15,5-1 0-15,0-4 0 0,0 4 0 0,-5 0 0 0,0 0 0 16,0 4 0-16,0-4 0 0,1 0 0 0,-1-4 0 16,0 0 0-16,-4 4 0 0,-1-4 0 0,1 4 0 15,0-4 0-15,-1-4 0 0,-4 0 0 0,5 4 0 16,4 0 0-16,-4-4 8 0,4 0-8 0,0 0 0 0,-4 0 0 15,4 0 0-15,-9 0 0 0,10 0 0 0,-1 4 0 16,-4-4 0-16,4 4 0 0,-5 4 0 0,6-4 0 16,-1 4 0-16,0 0 0 0,0 0 0 0,-4 0 0 15,9 0 0-15,-10-4 0 0,1 4 0 0,0 0-9 16,4 0 9-16,-5-4 0 0,6 4 0 0,-6-4 0 0,1 4 0 16,0-8 0-16,-1 4 0 0,1 0 0 0,0 0 0 15,4 0 0-15,-4-4 0 0,-1 4 0 0,5-4 0 16,-4 4 0-16,0-4 0 0,-1 0 0 0,1 0 0 15,4 0 0-15,-9 4 0 0,0-4 0 0,1 4 0 16,3-4 0-16,5 4 0 0,-4-4 8 0,0 4-8 16,-1 0 0-16,1-4 0 0,4 4 0 0,-4 0 0 15,0 0 0-15,4 4 0 0,-5-4 0 16,6 4 0-16,-6 0 0 0,1 0 0 0,0 0 0 0,-1 0-10 0,1-4 10 16,0 4 0-16,-1 0 0 0,1 0 0 0,0-4 0 15,-5 0 0-15,0 0 0 0,4 0 0 0,1 0 0 16,0 0 0-16,-1 0 0 0,1 0 0 0,0 0 0 0,-5 0 0 15,5-4 0-15,-1 0 0 0,1 0 0 0,4 4 0 16,-4-4 0-16,4 0 0 0,-4 0 0 0,-1 0 0 16,5 0 0-16,-4 4 0 0,4-4 0 0,1-1 0 15,-1 5 0-15,0-4 0 0,0 4 0 0,0-4 0 16,1 8 0-16,-1-4 0 0,5 0 0 0,-1 4 8 16,-3 1-8-16,-1-1 0 0,5 0 0 0,-5-4 0 15,-5 4 0-15,1-4 0 0,4 4 0 0,-4 0 0 0,0 0 0 16,-1-4-8-16,1 4 8 0,0 0 0 0,-1-8 8 15,-4 4-8-15,5-4 0 16,0 4 0-16,-1-4 0 0,1-4 0 0,-5 4 0 0,9-4 0 0,-4-1 0 16,0 5 0-16,-1-4 0 0,5 4 0 0,1 0 0 15,-6 0 0-15,6 0 0 0,-1 0 0 0,5 0 0 0,-5 4 0 16,0 0 0-16,5 0 0 0,-5 0 0 0,0 0 0 16,5 4 0-16,-5 0 0 0,5 0 0 0,-5 4-8 15,5-4 8-15,-5 4 0 0,0 0 0 16,0 1 0-16,1-5 0 0,-1 4 0 0,-4 0 8 0,4 0-8 15,-5-8 0-15,1 8 0 0,0-4 0 0,-1 0 0 16,-13-4 0-16,14 4 0 0,0 0-10 0,-1-4 10 0,1 4 0 16,-5-4 0-16,0 0 0 0,-9 0 0 0,14 4 0 15,0 0 0-15,-5-4 0 0,4 4 0 0,-4-4 0 16,5 0 0-16,-5 4 0 0,0-4 0 0,0 4 0 16,0 1 0-16,1-5 0 0,-1 4 0 0,4 0 0 15,-4-4 0-15,-4 0 0 0,4 4 0 0,0-4 0 0,0 0 0 16,5 0 0-16,-5 0 0 0,0-4 0 15,0 4 0-15,0-4 0 0,1 0 0 0,3-1 0 0,-4-3 0 16,5 8 0-16,-5-8 0 0,5 4 0 0,-5 0 0 16,4 0 0-16,1-4 0 0,0 4 0 0,-1 0 0 15,1 0 0-15,0-4 0 0,-1 8 0 16,1-4 0-16,0 0 0 0,-1 0 0 0,-3 4 0 0,3-4 0 0,1 0 0 16,-1 4 0-16,1-4 8 0,0-1-8 0,-1 1 0 15,6 0 0-15,-6-4 0 0,1 4 0 0,0 0 0 16,-1 4 0-16,1-4 0 0,-5 0 0 0,5 0 0 0,-1 0 0 15,1 0 0-15,0-4 0 0,-1 4 0 0,1 0 0 16,-5 4 0-16,0-4 0 0,5-4 0 0,0 8 0 16,-1-4 0-16,1 4 8 0,-5-4-8 0,5 0 0 31,-5-1 0-31,4 5 0 0,-3 5 8 0,3-10-8 0,-4 5 0 0,5 0 0 0,4 5 8 0,-4-5-8 16,4 0 0-16,0 4 0 0,-4-4 0 0,4 0 0 15,5 0 0-15,-9 0 0 0,4 0 0 0,0 0 0 16,0 0 0-16,-4 0 0 0,-5 0 0 0,5 0 0 15,-1 0 0-15,1 0 0 16,0 0 0-16,-5-4 0 0,0 4 0 0,0 0 0 0,0 0 0 0,0-5 0 0,-4 1 0 16,8 4 0-16,-4 0 0 0,0 0 0 0,1 0 0 15,3 4 0-15,-4-4 0 0,0 0 0 0,-9 0 0 0,14 0 0 16,0 0 0-16,-5 0 0 0,-9 0 0 0,14 0 0 16,-1 0 0-16,1 0 0 0,-14 0 0 0,9 0 0 15,-9 0 0-15,14 0 0 0,-1 0 0 16,1-4 0-16,-5 0 0 0,5 0 0 0,-5 0 0 0,4 0 0 15,-3 0 8-15,3 4-8 0,-4-4 0 0,5 0 0 16,-5 0 0-16,5-4 0 0,-5 8 0 0,5-4 0 0,-1 8 0 16,1-8 0-16,-5 0 0 0,5 4 0 0,-1 4 0 15,1-4 0-15,0 0 0 0,-1 0 0 0,1 4 0 16,0 0 0-16,-1-8 0 0,1 8 0 0,4 0-8 16,0 0 8-1,1-4 0-15,-6 0 0 0,5 0 0 0,-4 0 0 0,0 4 0 0,-1-4 0 0,1 4 0 0,0-4 0 16,-1 4 0-16,1-4 0 0,0-4 0 0,-1 0 0 15,6 4 0-15,-6 0 0 0,5 0 0 0,-4 4 0 16,0-4 0-16,4 0 0 0,-18 0 0 0,14 0 0 16,-1 0 0-16,5 0 0 0,-8 0 0 0,3 4 0 15,1 0 0-15,-5 0 0 16,5-4 0-16,-5 4 0 0,0 0 0 0,5 0 0 0,-1 5-8 0,-4-5 8 16,0 0 0-16,5 0 0 0,-5-4 0 0,5 0 0 15,-5 0 0-15,5-4 0 0,-5 0 0 0,4 0 0 0,1-5 0 16,4 1 9-16,-4 0-9 0,0 0 8 0,-1 0-8 15,1 0 0-15,-1 4 0 0,6 0 8 0,-6 0-8 16,1 0 0-16,4 4 0 0,-4-4 0 0,4 0 0 16,0 4 8-16,1 4-8 0,-6-4 0 0,5 0 0 0,-4 4 0 15,0 0 0-15,-1-4 0 0,1 0 0 0,0 0 0 16,-5 8 0-16,4-4 0 0,1 4 0 0,-5-4 0 16,-9-4 0-16,0 0 0 0,9 8-11 0,-9-8-1 15,0 0 0-15,0 0-599 16,0 0-120-16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03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32 771 806 0,'0'0'36'0,"0"0"7"0,0 0-35 0,0 0-8 0,0 0 0 0,0 8 0 16,-5-4 104-16,5-4 20 0,0 0 3 0,-5 4 1 16,5-4 0-16,-4 4 0 15,4-4 0-15,-5 8 0 0,5-8-103 0,-4 4-25 0,-5 0 0 0,9-4 0 16,0 0 56-16,0 0 7 0,0 0 1 16,0 0 0-16,0 0-37 0,0 0-7 0,0 0-2 0,0 0 0 0,-5-8-7 0,5 8-2 15,0 0 0-15,5-12 0 16,-5 4-29-16,4 0-5 0,-4 0-2 0,5 0 0 0,-1 0 27 0,1-1 0 15,-1 1 0-15,1-4 0 0,4 8-16 0,-4-4 3 16,-1 0 0-16,1 0 0 0,4 0 85 0,0 0 18 16,5 4 3-16,-1-4 1 0,1-1-64 0,0-3-13 15,-1 4-2-15,1-4-1 0,4 0 15 0,0 4 3 16,-4-4 1-16,9 0 0 0,-5 4-33 0,0-5 0 16,0 1 0-16,1 0 0 0,-1 4 0 0,0 0 0 15,0 0 0-15,5 0 0 16,0-4 0-16,4 8 0 0,-4-5 0 0,9 5 0 0,0-4 35 15,9 0 0-15,-5 4 0 0,5-4 0 16,-5 0-5-16,1 0-1 0,-1 0 0 0,1 0 0 0,-5-4-29 0,-1 3 0 0,-3 1 0 16,-5 4 0-16,-5-4-12 0,-5 4-9 0,1 4-2 15,0-4 0-15,-5 4 23 0,-9 0 12 0,0 0-2 16,0 0 0-16,0 0-27 0,0 0-6 0,0 0-1 0,0 0-732 16,0 0-148-16</inkml:trace>
  <inkml:trace contextRef="#ctx0" brushRef="#br0" timeOffset="1257">1598 484 1036 0,'0'0'46'0,"0"0"10"0,0 0-45 0,0 0-11 16,0 0 0-16,0 0 0 0,0 0 104 0,0 0 20 0,0 0 3 0,0 0 1 16,0 0-52-16,0 0-9 0,0 0-3 0,0 0 0 15,0 0 0-15,0 0 0 0,0 0 0 0,0 0 0 16,0 0 0-16,0 0 0 0,-5-9 0 0,-4 1 0 15,5 0 0-15,4 0 0 0,0-4 0 0,0 8 0 16,-5-8-51-16,0 4-13 16,1-4 0-16,-1-1 0 0,5-3 0 0,0 0 0 0,0 4 0 0,5-8 0 15,-1 3 0-15,1-3 0 0,4-4 0 0,-4 0 0 16,-5-1 0-16,0-3 0 0,0 0 0 0,0 3 0 0,0 1 0 16,0 4 0-1,-5 0 0-15,10 4 0 0,-5-1 0 0,0 9 0 0,0 0 0 0,0 8 0 0,13-4 54 16,-13 4 8-16,5-8 2 0,-5 8 0 0,0 0-52 0,0 0-12 15,0 0 0-15,0 0 0 0,0 0 0 0,0 0 0 16,9-4 0-16,0 0 0 0,0 4 0 0,0 0 0 16,-9 0 0-16,14 0 0 0,0 0 54 0,-5 0 8 15,0 4 2-15,4-4 0 16,1 4-52-16,0-4-12 0,-14 0 0 0,0 0 0 16,0 0-48-16,9 8-13 0,0-4-3 0,0 4-751 0,0 0-150 15</inkml:trace>
  <inkml:trace contextRef="#ctx0" brushRef="#br0" timeOffset="1493">1320 273 2001 0,'0'0'44'0,"0"0"8"0,9 0 3 0,0 4 2 0,0-4-45 0,5 4-12 0,0 0 0 0,4 0 0 0,14-4 95 15,-5 0 17 1,-4 0 3-16,-5 0 1 0,-9 0-93 0,0 0-23 0,0 0 0 0,0 0 0 0,5-4 0 0,-5 4 0 16,-9 0 0-16,14-4 0 0,4 4 56 0,-18 0 6 15,0 0 2-15,0 0 0 16,0 0-205-16,0 0-41 0,0 0-8 0,9-4-2 0</inkml:trace>
  <inkml:trace contextRef="#ctx0" brushRef="#br0" timeOffset="1729">1839 261 1728 0,'0'0'38'0,"0"0"8"0,-9 8 2 0,-5 4 0 0,10-4-39 0,-1 4-9 0,10-4 0 0,-1 5 0 16,1-5 104-16,-1 4 20 15,-4 4 3-15,5-4 1 0,-1-4-52 0,-4 8-9 0,5-3-3 0,-5 3 0 16,5-4 0-16,-5 4 0 16,0 0 0-16,0-4 0 0,0 1-51 0,0-5-13 0,4 4 0 0,-4-4 0 15,-4 0-48-15,4-8-13 0,0 0-3 16,0 0 0-16,0 0-153 0,0 0-31 0,0 0-7 0,0 0-1 16</inkml:trace>
  <inkml:trace contextRef="#ctx0" brushRef="#br0" timeOffset="1920">1853 172 1497 0,'0'0'133'0,"0"0"-106"16,0 0-27-16,0 0 0 0,0 0 159 0,0 0 26 16,0 0 6-16,4 8 1 15,1 0-154-15,-1-8-30 0,-4 0-8 0,5 4 0 0,-5 0 0 0,0-4 0 16,0 0 0-16,0 0 0 15,9 0-101-15,-4 4-22 0,4-4-4 0,0 0-1 0</inkml:trace>
  <inkml:trace contextRef="#ctx0" brushRef="#br0" timeOffset="2230">2299 253 1497 0,'0'0'32'0,"0"0"8"0,0 0 0 0,0 0 4 0,0 0-36 0,0 0-8 16,0 0 0-16,0 0 0 0,-9 4 104 0,4 4 20 0,-4-4 3 0,0 4 1 16,0 0 0-16,0-4 0 0,0 0 0 15,0 4 0-15,-1 0-103 0,-3 5-25 0,4-5 0 0,-5 0 0 0,5 4 56 0,-5 4 7 16,1-4 1-16,-1 0 0 0,0 1-52 15,1-1-12-15,4 4 0 0,-1-4 0 0,6 0 0 0,-5 0 0 16,4 0 0-16,1-3 0 16,4-9-48-16,0 0-13 0,-5 4-3 0,5-4 0 15,0 0-51-15,0 0-10 0,-9-4-3 0,9 4 0 0</inkml:trace>
  <inkml:trace contextRef="#ctx0" brushRef="#br0" timeOffset="2404">1985 253 1958 0,'0'0'43'0,"13"4"9"0,-4 0 1 0,5 0 3 0,-5 4-45 0,0 0-11 0,-4 0 0 0,4 4 0 16,-4-8 53-16,-5 5 9 0,-5 3 2 16,14 0 0-16,9 0 0 0,1 0 0 0,-6 4 0 0,-4-4 0 15,10 5-52-15,-1-5-12 0,5 0 0 0,-10 0 0 16,1 0 0-16,-1 0 0 0,-3 0 0 0,3-3-714 15,-4-1-146-15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06.0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215 474 1267 0,'0'0'56'0,"0"0"12"0,-4-5-55 0,4 5-13 15,4-8 0-15,-4 0 0 0,-4 4 54 0,-1-4 8 0,1 0 2 0,4 4 0 16,9-4 0-16,-18 4 0 0,-19-4 0 0,5 8 0 15,5-4-20-15,0 8-4 0,-9 0-1 0,13 4 0 16,0-4-11-16,10 4-3 0,4 4 0 0,-9 0 0 16,-5 0-25-16,5 1 0 0,14 3 0 0,-5-4 0 15,-5 4 0-15,-4-4 0 0,4 9 0 0,-4-5 0 16,9 0 0-16,9 0 0 0,14-4 0 0,0 0 0 16,-9-4 0-16,-10-3 0 0,-4-5 0 0,0 0 0 15,18 0 0-15,-4 0 0 0,-14 0 0 0,9-9 0 0,18-3 0 0,-13 0 0 16,-9-4 0-16,-1 0 0 0,5 0 0 15,0-1 0-15,0-3 0 0,1-4 0 0,-1 0 0 16,-5-9 0-16,5 1 0 0,0-13 0 0,1-3 36 16,-6 7 3-16,1 1 0 0,-1-1 0 0,1 1-11 0,-1 8-3 15,1-1 0-15,-1 5 0 0,-4 8-33 0,0-1-8 16,-4 9 0-16,4 0-1 0,0 12 26 16,0 0 6-16,0 0 1 0,0 0 0 0,0 20-16 0,0 1 0 15,0-1 0-15,-5 8 0 0,10-4 0 0,-10 9 0 16,5-1 0-16,-4 0 0 0,4 1 24 0,4-1 0 15,1 5-1-15,-5-5 0 16,4-8-60-16,-4 5-12 0,10-1-3 0,-1-4-589 0,0 1-119 16</inkml:trace>
  <inkml:trace contextRef="#ctx0" brushRef="#br0" timeOffset="439">675 591 1342 0,'0'0'29'0,"0"0"7"0,0 0 0 0,0 0 3 0,0 0-31 0,0 0-8 0,0 0 0 0,0 0 0 15,-4 0 87-15,-1-4 16 0,-4 0 3 0,0 0 1 16,4 0-35-16,-8-4-6 0,-1 0-2 0,5-1 0 16,0 5 0-16,0-4 0 0,4 4 0 0,-4 0 0 0,0 4 0 15,0 0 0-15,4 0 0 0,5 0 0 0,0 0-51 16,0 0-13-16,0 0 0 0,-4 8 0 0,4 4 54 16,-5-3 8-16,5 3 2 0,0 0 0 15,0 0-52-15,0 0-12 0,5-4 0 0,-5 8 0 0,4-8 0 0,-4-8 0 16,0 0 0-16,0 0 0 15,0 0-48-15,0 0-13 0,0 0-3 0,0 0 0 0,0 0 52 0,0 0 12 16,5 0 0-16,8-4 0 0,-4 0 0 0,1 0 0 16,-1-4 0-16,0 0 0 0,0 0 0 0,5-4 0 15,-1 4 0-15,-4 0 0 0,5-4 0 0,-5 8 0 16,-4-5 0-16,4 1 0 0,0 4 0 0,0 0 0 16,-9 4 0-16,0 0 0 0,0 0 0 0,0 0 0 15,9 4 0-15,-9-4 0 0,0 12 0 0,0-3 0 16,0 7 0-16,0-4 0 0,0 4 48 0,5 0 13 15,-1 4 3-15,1 1 0 0,-1-5-52 16,1 0-12-16,-10 0 0 0,5 0 0 16,5 1-22-16,-5-9-7 0,4 4-2 0,-4-4 0 15,5 4 20-15,-5-12 11 0,0 0-12 0,0 0 12 16,14 4-233-16,-5-4-40 0,-9 0-8 0,27-20-2 0</inkml:trace>
  <inkml:trace contextRef="#ctx0" brushRef="#br0" timeOffset="659">875 69 345 0,'0'0'15'0,"0"0"4"0,0 0-19 0,0 0 0 0,9 16 0 0,-4 0 0 0,-5-4 311 0,5 9 58 16,-1 3 12-16,-4 0 3 0,5 0-205 0,-5 1-41 15,-5 3-8-15,5 0-2 0,5 1-82 0,-1-1-17 16,-4 0-3-16,0 1-1 0,0-5-9 0,0-4-1 15,0 4-1-15,5 1 0 0,4-5-14 0,-9 0 0 16,4-4 0-16,1 1 0 0,0-5 0 0,-1 0-12 16,-4-4 12-16,0-8-13 15,0 0-137-15,0 0-27 0,0 0-6 0,0 0-1 0</inkml:trace>
  <inkml:trace contextRef="#ctx0" brushRef="#br0" timeOffset="848">689 308 806 0,'22'12'36'0,"-22"-12"7"0,0 0-35 0,14 8-8 0,4 0 0 0,-4 0 0 15,-14-8 258-15,18 4 50 0,-4 4 9 0,4 0 3 16,0-4-205-16,1 0-41 0,3-4-8 0,-4 4-2 16,1 0-29-16,-1-4-7 0,-4 0 0 0,-1 5-1 15,1-5-27-15,-5 4 0 0,5-4-14 0,-5 0 5 16,0 4-137-16,5 0-27 0,-1 0-6 0,-4 0-644 15</inkml:trace>
  <inkml:trace contextRef="#ctx0" brushRef="#br0" timeOffset="1257">1258 469 1220 0,'0'0'54'0,"0"0"11"0,0 0-52 15,0 0-13-15,0 0 0 0,0 0 0 0,0 0 99 0,0-8 17 16,-5 4 3-16,-4-4 1 0,0 0-13 0,0 4-3 15,0-4 0-15,0 0 0 0,-5 4-64 0,5 0-12 16,0 4-4-16,0-4 0 0,-5 4-14 0,5 4-10 16,-5 4 12-16,5-4-12 0,0 0 19 0,5 0-3 0,-6 4-1 15,6 4 0-15,-5-4-15 0,9-8 0 0,0 8 0 16,0 5 0-16,4-1 18 0,1-4 1 0,-1 0 0 0,6 0 0 16,-1 0-19-16,0 0 0 0,-9-8 0 0,9 4 0 15,5-4-12-15,-5 0-5 0,4 0-2 0,1 0 0 31,-5-4 5-31,5 0 1 0,-5 4 0 0,0-4 0 0,5-4 13 0,-5 0 0 0,4 4 0 0,-4 0 0 16,1-4 0-16,-1 4 0 0,-9 4 0 0,9-4 0 16,-9 4 12-16,0 0 0 0,0 0-1 0,0 0 0 15,0 0-11-15,0 0 0 0,0 0 0 0,9 4 0 16,0 4 0-16,-4 4 0 0,-5-4 0 0,4 4 0 0,1 4 0 16,-5-3 0-1,9 7 0-15,-5-4 0 0,5 4 24 0,1-4 2 0,-6 1 1 0,1 3 0 0,4-8-27 16,0 4 0-16,0 0-14 0,0-4 5 15,0 1-59-15,0-5-12 16,0-4-3-16,5 4-837 0</inkml:trace>
  <inkml:trace contextRef="#ctx0" brushRef="#br0" timeOffset="1555">1936 692 1594 0,'0'0'35'0,"0"0"7"0,9-8 2 0,-4 4 1 0,-1-4-36 0,6 0-9 0,-6 0 0 0,5 0 0 16,0-1 98-16,0 1 18 0,5-4 3 0,0 4 1 15,-1-4-60-15,1-4-12 0,4 4-3 0,-4 0 0 16,0-1-36-16,-1-3-9 0,1 4 0 0,-5 0 0 16,0 0 30-16,0 4 4 0,0-4 1 0,-4-1 0 0,-1 1-35 0,5 4 0 15,-4 0 0-15,-5 0 0 16,0-4-188-16,0 8-40 0,-14-12-9 0,14 16-2 0</inkml:trace>
  <inkml:trace contextRef="#ctx0" brushRef="#br0" timeOffset="1759">1859 368 1792 0,'0'0'80'0,"9"8"16"0,0 1-77 0,5-1-19 16,-5 4 0-16,4 0 0 0,1 0 143 0,0 0 25 15,-1-4 4-15,1 8 2 0,4 1-88 0,0-1-18 16,1 0-3-16,3 4-1 0,-3 0-29 0,-1 5-7 15,5-1 0-15,-5 0-1 0,0-3-27 0,-4 3 0 0,-1 0 0 16,1 0 0 0,0 1-24-16,-5-1-4 0,4-4-1 0,-3-4 0 15,-1-3-183-15,-5-1-37 0,10 12-7 0,0-4-2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14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0 566 288 0,'0'0'25'0,"0"0"-25"16,0 0 0-16,0 0 0 0,0 0 83 0,0 0 11 0,0 0 2 16,0 0 1-16,0 0-1 0,0 0 0 0,0 0 0 15,0 0 0 1,0 0-13-16,0 0-3 0,0 0-1 0,0 0 0 0,0 0-12 0,0 0-3 0,0 0 0 0,0 0 0 31,0 0 20-31,0 0 4 0,9-4 1 0,-9 0 0 0,0 0-47 0,0 4-10 0,0 0-1 0,0-8-1 16,0 0-12-16,-5 4-2 0,10-4-1 0,-5-1 0 31,-5 5-15-31,10-8 0 0,-5 4-12 0,5 0 12 0,-5 0 9 0,0 8 9 0,0 0 2 0,0-4 0 16,0-8-12-16,0 4-8 0,0 4 12 0,4 0-12 15,5 0 16-15,-4-5-3 16,-5 1-1-16,0 4 0 0,0 4 6 0,0-8 1 16,4 0 0-16,-4 4 0 0,5-4-10 0,-1 4-1 15,1-4-8-15,0 0 12 0,-5 0 0 16,0 8 0-16,0 0 0 0,0 0 0 0,0 0-12 0,4-8-16 15,-4-5 3-15,5 1 1 0,-1 4 12 16,-4 8 0-16,0 0 0 0,0 0 0 0,5-4 0 0,4 0 0 16,-9 4 0-16,4-4 0 0,6-4 0 0,-6 4 0 15,1 0 0-15,4 0 0 0,-9 4 0 0,9-4 0 16,0 4 0-16,-9 0 0 0,9-4 0 0,0 4 0 16,5 0 0-16,-5 0 0 0,0 8 0 0,5-8 0 15,-10-4 0-15,5 4 0 0,0-4 0 0,1 4 0 16,-10 0 0-16,4-4 0 0,5 0 0 0,0 0 0 15,0 0 0-15,1 4 0 0,-10 0 0 0,0 0 0 16,0 0 0-16,9-4 0 0,0-1 0 0,0 1 0 0,-5 4 0 16,6-4 0-16,-1-4 0 0,0 12 0 15,0 4 0-15,0 1 0 0,-4-14 48 0,4 1 13 0,0 0 3 16,-5 4 0-16,5 0-52 0,0-4-12 0,1 4 0 16,-1 0 0-16,0 4 0 0,0 0 0 0,-9-4 0 0,4 0 0 15,6 0 0-15,-6 0 0 0,5-8 0 0,0 4 0 16,-4 0 0-16,4 8 0 0,0 4 0 0,-4-4 0 15,4-16 0-15,0 8 0 0,0 4 0 0,0 0 0 16,5 0 0-16,-5 0 0 0,4 0 0 0,-3 0 0 16,3 0 0-16,5 4 0 0,-8 0 0 0,3 0 0 15,1-8 0-15,-5 4 0 0,5 4 0 0,-1-8 0 0,-4 4 0 16,1 0 0-16,3 8 0 0,-8-8 0 0,-1-8 0 16,1 0 0-16,-1 4 0 0,6 4 0 0,-10 0 0 15,4 0-12-15,5 0 3 0,-4 0 0 0,8 0 9 16,-13 0 12-16,0 0-2 0,0 0-1 0,5-4-9 0,4 4-9 15,0-4 9-15,0 4-13 0,5 4 13 0,-5 0 0 16,0 0 0-16,0-4 0 0,0-4 0 0,0 0 0 16,5 0 0-16,-5 0 10 0,-9 4-10 0,14 0 0 15,-5 0 9-15,0 8-9 0,0 0 0 0,0-4 0 16,0 4 0-16,-9-8-8 0,9-8 8 0,1 8 0 16,-10 0 8-16,13 0-8 0,-13 0 8 0,9 4-8 15,0 4 10-15,1-4-10 0,-1-8 0 0,0 0 0 16,0 4 0-16,0-4-10 0,-9 4 10 0,9 0 0 0,5 0 0 15,-5 0 0-15,0-4 0 0,-9 4 0 0,9 0 0 16,0 0 0-16,-9 0 0 0,5 0 12 0,4 0-2 16,0 0-1-16,0 0-9 0,0 0 0 0,0 8 0 15,0-8 0-15,-4-8 0 0,4 8-11 0,0 8 1 16,0-8 0-16,0-8 10 0,0 4 0 0,1 0 0 16,-1 0 0-16,0 4 0 0,0 0 0 0,0 0 0 0,5 0 0 15,-5-4 49-15,0 4 12 0,5-4 3 0,-1 4 0 16,1 0-75-1,-5 0-14-15,0 0-3 0,5-4-1 0,-10 4 46 0,5 0 10 0,0 0 1 0,5 4 1 16,-5-4-41-16,-4 0-9 0,4 0-2 0,0 0 0 0,-4 0 37 16,4 0 7-16,-5 0 2 0,5 0 0 0,-4 0-23 15,-5 0 0-15,4 8 0 0,-4-8 0 0,5-8-12 0,4 8-6 16,-4 4-2-16,-1-8 0 0,5-4 32 0,-4 0 7 16,-1 0 1-16,5 4 0 0,-4-8-30 0,4 3-6 15,-4 1 0-15,-1-4-1 0,-4 0 27 16,0 0 6-16,5 4 0 0,-5 0 1 0,4 0-17 0,-4-4 0 15,5-1 0-15,4 5 0 0,-14 0 0 0,5 4 0 16,5-4 0-16,0 0 0 0,-5 0 0 0,-5 4 0 16,5 4 0-16,0-8 0 0,0 4 0 0,0 4 0 15,0 0 0-15,0 0 0 0,0 0 0 0,0 0 0 16,0 0 0-16,0 0 0 0,0 0 0 0,0 0 0 16,5-8 0-16,-5 8 0 0,0 0 0 0,0 0 0 15,0 0 0-15,13-9 0 0,-13 9 0 0,9-4 0 0,-9 4 0 16,0 0 0-16,9 4 0 0,-9-4 0 0,14 0 0 15,-5 9 0-15,0-5 0 0,0 4 0 0,-9-8 0 16,5 8 0-16,-5-8 0 0,9 12 0 0,-4-4 0 16,4 4 0-16,-5-4 0 0,-4-8 0 0,9 8 0 15,0 5 0-15,-4-9 0 0,4 12 0 0,0 0 0 16,0-4 0-16,0-16 0 0,1 4 0 0,3 4 0 16,-4 0 0-16,-9-4 0 0,9 0 0 0,1 4 0 0,3 0 0 15,-4 4 0-15,-4-8 0 0,4-4 0 0,0 0 0 16,-4 4 0-16,4 4-9 0,-5 0 1 0,-4-4 0 15,0 0 8-15,9 4 0 0,0-4 0 0,1 4 0 16,-1 0 0-16,-5-4 0 0,5 0 0 0,0 5 0 0,1-5 0 16,-1 4 0-16,0 0 0 0,0 0 0 15,5 0 0-15,-1 0 0 0,1 0 0 0,0 0 0 0,-1 12 0 16,5-12 0-16,-8-8 0 0,3 4 0 0,5 0 0 16,-4 0 0-16,0-4 0 0,-1 4 8 0,-4 4-8 15,5-4 0-15,0 4 0 0,-5-4 0 0,0 0 0 0,0 4 0 16,0-4 0-16,0 0 0 0,5 0 0 0,-5 0 0 15,0 4 0-15,0-4 0 0,0 0 0 0,5 0 0 16,-5 4 0-16,5 0 0 0,4 4 0 0,-4-8 0 16,4 0 0-16,0-4 0 0,-4 4 0 0,4 0 8 15,-4 0-8-15,4 0 0 0,-5 0 0 0,1 4 8 16,0 0-8-16,-1-4 0 0,-13 0 0 0,14 4 0 16,-5-4 0-16,5 0 8 0,-14 0-8 0,14 5 0 15,-5-5 0-15,4 0 0 0,1 0 0 0,-14 0 0 0,9 4 0 16,5-4 0-16,-5 0 0 0,5 0 0 0,-5 0 0 15,4 0 8-15,-4 4-8 0,0-4 0 0,5-4 0 16,0 12 0-16,4 8 0 0,-4-12 0 0,-1-12 0 16,6 0 8-16,-6 8-8 0,5 0 0 0,1 0 0 0,-1 0 0 15,-5 4 0-15,1-4 0 0,0-4 0 0,-1 4 0 16,1 4 0-16,0 0 8 0,-1 8-8 0,-3-8 0 16,3-12 0-16,1 4 0 0,-5 0 0 0,5 0 0 15,-1 4 0-15,1 0-8 0,0 0 0 0,-1 12 0 0,1 4 16 16,0-8 3-16,-5-16 1 0,4 8 0 0,1 0-12 15,0 0-17-15,-1-8 4 0,1 0 1 0,0 4 21 16,-1 0 5-16,-4 4 1 0,-9 0 0 0,14 4-15 16,0 8 0-16,-5 0-12 0,-9-12 12 0,13-8-14 0,1-4 4 15,0 12 1-15,-14 0 0 0,0 0 9 0,13 0 0 16,1-4 0-16,-5 4 0 0,-9 0 0 0,9 0 0 16,5 0 0-16,-14 0 0 0,0 0 0 0,9 0 11 15,0-4-3-15,-9 4 0 0,14-4-8 0,-14 4 0 16,0 0 0-16,9 4 0 0,0-4 0 0,-9 0-11 15,0 0 3-15,9 0 0 0,0 0 8 0,0 4 0 16,0-4 0-16,1 0 0 0,-10 0 0 0,13 4 0 16,-4 4 0-16,5 0 0 0,-5 0 0 0,5 4 16 15,-5 0-4-15,5 5-1 0,-5-1-11 0,4 0 0 0,-4 0 9 16,1 4-9-16,-6-3 0 0,5-1-18 0,-4 0 3 16,-5 0 1-16,4-8 22 0,-4 0 5 0,5 0 1 15,-5-3 0-15,0-5-14 0,-5 12 0 0,5-12 0 16,0 8 0-16,0-8-13 0,-9 4 1 0,9-4 0 15,-9 8 0-15,0-4-196 16,0 0-38-16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15.7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160 837 748 0,'0'0'67'0,"0"0"-54"0,0 0-13 0,0 0 0 0,0 0 118 0,0 0 21 16,0 0 4-16,0 0 1 0,0 0-13 0,5-12-3 16,4 8 0-16,-4-4 0 0,-5 0-102 0,0 0-26 15,0-4 0-15,0 0 0 0,-5-1 56 0,5 1 7 16,-9 4 1-16,4 0 0 0,-4 0-52 0,0 4-12 15,-4 4 0-15,-1 0 0 0,5 0 0 0,0 0 0 16,-5 8 0-16,0 0 0 0,1 0 0 0,4 4 0 16,0 0 0-16,-1 9 0 0,1-1 54 0,5-4 8 15,-5 0 2-15,4 5 0 0,5-1-46 0,-4 0-9 0,8 4-1 0,-4-3-8 16,5-1 19-16,4 4-3 0,-5-4-1 0,5-4 0 16,1-3 21-16,-1-5 5 15,-5 0 1-15,-4-8 0 0,5 0-34 0,4-4-8 0,0-4 0 16,0 0 0-16,0-9 0 0,0 1 0 0,0-4 0 15,0 4 0-15,-4 4 14 0,4-9 1 0,0-7 0 16,0 4 0-16,-4-5-15 0,-1-3 0 0,1 0 0 16,4-9 0-16,-4 5 0 0,-1-5-20 0,-4 1 4 15,5-5 0-15,-1 5 16 0,1-5 0 0,-1 1 0 0,-4 11 0 16,0 1 0-16,5 0 17 0,-5-1-3 16,5 5-1-16,-5-4-13 0,4 11-10 15,-4 1 2-15,0 4 0 0,0 4 8 0,0 4-10 0,0 8 10 0,0 0-10 16,0 0 10-16,0 0 0 0,-4 8 0 0,4 4 0 15,-5 4 0-15,0 4 0 0,5 5 0 0,-4 3 0 16,4 0 0-16,4-7 0 0,-4-5 0 0,0 4 0 0,0 0 0 16,5 5 0-16,0-5 8 0,-1 4-8 15,1-4 0-15,4 5 0 0,0-1 0 0,-5 0-8 16,5-4-45-16,1 1-9 0,-6-5-2 16,5 0 0-16,0-8-51 0,-4 4-10 0,4-4-3 15,-4 0 0-15,-5-8 0 0,9 13 0 0,-5-5 0 0,5 0 0 16,-9-8 25-16,5 4 5 0,-1 4 1 0,-4-8 0 15,10 4 53-15,-6 4 10 0,5-4 2 0,-4 0 1 16,-5-4 127-16,4 4 26 0,5 4 5 0,-4-8 1 0,4 0 0 0,-4 0 0 16,4 0 0-16,0-4 0 15,-5-4-59-15,1 8-11 0,-5 0-2 0,0 0-1 0,4-8-8 0,1-4-2 16,-10-4 0-16,5 4 0 0,0 12-16 0,-4-13-3 0,4-3-1 16,-9 8 0-16,9 8-17 0,-9-8-8 15,4 0 0-15,-4 0 8 0,0 8 17 0,9 0 3 0,-9 8 1 16,0 0 0-16,-5 0 5 0,5 4 1 0,4 4 0 15,1 1 0-15,-5 3-35 0,9 0 0 0,-5-4 0 16,5 0 0-16,5 5 0 0,-1-5 0 0,1-4 0 16,-1 4 0-16,6-4 0 0,3 0 0 0,-8 1 0 0,4-5 0 15,-9-8 58-15,9 8 5 0,5-4 1 0,-5 4 0 16,0-4-64-16,0 4-20 0,0 0 0 0,0-4 0 16,-4-4 20-16,4 4 0 0,0 8 0 0,-5-3 0 15,1-5-90-15,0-4-14 16,4-4-4-16,-5-1-591 15,5-3-118-15</inkml:trace>
  <inkml:trace contextRef="#ctx0" brushRef="#br0" timeOffset="282">657 914 1497 0,'0'0'32'0,"0"0"8"0,0 0 0 0,0 0 4 0,0 0-36 0,0 0-8 16,0 0 0-16,0 0 0 0,-9-8 85 0,4 0 15 15,5 8 4-15,0-12 0 0,0 12-25 0,-5-8-5 16,5-8-1-16,0-1 0 0,0 1-31 0,0 0-6 0,5 0-2 16,0 8 0-16,-5 8-19 0,4-16-4 0,1-1-1 15,-1 1 0-15,1 0-10 0,-1 0 0 0,1 4 9 0,-1 4-9 16,6-1 0-16,-1 5 8 16,0-4-8-16,0 0 0 0,-5-8 0 0,6 4 0 0,-1 4 0 0,0 4 8 15,0-4-8-15,0 4 8 0,0 0-8 0,0 4 8 16,-9 0-8-16,0 0 0 0,0 0 0 0,0 0 0 15,0 0-50-15,9 4-14 0,-9-4-4 16,9 8-582-16,-4-4-117 0</inkml:trace>
  <inkml:trace contextRef="#ctx0" brushRef="#br0" timeOffset="519">875 837 172 0,'0'0'16'0,"0"0"-16"16,0 0 0-16,0 0 0 0,5-4 297 0,-5 4 57 15,0 0 11-15,4-8 3 0,1 0-192 0,-5 8-39 16,0 0-7-16,0 0-2 0,0-16-57 0,4 4-12 16,-4 0-3-16,5-1 0 0,-5 1-38 0,0 12-8 15,5-8-2-15,-5-4 0 0,0 0-8 0,0 4 0 16,4-4 0-16,-4 4 0 15,5-5-191-15,-5 13-40 0,0 0-8 0,9-12-1 0</inkml:trace>
  <inkml:trace contextRef="#ctx0" brushRef="#br0" timeOffset="775">1030 627 345 0,'0'0'31'0,"0"0"-31"0,5 12 0 0,-1 0 0 16,-4-12 211-16,5 16 36 15,-1 9 7-15,1-9 2 0,-5-4-106 0,4 4-21 0,1-4-4 0,-5 0-1 16,0 1-44-16,4 3-10 0,1-4-2 0,-5-12 0 15,0 0-54-15,0 0-14 0,5 8 0 0,-5-8 0 0,0 0 37 16,0 0 5-16,9 0 1 0,-5 0 0 0,1-4-12 0,4 0-3 16,-5-4 0-16,6 4 0 0,-6-8-28 0,1 3 0 15,4-3-11-15,-5 0 11 0,1 0 17 0,-1 0 11 32,1 0 3-32,0-4 0 0,-1 3 1 0,1 1 1 15,-5 4 0-15,4-4 0 0,1-4-46 0,-1 8-10 16,-4 8-1-16,5-4-1 0,-5-12 25 0,4-5-8 15,-4 9 8-15,0 0 0 16,5 4-86-16,-5 8-12 0,0 0-2 0,0 0-528 16,0 0-104-16</inkml:trace>
  <inkml:trace contextRef="#ctx0" brushRef="#br0" timeOffset="912">930 461 1036 0,'0'0'46'0,"0"0"10"0,0 0-45 0,9 0-11 0,0-16 0 0,-4 8 0 16,-5 8 53-16,0 0 9 0,13-8 2 0,-8-5-410 15,4 9-82-15</inkml:trace>
  <inkml:trace contextRef="#ctx0" brushRef="#br0" timeOffset="1382">1422 550 1076 0,'9'4'48'0,"-9"-4"9"0,0 0-45 0,0 0-12 16,0 0 0-16,0 0 0 0,0 0 80 0,0 0 13 16,-5-8 3-16,-4 0 1 0,0 4-12 0,0 0-2 15,0 0-1-15,0 4 0 0,-1 0-13 0,1 8-2 16,0 12-1-16,-4-4 0 0,4-12-53 0,-5 0-13 15,5 4 0-15,4 0 0 0,-8 5 0 0,3-1 0 16,6 0-9-16,4 0 9 0,-5-4 0 0,1 4 0 16,4 0 0-16,0-12 10 0,0 0-10 0,4 8 0 15,-4-8 0-15,9 5 0 0,-9-5 0 0,10 0 0 0,-10 0 0 16,4 0 0-16,5 0 0 0,5-5 0 0,-14 5 0 16,9-8 0-16,5 4 8 0,-14 4-8 0,9-8 12 0,-5 0-4 15,5 0-8-15,0 0-9 0,-4-4 9 0,-5 12-13 16,9-8 13-16,-9 8 0 0,9-12 0 0,-9 12 0 15,5-9 0-15,-5 5 0 0,9-4 0 0,-9 8 0 16,0 0 0-16,0 0 0 0,9-4 0 0,-4 4 0 16,4 12 0-16,0-8 0 0,-9-4 0 0,9 5 0 15,0 3 0-15,-4 0 0 0,-1 8 0 0,1-4 0 16,-1-8 0-16,-4-4 0 0,5 12 0 0,-1 0 0 16,1 5 48-16,-1-5 13 0,6 0 3 0,-6 0 0 15,-4 0-52-15,0-4-12 0,5 0 0 0,-5-8 0 0,9 8-17 16,-9-8-7-16,9 9 0 0,-9-9-1 15,0 0-114-15,0 0-22 0,0 0-5 0,13 0-1 0</inkml:trace>
  <inkml:trace contextRef="#ctx0" brushRef="#br0" timeOffset="1680">1563 0 172 0,'0'0'8'0,"0"0"1"0,0 0-9 0,0 0 0 16,0 0 0-16,0 12 0 0,0 4 245 0,4-4 47 0,-4-12 10 15,0 16 2-15,5-4-192 0,-5 0-39 16,0 5-7-16,4 3-2 0,1 0 0 0,-1 8 0 0,1 1 0 0,0 3 0 16,4 5 0-16,0 7 0 0,0-3 0 0,0-1 0 15,0-4-1-15,-4-3-1 0,4-1 0 0,0-3 0 16,-5-5-34-16,6 0-8 0,-6 4 0 0,1-3-1 15,-1-1-29-15,1-4-6 0,-5-20 0 0,0 12-1 16,0 1 17-16,0-5 0 0,0-8 0 0,0 8 0 16,-5 4-157-16,5-12-28 0,-9-4-6 15,5-4-589-15</inkml:trace>
  <inkml:trace contextRef="#ctx0" brushRef="#br0" timeOffset="1892">1453 388 1666 0,'0'0'36'0,"0"0"8"0,19-4 2 0,-1 4 2 0,-4 0-39 0,-5-8-9 15,13 0 0-15,-3 8 0 0,-1 12 96 0,0-4 16 16,9-16 4-16,-8 4 1 0,3 4-71 0,-3 0-14 16,-6 0-4-16,1 4 0 0,-5 0 5 0,5 0 1 15,-1 0 0-15,-4 0 0 16,-9-4-54-16,0 0-12 0,19 4-1 0,-19-4-1 0,0 0 34 0,9 4 0 15,-9-4 0-15,0 0 0 16,13 4-213-16,-13-4-36 0</inkml:trace>
  <inkml:trace contextRef="#ctx0" brushRef="#br0" timeOffset="2420">1954 639 460 0,'0'0'41'0,"0"0"-33"0,0 0-8 0,0 0 0 0,0 0 171 0,0 0 32 15,0 0 6-15,0 0 2 0,0 0-108 0,0 0-22 16,0 0-4-16,0 0-1 0,0 0-52 0,0 0-12 16,0 0-1-16,0 0-1 0,0-4-10 0,0-4 0 15,-4 4 0-15,-1-4 8 0,5 0-8 0,0-1 0 16,0 1 0-16,0 0 0 0,0-4 0 0,0 0 12 15,0-4-12-15,5 4 12 16,-1 0-24-16,-4-5-4 0,5 5 0 0,-1 0-1 0,1 4 38 0,-1-4 8 16,1 4 2-16,4 0 0 0,-9 8-31 0,5-4-16 15,4-9 1-15,-5 5 1 16,-4 8-54-16,14 8-10 0,-5 5-2 0,-9-13-1 16,9 0 3-16,5 0 1 0,0 4 0 0,-1 8 0 0,-8-4 77 0,-1 4 0 0,10 4 16 15,-10-4-3-15,6 5 15 0,-6 3 2 0,1-8 1 16,4 4 0-16,-9 0 39 0,4 0 8 0,1-3 2 0,-1 3 0 15,6-4 0-15,-6-4 1 0,1 4 0 0,-5-12 0 16,0 0-13-16,4 8-4 0,5 0 0 0,0 0 0 16,-9-8 0-16,5 0 0 0,-5 0 0 0,0 0 0 15,9-4-51-15,-4 0-13 0,4-4 0 0,-9 8 0 16,0 0-48-16,0-8-13 0,4 0-3 16,1 0 0-16,-1 0 52 0,-4 0 12 0,5 0 0 15,-5-4 0-15,5-5 0 0,-1 5 0 0,-4-4 0 0,5 4 0 0,-5 0 0 16,4-4 0-16,-4 3 0 0,5-3 0 0,-5 4 0 15,4 4 0-15,1-4 0 0,-5 4 0 0,0-4 0 0,0 4 0 16,4-1 0-16,-8 1 0 16,-1 0-119-16,1 4-21 0,-1 4-4 0,1-4 0 0</inkml:trace>
  <inkml:trace contextRef="#ctx0" brushRef="#br0" timeOffset="2593">1900 254 633 0,'0'0'56'0,"13"0"-44"0,1 0-12 16,-5 0 0-16,0 5 222 0,0-5 42 15,-4 4 9-15,4 0 2 0,-5 0-146 0,6 0-29 0,-6 0-5 0,-4-4-2 16,0 0-74-16,0 0-19 0,5 8 0 0,-5-8 0 16,0 8-48-16,0-8-12 15,4 4-4-15,1 4-742 0</inkml:trace>
  <inkml:trace contextRef="#ctx0" brushRef="#br0" timeOffset="2938">2359 546 1267 0,'0'0'28'0,"0"0"5"0,10 4 2 16,3-4 1-16,-13 0-36 0,14-4 0 0,0 4 0 0,-5-4 0 0,0 0 109 0,0 0 15 15,0 0 4-15,0 0 0 0,-4-9-32 0,-1 5-5 16,5-4-2-16,-4 0 0 0,-5 0-48 0,0 0-9 16,0 8-3-16,0 4 0 0,0 0-21 0,0 0-8 15,0 0 0-15,-5 0 0 0,-4-4 0 0,-4 4 0 16,3 4 0-16,-3 0 0 0,4 4 8 0,0 0-8 16,-1 0 0-16,1 4 9 0,0 0-9 0,5 1 0 15,4-13 9-15,0 16-9 0,0 4 8 0,0-4-8 0,9-4 8 16,-5 0-8-16,1 1 0 0,4-1 9 0,5-4-9 15,-10 4 0-15,5-8 8 0,0 4-8 0,1 0 0 16,-1 0 0-16,-5 4 8 0,5 1-8 16,0-5 0-16,-4-4 0 0,4-8 8 0,0 4-8 0,0 4 0 15,-4-4 0-15,4-4-10 0,0 0-6 0,-9 4 0 16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20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1262 0 1267 0,'0'0'56'0,"0"0"12"0,0 0-55 0,0 0-13 16,0 0 0-16,0 0 0 0,0 0 156 0,0 0 29 15,0 0 6-15,4 12 1 0,-4 8-103 0,0-7-20 16,0 3-4-16,-4 4-1 0,4 12 0 0,0 5-1 15,-5-5 0-15,1 0 0 0,-1 1-24 0,5-9-5 16,-4 4-1-16,4 1 0 0,0-1-12 0,0 0-2 0,-5 5-1 0,5-5 0 16,0 0 1-16,0 1 0 0,0-1 0 0,5-4 0 15,-5-3-8-15,4 3-2 0,1 0 0 16,-1-4 0-16,-4-3-9 0,5 3 0 0,-1-4 0 16,1 0 0-16,-5-8 0 0,5 5-12 0,-1-5 4 0,5 0 8 15,-9-8-166-15,0 0-26 0,0 0-4 0,5-4-793 16</inkml:trace>
  <inkml:trace contextRef="#ctx0" brushRef="#br0" timeOffset="338">1549 623 1497 0,'0'0'32'0,"0"0"8"0,0 0 0 0,13-8 4 0,1 0-36 0,0 0-8 16,-10-4 0-16,5 4 0 0,5-4 156 0,-5-1 28 31,-9 13 7-31,0-8 1 0,5-4-154 0,-1 0-30 16,-4-4-8-16,0 4 0 0,0-9 32 0,5 9 4 15,-10 0 2-15,5 4 0 0,-4 8-10 0,-1-4-1 16,-4 0-1-16,0 4 0 0,0-4-40 0,-9 4-8 0,4 0-2 16,0 4 0-16,-4-4 24 0,0 4 0 0,9 0 0 0,-5 4 8 15,5 0 10-15,0 0 2 0,4 0 0 0,1 1 0 16,4-9-20-16,0 12-19 0,-5-4 4 0,10 4 1 15,-1 0 14-15,1-4 0 0,-5-8 0 0,4 8 0 16,6-4 8-16,-1 4-8 0,0 1 0 0,0-1 0 16,-9-8 0-16,14 8 0 0,-1-4 0 0,-4 4 0 15,-9-8-93 1,9 8-19-16,0-4-4 0,5 4-1 0</inkml:trace>
  <inkml:trace contextRef="#ctx0" brushRef="#br0" timeOffset="724">1849 542 1411 0,'18'12'62'0,"-18"-12"14"0,10 0-61 0,3 0-15 16,-4 0 0-16,5 0 0 0,0-4 133 0,-5 4 24 16,0-4 5-16,4 0 1 0,-3 0-76 0,-1-4-15 0,0 4-4 15,0 0 0-15,-5-4-39 0,1 4-8 0,0-4-1 0,-5 8-1 16,0 0-19-16,0 0 0 0,0 0 0 0,-5-8 0 31,-4-8-24-31,0 3-8 0,-5 1-1 0,5 0-1 0,0 0 34 0,-5 0 0 0,5 0 0 0,0 4 0 16,0-5 0-16,4 9 0 0,-4 4 0 0,5-4 0 15,-1-8 21-15,5 0 11 0,0 4 3 0,5-4 0 16,-5 8-27-16,0 4-8 0,0 0 0 0,0 0 0 16,13-12 9-16,-4 0-9 0,5 7 0 0,-5 1 9 15,5 4-9-15,0 4 0 0,-5-4 0 0,0 5 0 16,4-5-120-16,-13 0-16 0,10 4-3 0,-1 0-465 16,0 4-92-16</inkml:trace>
  <inkml:trace contextRef="#ctx0" brushRef="#br0" timeOffset="991">2150 530 806 0,'13'4'36'0,"-8"0"7"0,4-4-35 0,-4 4-8 16,4 4 0-16,0-8 0 0,0 0 200 0,0 0 39 15,0 4 7-15,0-4 2 0,-4-4-141 0,-1 0-28 16,1 0-6-16,-5 4-1 0,4-8-12 0,1 0-2 16,0 0-1-16,-5 0 0 0,4 0-25 0,-4 0-4 15,0-4-2-15,5 3 0 0,-5 1-6 0,0 0-2 16,0 0 0-16,4 0 0 0,-4-4-9 0,0-4-1 15,5 0-8-15,-10 3 12 0,5-3-12 0,0 4 0 0,-4-4 0 16,4 4 0-16,0-4 8 0,0 3-8 0,0 1 0 16,4 0 0-16,1 0 8 0,-5 4-8 0,4 0 0 15,5 0 9-15,-4-4-9 0,4 4 10 0,0 3-10 16,5 5 10-16,-5 0-10 0,-5 5 0 0,10-5 9 16,0-5-9-16,-1-3 0 0,-3 4 0 0,-1 8 0 15,-9-4 0-15,0 0-115 16,0 0-27-16,4 17-6 0</inkml:trace>
  <inkml:trace contextRef="#ctx0" brushRef="#br0" timeOffset="-883">242 870 864 0,'0'0'76'0,"0"0"-60"16,0 0-16-16,0 0 0 0,0 0 188 0,0 0 34 16,0 0 7-16,0 0 2 0,0 0-75 0,-4-8-16 15,4 8-2-15,0 0-1 0,9-12-109 0,-14 0-28 16,-4-4 0-16,-5-1 0 0,1 5 56 0,-1 4 7 0,0 4 1 16,5 0 0-16,-4 8-52 0,-6-4-12 0,1 0 0 15,-5 0 0-15,5 4 0 0,4 0 0 0,1 4 0 0,4 0 0 16,-5 4 0-16,5 1 0 0,4-1 0 0,-4 0 0 15,5 4 0-15,4-4 0 0,0 4 0 0,4 1 0 16,5-5 0-16,1 0 0 16,-6 0 0-16,5 4 0 0,5 4 0 0,-1-11 0 0,-3-9 0 0,3 4 0 15,1 4 0-15,0-4 0 0,-14-4 0 0,9-8 0 16,9 12 0-16,-9-8 0 0,-4-8 0 0,-1-1 0 16,-4 5 0-16,0 8 0 0,14 0 0 0,-14 0 0 15,0-16-202-15,0 4-43 16,13-12-9-16,-13 24-2 0</inkml:trace>
  <inkml:trace contextRef="#ctx0" brushRef="#br0" timeOffset="-600">447 939 1699 0,'0'0'37'0,"0"0"8"0,0 0 2 0,0 0 1 0,0 0-39 0,0 0-9 16,0 0 0-16,0 0 0 0,-5-8 84 0,1 0 16 15,-5-4 2-15,4-5 1 0,1 5-25 0,-1 0-5 16,1-8-1-16,-1-4 0 0,5-1-23 0,0 1-5 0,0-8 0 16,-5-1-1-16,5-3 2 0,0 3 1 0,0 1 0 0,0 4 0 15,0-5-37-15,5 5-9 0,0-4 0 0,-1 3 0 16,-4 1 0-16,5 0 0 0,4-1 0 0,0 5 0 16,-5-4 0-16,5-1-16 0,5 1 4 0,-5 8 1 15,0 4 11-15,5-1 0 0,-5 1 0 0,5 0 8 16,-5 4 0-16,5 4 0 0,-5 4 0 0,0 0 0 15,-5 8-58-15,-4-4-11 0,0 0-3 0,5 12-682 16,-10 0-137-16</inkml:trace>
  <inkml:trace contextRef="#ctx0" brushRef="#br0" timeOffset="-396">247 619 1728 0,'0'0'76'0,"13"0"16"0,1 0-73 0,0 0-19 16,8-4 0-16,-3 0 0 0,-6 0 157 16,5 0 28-16,5 0 6 0,0 0 1 0,-5 0-103 0,0 0-20 15,5 0-4-15,-5 0-1 0,1 4-64 0,-1-4-9 16,0 4-4-16,0-4-1 16,0 4-29-16,1-4-5 0,-10 0-2 0,4 4-690 15,1-5-139-15</inkml:trace>
  <inkml:trace contextRef="#ctx0" brushRef="#br0" timeOffset="1744">19 1619 1497 0,'0'0'32'15,"0"0"8"-15,0 0 0 0,0 0 4 0,0 0-36 0,0 0-8 0,0 8 0 0,5 0 0 16,-5-8 104-16,0 0 20 0,0 0 3 0,-5 12 1 0,5-12-52 15,0 12-9-15,0 4-3 0,0 5 0 0,0 3-51 0,0-4-13 16,5-4 0-16,-5 1 0 0,9 3 0 0,-5-4 0 16,1-4 0-16,-1-4 0 0,5 0 0 0,-4 0 0 15,4 1 0-15,5-5 0 16,-5-4 54-16,4 8 8 0,1-4 2 0,0 0 0 0,-5-8-52 0,0-4-12 16,0 0 0-16,0 3 0 0,-4 1-12 0,8-4-6 15,-3 4-1-15,-1-4 0 0,-9-4 31 0,4 0 5 16,5-4 2-16,-4 0 0 0,-5 7-19 0,0-3 0 15,0 12 0-15,0 0 0 16,0 0 0-16,0 0 0 0,0 0 0 0,0 0 0 0,0 0-12 0,0 0-5 16,0 0-2-16,0 0 0 0,0 0 31 0,0 8 5 15,4 5 2-15,6-5 0 0,-1 4-19 0,0-4-12 16,0 0 1-16,-5 4 1 0,5-8 10 0,1 4 14 16,3 0-3-16,-4-4-1 0,-9-4-10 0,0 0 0 15,9 8 0-15,-9-8 0 0,0 0 0 0,0 0 0 0,10-4 0 16,-1-4 0-16,0 8 0 0,-9 0 0 0,0 0 0 15,0 0 0-15,4-8 53 0,1 0 9 16,-1-4 2-16,1 4 0 0,0-4-52 0,-1 0-12 0,-4-1 0 0,5-3 0 16,-1 0 0-16,1-4 0 0,-1 4 0 15,1-5 0-15,-1 5 0 0,1 0 0 0,4 4 0 0,-4 0 0 16,-1 0-100 0,1 4-22-16,-1-1-5 0,-4 9-922 0</inkml:trace>
  <inkml:trace contextRef="#ctx0" brushRef="#br0" timeOffset="1917">611 1829 1728 0,'0'0'38'0,"0"0"8"0,0 0 2 0,0 0 0 0,0 0-39 0,0 0-9 16,0 0 0-16,0 0 0 0,0 0 53 0,4-4 9 15,1-4 2-15,-5 0 0 0,0 0-52 0,0 8-12 16,0-4 0-16,0 4-577 16,0 0-119-16</inkml:trace>
  <inkml:trace contextRef="#ctx0" brushRef="#br0" timeOffset="2294">889 1829 1004 0,'0'0'44'16,"0"0"10"-16,0 0-43 0,0 0-11 0,0 0 0 0,0 0 0 0,-5-8 60 15,0 0 11-15,1 4 1 0,-5-4 1 0,0 4-7 16,4-4-2-16,1 0 0 0,-1 0 0 0,-4-1 0 0,9 9 0 15,0 0 0-15,-5-12 0 0,1-4 0 0,-1 0 0 16,10 4 0-16,-5 0 0 0,4 0-51 0,-4-1-13 16,5 1 0-16,4-4 0 0,5 4 54 0,-1 0 8 15,-8 4 2-15,9 0 0 0,-1 4-16 0,1 0-4 16,-10-13 0-16,10 9 0 0,0 0-19 0,-1 4-4 16,-3-4-1-16,3 4 0 0,-4 0-20 0,-9 4 9 15,5-4-9-15,-5 4 0 0,0 0 0 0,0 0 0 16,0 0-10-16,0 0 10 15,0 0-167-15,4 12-25 0,1-4-6 0,-5 4-1 0</inkml:trace>
  <inkml:trace contextRef="#ctx0" brushRef="#br0" timeOffset="2513">1180 1769 1497 0,'0'0'32'0,"0"0"8"0,0 0 0 0,0 0 4 0,0 0-36 0,0 0-8 0,9-5 0 0,-9 5 0 0,5-4 104 0,-5 4 20 16,0 0 3-16,4-8 1 0,1 0-108 0,-1 4-20 15,-4 4 0-15,0-8-13 16,5 0-35-16,-5 8-8 0,0 0 0 0</inkml:trace>
  <inkml:trace contextRef="#ctx0" brushRef="#br0" timeOffset="2811">1476 1736 1483 0,'0'0'32'0,"0"0"8"0,0 0 0 0,0 0 2 0,0 0-34 0,0 0-8 16,0 0 0-16,0 0 0 0,4-16 56 0,-4 4 10 0,-4 4 2 0,4-8 0 16,0-5-4-1,0 1 0-15,-5 0 0 0,-4-4 0 0,9-1-51 0,-4 1-13 16,-1 0 0-16,1-1 0 0,-1-7 0 0,-4 0 0 0,4-1 0 0,1 5 0 15,-1 0 0-15,1 3 0 0,-1 5 0 0,5 0 0 0,-9 0 0 16,4 3 0-16,1 1 0 0,-5 8-577 16,0 0-119-16</inkml:trace>
  <inkml:trace contextRef="#ctx0" brushRef="#br0" timeOffset="2999">1307 1485 1267 0,'23'0'56'0,"-14"-4"12"0,5 0-55 0,0-4-13 16,-1 8 0-16,1-4 0 0,4 0 137 0,0 0 25 15,-4-4 5-15,0 4 1 16,4 4-64-16,-4-4-13 0,-5 4-3 0,0 0 0 0,4 0-80 0,6 4-8 0,-10-4-17 16,0 4 4-1,0 8-49-15,5-4-10 0,-5 0-1 0,0 0-1 0</inkml:trace>
  <inkml:trace contextRef="#ctx0" brushRef="#br0" timeOffset="3157">1749 1643 806 0,'0'0'36'0,"0"0"7"0,0 0-35 0,0 0-8 0,5-8 0 0,-5 0 0 0,4 0 156 16,-4 0 28-16,0 8 7 0,0 0 1 0,0-8-142 0,-4 4-28 31,-1-5-6-31,5 9-696 0</inkml:trace>
  <inkml:trace contextRef="#ctx0" brushRef="#br0" timeOffset="3943">411 2513 1267 0,'0'0'28'16,"0"0"5"-16,0 0 2 0,0 0 1 0,0 0-36 0,0 0 0 0,0 0 0 0,0 0 0 0,0 0 147 0,0 0 22 15,0 0 5-15,0 0 1 16,0 0-75-16,4 12-16 0,1-4-2 0,-1 5-1 16,-4-1-12-16,5 4-2 15,-1-4-1-15,-4 8 0 0,5 0-54 0,-5 5-12 16,0-1 0-16,4 4 0 0,-4 1 48 0,0 3 13 16,0-4 3-16,0-7 0 15,0-5-72-15,0 0-15 0,0 0-2 0,-4 0-1 0,4 1 26 0,0-5 0 16,-5 0 0-16,5 0 0 0,-4 0 0 0,-1 0 0 15,5-12 0-15,0 0 0 0,0 0 16 0,-4 0 8 16,-5-4 1-16,4 0 1 16,0 4-72-16,5 0-14 0,0-8-4 0,-4-4 0 15,-1 4-11-15,1-4-2 0,-1-4-1 0,5 3 0 16,-4-7 22-16,4 0 5 0,4 0 1 0,-4-5 0 0,5 1 40 0,-1 4 10 0,-4-4 0 16,5-1 0-16,4 5 0 0,-4 0 0 0,4 0 0 15,-5 3 0-15,5-3 0 0,-4 4 0 0,-1-4 0 16,5 0 0-16,1 3 0 0,-1 1 0 0,-5-4 0 15,5 4 0-15,-4 4 0 0,-1-5 0 0,10 1 0 0,-5 4 0 16,-4 8 49-16,8 0 12 0,-3 0 3 0,-1-4 0 16,0 4-34-16,4 0-6 0,-3 8-2 0,-1 0 0 15,0 4 16-15,-5 4 3 0,5 0 1 0,-4 0 0 16,-5-4-34-16,4 5-8 0,-8-1 0 0,-1 8 0 16,1 0 0-16,-10 0 0 0,5 1 0 0,-5-1 0 0,1 0 0 15,-1 4 0-15,0 1 0 0,1-9 0 0,-5-4 0 16,4 0 0-16,0 8 0 0,5-11 0 0,0-5 14 0,0-4 1 15,4 4 0-15,5-4 0 0,0 0-24 0,0 0-5 16,0 0-1-16,0 0 0 16,0 0-39-16,9-8-8 0,-4-5-2 0,9 1-614 15,-1 0-123-15</inkml:trace>
  <inkml:trace contextRef="#ctx0" brushRef="#br0" timeOffset="4352">893 2505 1267 0,'9'-4'28'0,"-9"4"5"0,0 0 2 0,14 0 1 0,0-8-36 0,-5 4 0 0,-5-4 0 0,1 0 0 15,-1 0 109-15,1 0 15 0,-5 8 4 0,0-9 0 16,-9-3-52-16,0 4-9 0,4 4-3 0,5-4 0 16,-4 8 0-16,-10 0 0 0,5 0 0 0,0 0 0 0,-5 4-51 15,0 4-13-15,-4 4 0 0,4 0 0 0,5 1 0 0,0-1 0 16,-4 0 0-16,4 4 0 0,-5-4 0 15,9 0 0 1,-4 0 0-16,5 5 0 0,4-5 0 0,0 0 0 0,0-12 0 0,4 8 0 0,-4-8 0 0,9 8 0 16,0-4 0-16,1 4 0 0,-10-8 0 0,0 0 0 15,9-4 0-15,4 4 0 0,-13 0 0 0,9-4 0 16,0-4 0-16,1-4 0 0,-1 4 0 0,0 0 0 16,0-4 0-16,0 4 0 0,5-1 0 0,-5 1 0 15,0-4 0-15,-5 0 0 0,6 0 0 0,-6 4 0 16,-4 8 0-16,9-8 0 0,0 4 0 0,-4 0 0 15,-5 4 0-15,0 0 0 0,0 0 0 0,0 0 0 16,0 0 0-16,0 0 0 0,0 0 54 0,9 8 8 16,5 4 2-16,-10-4 0 15,5 4-64-15,-4-4-18 0,4-4-1 0,-9-4 0 0,4 12 19 0,1-4 0 16,0 1 0-16,4-1 0 16,-9-8-42-16,9 8-2 0,0 0 0 0,0 0-624 15,5-4-126-15</inkml:trace>
  <inkml:trace contextRef="#ctx0" brushRef="#br0" timeOffset="4557">1162 2594 1166 0,'0'-16'25'0,"0"16"6"16,0 0 1-16,0-4 1 0,0-4-33 0,0 0 0 0,0 0 0 0,0-1 0 0,0 1 80 0,0-4 10 16,0 0 2-16,0 0 0 0,0 4 28 0,4-8 7 15,-4 8 1-15,0-5 0 0,0 5-103 0,5-4-25 16,-1 0 0-16,1 4 0 0,-5 0 36 0,4 0 3 15,6 0 0-15,-1 0 0 16,0 0-63-16,-5 3-12 0,5-3-2 0,1 4-1 16,-1 0-72-16,4 0-14 0,-4 4-3 0,1 0-614 0</inkml:trace>
  <inkml:trace contextRef="#ctx0" brushRef="#br0" timeOffset="4933">1444 2461 1134 0,'0'0'50'0,"0"0"10"0,9-4-48 0,-9 4-12 16,0 0 0-16,9-5 0 0,0 1 84 0,-4-4 13 0,-5 0 3 16,0 8 1-16,0 0-29 0,0-8-7 0,-5-4-1 0,1 0 0 15,-1 4 0-15,1 4 0 0,-5 0 0 0,4 0 0 16,-4 4-39-16,0 0-8 0,0 4-1 0,4 0-1 16,-9 4-24-16,1 0-5 0,8 0-1 0,-4 0 0 15,0 0 15-15,5 0 0 0,-1 4 0 0,0-3 0 16,5-9 0-16,0 0 0 0,0 12 0 0,5-4 0 15,-5-8 24-15,0 0 7 0,0 0 1 0,5 12 1 16,8-4-53-16,-13-8-10 0,0 0-2 0,9 0-1 0,0 0 33 0,0 0 0 16,-9 0 0-16,10-4 0 0,-1 0 0 0,0 0 0 15,-9 4 0-15,4-8 0 0,5 0 15 0,-4 0 9 16,9-1 3-16,-10 1 0 31,-4 8-43-31,5-8-9 0,4 4-2 0,-9 4 0 0,0 0 27 0,4-4 0 0,-4 4 0 0,10-4 0 0,-1 4 0 16,-9 0 0-16,0 0 0 0,13 8 0 0,1-4 0 0,-5 4 0 15,-9-8 0-15,9 4 0 0,0 5 0 0,0 3 0 16,-9-12 0-16,0 0 0 16,9 8-159-16,1 0-26 0,-1 0-6 0,-5 0-1 15</inkml:trace>
  <inkml:trace contextRef="#ctx0" brushRef="#br0" timeOffset="5626">1640 2485 460 0,'0'0'41'0,"0"0"-33"0,0 0-8 0,0 0 0 16,4-8 160-16,-4 0 31 0,0-4 5 0,5 3 2 16,-5-7-86-16,0 4-18 0,9 0-3 0,-9 0-1 15,0-4-21-15,0 3-4 0,5 9-1 0,4-4 0 16,-5-4-51-16,1 0-13 0,-1 4 0 0,5 0 0 0,1 0 54 16,-10 8 8-16,0 0 2 0,0 0 0 0,9 8-64 15,-9-8-26-15,0 0 2 0,0 0 0 0,13 4 24 0,-13-4 0 16,5 12 0-16,4 0 0 0,-5 0 0 0,6 0 0 15,-10 1 0-15,4-1 0 16,-4 0 19-16,0-12 2 0,0 0 1 0,0 8 0 0,0-8-35 0,0 0-7 16,0 0-2-16,0 0 0 0,0 0 22 0,0 0 0 15,0 0-9-15,14 0 9 0,-5 0 0 0,-9 0-8 16,9-4 8-16,0 0 0 0,-4-4 0 0,4 0 0 16,-5 0 0-16,5-5 0 0,-4 5 0 0,0-4 0 15,-1 4 0 1,1 0 0-16,-1 0-8 0,5 4 8 0,-4-4 0 0,-1 4 0 0,1 0 0 0,0 0 0 15,-5 4 0-15,0 0 0 0,0 0 0 0,0 0 0 16,0 0 0-16,4 4 0 0,-4-4 0 0,9 4 0 16,-9-4 8-16,5 8-8 0,4 0 0 0,-5 0 0 0,-4-8 8 15,9 12-8-15,1 4 0 0,-6-8 0 0,-4-8-9 16,0 0 9 0,0 0-59-16,9 5-5 0,-4-1-2 0,-5-4 0 15,9 0-47-15,0 0-10 0,-9 0-1 0,5-4-1 0,-1-1 32 16,5 1 6-16,0 0 2 0,-9 4 0 0,0 0 64 0,9 0 13 0,-4 0 8 0,4-4-10 15,0 4 54-15,0-4 10 0,0 4 2 16,1-4 1-16,-10 4 42 0,9 0 8 0,-5-4 1 0,10 4 1 16,-10 0-25-16,1 0-4 0,4-4-2 0,-4 0 0 15,-5 4-30-15,9-4-7 0,-5-4-1 0,1 4 0 16,-1-8-16-16,-4 4-4 0,0 0-1 0,0-1 0 0,-4 1-19 16,4 8 10-16,0 0-10 0,-5-8 8 0,5 8-8 0,-4-8 0 15,4 8 0-15,0 0 0 0,0 0 8 16,0 0-8-16,-9 0 8 0,9 0-8 0,-14 8 0 0,9 0 0 15,5-8 0-15,-4 13 0 0,-1-5 0 0,1 4 13 16,4 0 0-16,4-4 0 0,1 4-13 0,-1 4 9 16,-4-4-9-16,10 1 8 0,-6-1-8 0,5-4 0 15,0 4 0-15,0 0 0 0,0-8 0 0,1 4 0 16,-1 0 0-16,0-4 0 0,4 5 0 0,-8-5 0 16,4-4 0-16,0 4 0 0,-9-4 0 0,9 0 0 15,0-4 0-15,1 4-599 16,-10 0-117-16</inkml:trace>
  <inkml:trace contextRef="#ctx0" brushRef="#br0" timeOffset="5830">2382 2444 403 0,'4'0'17'0,"1"0"5"0,-10 0-22 0,10-4 0 0,-10 0 0 0,10 4 0 15,-10-8 212-15,5 4 37 0,-4-4 8 0,-1 0 2 16,5-4-158-16,0 4-31 0,-4-8-6 0,-1 3-2 15,1-3 2-15,4 0 1 0,0-4 0 0,-5 4 0 0,5-5-41 16,-4 1-9-16,4 0-2 0,-10-4 0 0,6-5-13 0,-1 9 9 16,1 0-9-16,-1 0 8 0,1 3-8 0,-1-3 0 15,-4 8 0-15,0 0-551 16,0 4-107-16</inkml:trace>
  <inkml:trace contextRef="#ctx0" brushRef="#br0" timeOffset="6256">2209 2177 1267 0,'18'4'28'0,"-9"0"5"0,5 0 2 0,0-4 1 0,-1 0-36 0,5 4 0 0,1-4 0 16,-6 5 0-16,1 3 88 0,0-8 10 0,-1 4 2 16,1-4 1-16,0 8-61 0,-1-4-12 0,1-4-2 0,-5 8-1 15,0 0-25-15,0-4-14 0,-9-4 2 0,14 4 0 16,-14-4 12-16,9 4 16 0,5 0-3 0,-5 4-1 15,-5-4-36-15,-4-4-7 16,0 0-1-16,0 0-1 0,0 0 4 16,14 0 1-16,-14 0 0 0,0 0 0 0,14-4 11 0,-1-4 2 0,-8 0 1 0,8 4 0 15,-8-8 14-15,9 4 16 0,-14 8-3 0,0 0-1 16,9-8-3-16,0 0-1 0,-5 0 0 0,-4 8 0 16,0 0 15-16,5-9 2 0,0-7 1 0,-5 8 0 0,0 0-8 0,-5 0-2 15,5 8 0-15,0-4 0 0,-5-4-2 0,1 0-1 16,-5 8 0-16,9 0 0 0,0 0 6 0,-9 0 1 15,0 0 0-15,-1 4 0 0,1 4-3 0,5 0 0 16,-5 4 0-16,0-4 0 0,4 4-5 0,0-4 0 16,5 5-1-16,0-5 0 0,0 4-2 0,0 0 0 15,5 0 0-15,0 0 0 0,-1-4-9 0,1 4 8 16,4-3-8-16,0 3 8 0,-9-12-8 0,9 4 0 16,5 0 0-16,-5 0 8 0,-9-4-8 0,13 4 0 15,-3 0 0-15,3 0 8 16,-4 0-108-16,0 0-21 0,5 0-5 0</inkml:trace>
  <inkml:trace contextRef="#ctx0" brushRef="#br0" timeOffset="6475">2714 2315 230 0,'0'0'10'0,"0"0"2"0,0 0-12 0,0-12 0 0,-4-4 0 0,4-1 0 15,0 1 180-15,0 4 34 0,0 0 6 0,0 4 2 16,0-4-125-16,4 0-25 0,-4 3-4 0,5-3-2 15,-5-4-5-15,4 0-1 0,1 4 0 0,-1 0 0 16,1 4-12-16,0-1-2 0,4 1-1 0,-5 0 0 16,5 4-19-16,0 0-4 0,-4 4-1 0,-5 0 0 15,9-4-12-15,0 0-9 0,-9 4 12 0,14 4-12 0,-5 0 0 0,0 0-12 16,-9-4 0-16,9 4-497 16,-4-4-99-16</inkml:trace>
  <inkml:trace contextRef="#ctx0" brushRef="#br0" timeOffset="6711">2924 2222 806 0,'0'0'72'0,"0"0"-58"15,0 0-14-15,9 4 0 0,-5 0 131 0,-4-4 23 16,0 0 5-16,9-4 1 0,1 0-68 0,-10 4-14 16,0 0-2-16,9-8-1 0,-5 4-23 0,5-8-5 15,-4 3-1-15,4 1 0 0,-9-4-6 0,5 0 0 0,-1 0-1 16,1 0 0-16,-5 0-18 0,0-1-3 15,4 5-1-15,-4-4 0 0,0-4-17 0,0 4 8 16,-4 0-8-16,4 4 0 0,0-9 8 0,-5 9-8 0,1-4 0 16,4 4 0-16,0-4 0 0,0 8 0 0,0 4 0 15,0 0-9 1,9-12-56-16,-5 12-11 0,-4 0-3 0,0 0-740 0</inkml:trace>
  <inkml:trace contextRef="#ctx0" brushRef="#br0" timeOffset="6884">3247 2258 576 0,'0'0'25'0,"9"-4"6"0,-4 0-31 0,4-4 0 16,0 4 0-16,0-4 0 0,-9 8 192 0,4-8 32 16,6 4 6-16,-10 4 2 0,0 0-140 0,0 0-28 15,0 0-6-15,0-8-1 0,0-4-41 0,0 3-8 16,-5 1-8-16,0 8-719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36.7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224 640 1497 0,'0'0'32'0,"0"0"8"0,0 0 0 0,0 0 4 0,0 0-36 0,5-4-8 16,-5 4 0-16,4-8 0 16,-4 0 156-16,0-4 28 0,-9 0 7 0,5 4 1 15,-1 0-171-15,-4 4-33 0,0-4-8 0,-5-5 0 16,1-3-19-16,-1 12-3 0,0 8-1 0,5-4 0 0,0 0 35 0,-5-4 8 15,-8 0 0-15,4 4 0 0,4 4 36 0,-4 4 10 16,9 4 2-16,-1 5 0 0,1 7-26 0,5-4-5 16,-1-4-1-16,5-4 0 15,0-3 39-15,0 3 7 0,5 0 2 0,-1-4 0 0,5 0 0 0,1 0 1 16,3 0 0-16,5 0 0 0,-8 0 63 0,3-8 12 0,-13 0 2 16,9 4 1-16,9 0-179 15,-4-4-35-15,-5-4-7 0,0 0-2 0,5 4 64 0,-5-4 16 16,-4 0 0-16,4-4 0 0,-5 0-145 15,1 0-27 1,-1 0-4-16,1 0-2 0</inkml:trace>
  <inkml:trace contextRef="#ctx0" brushRef="#br0" timeOffset="300">484 644 691 0,'0'0'61'0,"4"9"-49"16,-4 3-12-16,0-12 0 15,0 0 157-15,0 0 29 0,0 0 6 0,0 0 0 16,-4-8-66-16,4 8-14 0,0 0-2 0,0 0-1 0,-5-4-47 0,1-9-10 16,-1-3-1-16,1 0-1 0,4 4 11 0,0-8 3 15,0-9 0-15,0 9 0 16,0-8 0-16,0 3 0 0,0 1 0 0,4 0 0 0,-4-4-52 0,0-5-12 16,0 5 0-16,0-13 0 15,0 9 0-15,5 0 0 0,-5 3 0 0,4 1 0 16,-4 4 0-16,5 3 0 0,-1 1 0 0,1 4 0 0,-1 0 0 0,6 4 0 0,-6 4 0 0,5-5 0 15,0 5 54-15,0 0 8 0,1 4 2 0,-1-4 0 16,0 4-64-16,4 0-20 0,-3-4 0 0,-1 8 0 16,0 0-19-16,-9 0-4 15,4 8-1-15,-4-8 0 0,0 0-169 0,0 8-35 0,-9 16-6 16,-9 1-2-16</inkml:trace>
  <inkml:trace contextRef="#ctx0" brushRef="#br0" timeOffset="472">338 337 2188 0,'9'-4'48'0,"5"0"11"0,0 0 1 15,-1 0 1-15,5 0-49 0,1 0-12 0,-1 0 0 0,5 4 0 16,-5-5 105-16,5 10 19 0,-1-1 3 0,-3 0 1 0,3-4-103 0,-3 0-25 16,-1 4 0-16,-5 4 0 31,1 0-114-31,-5 0-28 0,5-8-6 0,-14 0-880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33.2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251 466 518 0,'0'0'46'15,"0"0"-37"-15,-9-5-9 0,9 5 0 0,0 0 168 0,0 0 32 16,0 0 7-16,0-12 1 0,-5-4-64 0,-4 4-13 16,0 4-3-16,-4 0 0 0,-1-4-102 0,0 8-26 15,5 4 0-15,-5 4 0 0,-4-8 90 0,0 8 13 16,4 4 2-16,-4 4 1 0,0-4-58 0,4 4-12 16,5 4-3-16,0 1 0 15,0-1-86-15,0 4-18 0,4 0-3 0,1 0-1 0,-1 1 60 0,1 3 15 16,4 0 0-16,4 0 0 0,1 1-16 0,-1-5 0 15,1-4 0-15,4 0 0 0,-5-3 78 0,6-5 15 16,-1 0 3-16,4 0 1 0,-4-8-14 0,5-4-3 0,0 0-1 0,-5 0 0 16,0-4-51-16,0-5-12 0,0 1 0 0,0 0 0 15,5 0 0-15,-5-8 0 0,0-5 0 16,5-7 0-16,0 0 0 0,-1-1 0 0,-4 5 0 0,5-4 0 16,0-5 0-16,-5-3 0 0,0-9 0 0,4 5 0 15,-3-1 0-15,-6 9 0 0,-8-1-9 0,-1 1 9 16,10 8 0-16,-5-1 0 0,0 5 0 0,0 4 0 15,0 4 0-15,0-1 0 0,-5 5 0 0,5 4 0 16,0 8 0-16,0 0 0 0,0 0 0 0,-5 8 0 16,5 4 15-16,0 9-4 0,-4-1-1 0,4 8 0 0,4 9 0 15,-4-1 0-15,0-4 0 0,0 1 0 16,0-1 28-16,-4 0 6 0,4 5 0 0,4-9 1 16,1 5-87-16,0-5-18 0,4 4-3 0,0-3-1 0,0-5 103 0,0 0 20 15,-4 0 4-15,8 1 1 0,-4-1-52 0,-4-4-12 16,-5-4 0-16,9-3 0 15,-4-1-222-15,-1 0-47 0,10 4-10 16,-14-16-617-16</inkml:trace>
  <inkml:trace contextRef="#ctx0" brushRef="#br0" timeOffset="251">520 668 1288 0,'0'0'57'0,"0"0"12"0,0 0-55 0,0 0-14 0,0 0 0 0,0 0 0 16,0 0 100-16,0 0 18 0,0 0 3 0,9 0 1 16,-5-12-46-16,1 4-10 0,-1-5-2 0,1 5 0 15,-5-4 0-15,0 4 0 0,0-4 0 0,5 4 0 16,-5 8-51-16,0-12-13 0,0-4 0 0,0 3 0 15,0 1-48-15,0 0-13 0,0-4-3 0,0 0-844 16</inkml:trace>
  <inkml:trace contextRef="#ctx0" brushRef="#br0" timeOffset="580">779 708 1267 0,'0'0'28'0,"0"0"5"0,0 0 2 0,0 0 1 0,0 0-36 0,-4-12 0 0,-1-4 0 0,1 4 0 0,4-4 112 0,0 4 15 16,0-1 3-16,0 1 1 0,0 0-107 0,4 0-24 0,1-4 0 15,-1 4 0-15,-4-1 100 0,0 1 22 0,5 0 5 16,4 4 1-16,-9-4-103 0,4 4-25 0,5 0 0 15,1 0 0-15,-1-4 0 0,-5-1 0 0,10 5 0 0,0 4 0 16,-1 0 0-16,1-4 0 0,-5 4 0 0,9-4 0 16,5 8 8-16,-9-4-8 0,-14-8 8 0,4 4-8 15,-4 8 53-15,14-4 6 0,-10-4 1 0,-4 8 0 16,0 0-39-16,0 0-7 0,0 0-2 0,0 0 0 16,0 0-81-16,0 0-17 0,0 0-3 0,0 12-915 15</inkml:trace>
  <inkml:trace contextRef="#ctx0" brushRef="#br0" timeOffset="738">592 312 806 0,'0'0'36'0,"0"0"7"16,10 4-35-16,-1 0-8 0,0 4 0 0,-9-8 0 0</inkml:trace>
  <inkml:trace contextRef="#ctx0" brushRef="#br0" timeOffset="1121">1171 583 1497 0,'0'0'32'16,"9"-4"8"-16,0 0 0 0,0 0 4 0,-4-4-36 0,-5 8-8 0,9-4 0 16,-5 0 0-16,-4 4 97 0,5-5 18 0,-1 1 3 0,1-4 1 0,-5 0-49 0,0 0-10 15,0 0-1 1,0 0-1-16,-5 0-34 0,1 0-8 0,-1 0 0 0,5 8-1 0,-9 0-15 0,0-4 0 16,0 4 0-16,0 0 0 0,9 0 32 0,-14 4 4 15,0 4 1-15,5 0 0 16,0 0-59-16,0 0-12 0,5 0-2 0,-5 0-1 0,4 0 59 0,0 4 12 15,5 1 2-15,0 3 1 16,5-4-59-16,-5 4-12 0,9 0-2 0,0 1-1 0,0-5 37 0,-4-4 0 16,8 4 0-16,-3-4 0 0,-1 0 44 0,0-4 16 15,0 4 3-15,5 0 1 0,-10-4-52 0,5 0-12 16,0 0 0-16,0 1 0 0,-9-5-12 0,0 0-6 16,10 4-1-16,-1-8 0 15,0-1-123-15,-5 1-25 0,5-4-5 0,-4 4 0 0</inkml:trace>
  <inkml:trace contextRef="#ctx0" brushRef="#br0" timeOffset="1352">1467 506 518 0,'0'0'46'0,"0"0"-37"0,0 0-9 0,0 0 0 16,0 0 184-16,0 0 34 0,0-8 7 0,0 8 2 16,0 0-95-16,0 0-18 0,-5-4-4 0,-4 0-1 15,4-4-36-15,-8 4-7 0,8 4-2 16,-4 0 0-16,5 0-51 0,-1 8-13 0,-4 4 0 0,4 0 0 0,1-4 54 0,-1 0 8 15,5 4 2-15,-4 0 0 0,4 1-16 0,0 3-2 16,4 4-1-16,1-4 0 0,-1 0-21 0,1 1-4 16,4 3 0-16,-4-4-1 0,4 0-19 0,0 0 0 15,0-3 0-15,0-1 0 0,0 0 0 16,0-4 0-16,0 0 0 0,5 0 0 0,-14-8 0 0,9 4 0 16,0 0 0-16,-9-4 0 15,0 0-38-15,0 0-11 0,14-4-3 0,-1 0-971 0</inkml:trace>
  <inkml:trace contextRef="#ctx0" brushRef="#br0" timeOffset="1621">1667 37 460 0,'0'0'41'0,"0"0"-33"0,0 0-8 0,0 0 0 0,0 0 144 0,0 8 28 0,-9 4 4 0,4 0 2 15,5-12-6-15,5 16-2 0,-5 0 0 0,4 9 0 16,1-1-82-16,4-4-16 0,-4 8-3 16,8 5-1-16,-4-5 100 0,5 4 19 0,-5 5 4 0,0-1 1 0,0-7-154 15,5-1-30-15,-5 4-8 0,0 1 0 0,0-5 0 16,-4 0 11-16,4 1-11 0,0-5 12 16,-9 0-12-16,5-3 0 0,-1-5 0 0,1 0 0 31,-5-4-19-31,-5 0-5 0,5-12-2 0,0 0 0 0,0 0-168 0,0 0-34 0,-9-4-6 0,-5-4-675 15</inkml:trace>
  <inkml:trace contextRef="#ctx0" brushRef="#br0" timeOffset="1822">1621 417 1213 0,'0'0'53'0,"10"0"12"0,3 0-52 0,-4 0-13 0,0-4 0 16,1 4 0-16,-1-4 117 0,0 4 21 0,0 0 4 0,4 0 1 15,6 4-71-15,-6-4-15 0,6-4-2 0,-6 4-1 16,5 4 67-16,-4 0 14 0,0-8 2 0,-1 4 1 16,1 0-110-16,-5 4-28 0,5 0 0 0,-14-4 0 15,0 0 0-15,9 8-9 0,0-4 0 0,0 4 0 16,0 4-128-16,-9-12-26 0,0 0-5 0,9 8-724 16</inkml:trace>
  <inkml:trace contextRef="#ctx0" brushRef="#br0" timeOffset="2031">2081 660 518 0,'0'0'46'0,"0"0"-37"15,0 0-9-15,0-8 0 0,0-4 173 0,0 3 33 16,0-3 6-16,-4 0 2 0,-1 0-98 0,5 0-20 15,0 0-4-15,0 0-1 0,0-1-43 0,0 1-9 16,0 4-2-16,0 0 0 0,-4-4-25 0,4 4-4 16,0 4-8-16,0 4-517 0,0 0-110 15</inkml:trace>
  <inkml:trace contextRef="#ctx0" brushRef="#br0" timeOffset="2313">2368 648 1267 0,'0'0'28'0,"0"0"5"0,0 0 2 0,9-8 1 0,5-1-36 0,-5 1 0 0,-4-4 0 0,-1 4 0 15,1-4 58-15,-5 0 5 0,-5 0 1 0,5 0 0 16,-4-5 14-16,-1 9 3 0,0-4 1 0,1 4 0 0,-5-4 18 0,4 4 4 16,1 4 1-16,4 4 0 15,-9 0-119-15,4 0-24 0,5 0-5 0,-9 8-1 0,0 0 44 0,0 4 9 16,0 0 2-16,-1 4 0 0,6-3-3 0,-1 3-8 15,1-4 12-15,4 4-4 0,4-4-8 0,1 4 0 16,-1 1 0-16,1-1 8 0,4-4-8 0,5-4 0 16,-5 0 0-16,0 0-11 0,-9-8-11 0,5 4-2 15,4 0-1-15,0-4-574 16,0 0-114-16</inkml:trace>
  <inkml:trace contextRef="#ctx0" brushRef="#br0" timeOffset="2612">2596 526 1328 0,'0'0'59'0,"0"0"12"0,4 12-57 0,-4-12-14 0,0 0 0 16,0 12 0-16,0-3 92 0,0-1 15 0,0-8 3 0,0 8 1 15,0-8-31-15,-4 12-7 0,4 0-1 0,0-12 0 16,0 0-33-16,0 0-7 0,0 0-2 0,0 0 0 16,0 0-15-16,0 0-3 0,0 0-1 0,0 0 0 15,0 0-11-15,0 0 0 0,0 0 9 0,13-4-9 16,-3 0 0-16,-1 0 0 0,0-4 0 0,0 4 0 15,0-4 0-15,0 4 0 0,0 0-12 0,-4 0 4 16,4-1 8-16,-5 1-13 0,5 4 5 0,1 0 8 16,-10 0 0-16,9 0 0 0,0 0 0 0,0 0 0 0,-5 0 0 15,6 4 0-15,-1 1 0 0,0 3 0 0,0 0 0 16,-5 0 0-16,1 0 0 0,4 0 0 0,-4 0 9 16,-1 0-9-16,5 4 10 0,-4 0-10 0,-1 1 8 0,1-1-8 15,-5-4 0-15,4 4 0 0,-4-4 0 16,0-8-8-16,-4 8-1 0,4-8-931 15</inkml:trace>
  <inkml:trace contextRef="#ctx0" brushRef="#br0" timeOffset="2769">2336 291 460 0,'0'0'20'0,"0"0"5"0,0 0-25 0,14 0 0 0,-14 0 0 0,0 0 0 15,0 0 236-15,9-4 41 0,0-4 9 0,-9 8 2 16,0 0-240-16,0 0-48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31.8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186 121 288 0,'0'0'12'0,"0"0"4"0,0 0-16 0,0 0 0 0,0 0 0 0,0 0 0 16,0 0 162-16,0 0 30 0,9 8 5 0,-9-8 2 15,0 0-101-15,0 0-20 0,0 0-4 0,0 0-1 16,0 0-7-16,0 0-2 0,0 0 0 0,10-8 0 15,-10 8-51-15,0 0-13 0,0 0 0 0,0 0 0 16,0 0 32-16,0 0 4 0,0 0 1 0,0 0 0 16,0 0-3-16,0 0-1 0,0 0 0 0,4 8 0 0,-4 4 20 0,0-12 4 15,0 0 1-15,0 0 0 16,0 0-46-16,0 0-12 0,5 8 0 0,-5 4 0 0,0 1 53 0,4-5 9 16,-4 12 2-16,5-4 0 0,-5 0 0 0,4 5 1 15,-4 3 0-15,5 0 0 0,-5-4-25 0,0 13-4 16,-5 3-2-16,10-4 0 0,-5 5-12 0,0-1-2 15,0 1-1-15,0 3 0 0,0-3-7 0,0-5-2 16,0 0 0-16,4 1 0 0,-4-5-10 0,5-4 0 16,-5 1 0-16,5-13 0 0,-5-12 0 0,0 0 0 15,0 4 0-15,0 8 0 16,0-12-95-16,0 0-17 0,0 0-4 0,0 0-1 0</inkml:trace>
  <inkml:trace contextRef="#ctx0" brushRef="#br0" timeOffset="572">4 327 806 0,'0'0'36'0,"0"0"7"0,0 0-35 0,0 0-8 16,0 0 0-16,0 0 0 0,0 0 104 0,0 0 20 0,0 0 3 0,0 0 1 15,0 0-39-15,0 0-7 0,0 0-2 0,0 0 0 16,0 0-36-16,0 0-8 0,-4-8-2 0,4 8 0 15,0-4-16-15,0-4-3 0,0 4-1 0,0-4 0 16,4 0 2-16,-4 4 0 0,5-4 0 0,-5 4 0 16,4-8 25-16,1 3 6 0,-5 1 1 0,4 0 0 31,1 0-77-31,0 0-15 0,-1-4-4 0,1 4 0 0,4-4 77 0,-5 4 15 0,-4-5 4 0,9 1 0 16,-4 0-39-16,-5 4-9 0,5-8 0 0,-1 4 0 0,1-4 0 15,-1 8 0-15,1-1 0 0,-1 5 8 0,1-8-8 0,4 0 0 16,-4 0 0-16,-1 4 0 15,1 0-29-15,4 0-2 0,-5 4 0 0,-4 4 0 0,0 0 31 0,9-4 0 16,-9 4 11-16,14 4-3 16,-5-4 64-16,0 8 14 0,0 4 2 0,0-4 1 15,5 4-72-15,0-4-17 0,-5 4 0 0,5 0 0 0,-1 5 52 0,1-1 10 16,-5 0 2-16,5 4 0 0,-5-4-6 0,0-3-1 16,0-1 0-16,0 4 0 0,0 0-40 0,0-4-8 15,0 0-1-15,5 1-8 0,0-5 0 0,-1 4 0 0,-4 0 0 16,1-4 0-1,-1-4-96-15,0 0-25 0,0 0-6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37.8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0 421 1267 0,'0'0'56'0,"0"0"12"0,0 0-55 0,0 0-13 15,0 0 0-15,0 0 0 0,0 0 156 0,0 0 29 16,0 0 6-16,4 12 1 0,5 0-52 0,-4 0-9 15,-5-12-3-15,13 4 0 0,1 5-102 0,0-9-26 16,-1 0 0-16,1-5 0 0,4 5 69 0,1 5 9 0,-1-5 2 0,-5 4 0 16,1-4 6-16,0-4 2 15,-5-5 0-15,-5-3 0 0,5 4-52 0,-4-4-9 0,0 4-3 0,-1-8 0 16,1-4-24-16,-5 3 0 0,0 1 0 0,-9 0 0 31,-14 0-46-31,9-4-14 0,5 3-4 0,0-3 0 0,-9 0 52 0,0 4 12 0,-1-5 0 16,6 5 0-16,4 8-54 15,-1-4-8-15,1-4-2 0,0 4 0 0,0 0 52 0,9-1 12 0,0 5 0 16,5 4 0-16,4 4 0 0,0-4 0 0,0-4 0 0,0 4 0 16,9-4 0-16,-4 4 0 0,4 4 0 0,0 0 0 15,-4 0 0-15,4-4 0 0,0 4 0 0,-4 4 0 16,4-4-103-16,1 0-21 16,-1 4-4-16,0-4 0 0,-4 0-103 0,-5 4-20 15,18 0-4-15,-9 4-1 0</inkml:trace>
  <inkml:trace contextRef="#ctx0" brushRef="#br0" timeOffset="219">532 421 1497 0,'0'0'32'0,"0"0"8"0,9 8 0 0,-9-8 4 0,0 0-36 0,0 0-8 16,0 0 0-16,0-8 0 0,0-4 92 0,0-4 16 15,-4-9 3-15,-1 5 1 0,10-4-26 0,-5 0-5 16,0-5-1-16,0 5 0 0,0 0-64 0,4-1-16 0,-8-3 0 15,4 12 0-15,4-4 42 0,-4-1 5 16,5 1 1-16,-5 4 0 0,0 0-26 0,5 8-5 0,-10-4-1 0,5 3 0 31,0 1-115-31,-5 0-23 0,1 4-5 0,-5 4-1 0</inkml:trace>
  <inkml:trace contextRef="#ctx0" brushRef="#br0" timeOffset="975">496 332 1555 0,'0'0'68'0,"14"4"16"0,-1 4-68 16,1 0-16-16,0-4 0 0,-1-4 0 15,-4-4 144-15,5 4 26 0,-5 0 5 0,5 0 1 0,-1-4-90 0,6 0-18 16,-6 4-3-16,1-4-1 0,0 4-51 0,-1-4-13 16,1 4 0-16,-5-4 0 0,0 0 0 0,0-4 0 15,0 8 8-15,5-4-8 0,-10 0 0 0,1 0 0 16,0 0 0-16,-5 4 0 15,4-4-106-15,-4 4-18 0,5-9-3 0,-5 9-1 0,4 0 103 0,-4 0 25 16,9 0 0-16,-9 0 0 0,0 0 0 0,0 0 0 16,5-4 0-16,-1 0 0 0,1 0 0 0,0 4 0 15,4-4 0-15,-5 0 0 0,5 4 0 0,5-4 0 16,-5 4 0-16,0-4 0 0,0 0 0 0,-9 0 0 16,5 0 0-16,-5 0 0 0,0-4 97 0,0 8 25 15,4-4 5-15,-4 4 1 16,0-8-154-16,0 8-30 0,-9-8-7 0,0 4-1 0,0 0 103 0,0-1 20 0,0 5 4 0,0 5 1 15,0 3-52-15,0-4-12 0,-1 4 0 0,1 0 0 16,0-4 0-16,0 4 8 0,0 4-8 0,4 0 0 16,1 4 0-16,-1-3 0 0,5-13 0 0,5 16 0 15,-5 0 0-15,4 0 0 0,1-8 0 0,4 4 0 16,0 1 0-16,5 3 0 0,0-4 0 0,-5-4 0 16,4-4 48-16,1-4 12 0,0 4 4 0,-1 0 0 0,1 4-52 0,-5-4-12 15,5-4 0-15,-5 0 0 0,0 0 0 16,0 4 0-16,0 0 0 0,-9-4 0 15,5-4-48-15,4-4-13 0,0 8-3 0,0-4 0 16,0 4-63-16,0-4-13 0,-4-4-2 0,4 0-1 16,0 0 68-16,0 4 14 0,-4 0 2 0,4-4 1 15,0 4-4-15,0 0-1 0,-4-5 0 0,4 5 0 0,0-4 47 0,0 0 16 16,0 0-9-16,0 0 9 0,-4 0 0 0,4-4 14 16,4 4-2-16,-8 0 0 0,-1 0 93 0,1-1 19 15,0 1 3-15,-1 0 1 0,1-8-52 0,-1 8-9 16,-4 8-3-16,5-12 0 0,-5 0-51 0,4 0-13 15,-4 12 0-15,0 0 0 0,0-9 31 0,5-3 3 16,-5 4 1-16,0 8 0 0,0 0-5 0,0 0-1 16,0 0 0-16,0 0 0 0,0 0-29 0,0 0 0 0,-9 0 0 15,0 0 0-15,0 0 0 0,-1 4 0 0,6 0 0 0,-5 8 0 16,4-3 0-16,1 3 0 0,-1-4 0 0,1 0 0 16,-1 4 0-16,1 0 8 0,4-12-8 0,0 16 0 15,0-4 0-15,4 1 0 0,1 3 0 0,4-4 0 16,-5 0 0-16,5 0 0 0,0 4 0 0,1-7 0 15,-1-1 0-15,0 0 0 0,4 0 0 0,-3 0 0 16,-1-8 0-16,0 0 0 0,0 0 0 0,0-4 0 31,0 8-103-31,0-8-20 0,-4-4-4 0,4-4-1 0,-5-1-102 0,6 1-21 0,3-12-4 0,-4 12-1 0</inkml:trace>
  <inkml:trace contextRef="#ctx0" brushRef="#br0" timeOffset="1367">1370 235 1425 0,'0'0'31'0,"5"8"6"0,4 0 2 0,-5 0 2 0,1 0-33 0,-1 4-8 15,-4 0 0-15,5 9 0 0,-5-5 94 0,0 0 17 16,0 0 3-16,0 5 1 0,0-1-15 0,-5 4-2 16,5 8-1-16,-4 1 0 0,-1-5-65 0,1 0-14 15,-1-3-2-15,1-1-1 0,-1 0 27 0,0-3 6 16,1-1 0-16,4 0 1 0,-5-8-39 0,1 0-10 16,4-4 0-16,-5 0 0 0,1 5 0 0,4-13 0 15,0 0 0-15,0 0 0 0,0 0 0 0,0 0-11 16,0 0 3-16,-5-8 0 0,1-1 8 15,-1-7 11-15,5-4-3 0,0-4 0 0,0 3-16 0,0-3-4 0,5-4-1 16,-1-5 0-16,1 9 21 0,-1-8 4 16,1-1 0-16,4-3 1 0,-5 4-13 0,6 3 0 0,-1 1 0 15,0 4 0-15,4 3 0 0,-3 5 0 0,3 4 0 16,1 4 0-16,0-4 0 0,-1 4 0 0,1 0 0 16,-5 4 0-16,5 0 0 0,-5 4 0 15,0 4 0-15,-9-4 0 0,9 4 0 0,-5 4 0 0,1 0 0 0,-5 4 0 16,0 0 0-16,-5 0 0 0,1 0 0 15,-1 1 0-15,-4-1 0 0,5 0 0 0,-5 0 0 0,4 0 0 16,-4 4 0-16,4-8 0 0,5-8 0 0,0 0 0 16,0 0 0-16,0 0 0 0,0 0 0 0,0 0 0 15,0 0-48-15,0 0-13 0,0 0-3 0,0 0 0 16,14 5-102-16,-5-5-21 0,-9 0-4 0,9 4-1 0</inkml:trace>
  <inkml:trace contextRef="#ctx0" brushRef="#br0" timeOffset="1918">1643 316 288 0,'18'0'12'0,"-9"0"4"0,-4-4-16 0,4 4 0 16,-4 0 0-16,8-4 0 0,1 0 272 0,-5 0 51 15,5 4 10-15,-1-9 3 0,-3 5-120 0,3-4-23 16,-4 0-5-16,0 0 0 0,1 0-162 0,-1 0-26 16,-5 0-17-16,5 0 2 0,-4 0 27 0,-5-4 6 15,0 12 1-15,0-5 0 0,0-3-19 0,0 8 0 0,-5-4 0 0,-4 0 0 16,0 4 0-16,0 0 0 0,0 0 0 15,0 4 0-15,0 0 27 16,0 0 1-16,-10 5 1 0,10 3 0 0,-4 4-21 0,8-4-8 0,-9 0 0 0,14 4 9 16,0-4-9-16,0 9 0 0,-4-9 0 0,-1 0 8 15,5 4-33 1,5-8-7-16,-1 4-2 0,5 1 0 0,1-1 57 0,-1 0 11 16,4-4 2-16,-4 0 1 0,5 0-29 0,-5-4-8 0,5 0 0 0,0 0 0 15,-14-4 0-15,13 0 0 0,1 0 0 0,0 0 0 31,-5 0-33-31,0 0-2 0,0 0 0 0,0 0 0 0,5 4-42 0,-14-4-9 16,9 0-2-16,-9 0 0 0,0 0-16 0,9 0-3 0,-9 0-1 16,9 0 0-16,-9 0 39 0,9 0 7 0,0 0 2 0,-9 0 0 0,9 0 73 0,0-4 15 15,-4 0 4-15,-5 4 0 0,9-4 34 0,-9 4 7 16,5-8 2-16,-5 8 0 0,0 0 5 0,4-8 2 31,-4-8 0-31,0 0 0 0,-4 3-12 0,-1-3-2 31,0-8-1-31,5 4 0 0,-4 0-54 0,4 7-13 16,0 1 0-16,4 4 0 0,-4 8 14 0,0-12 0 16,0 12 0-16,5-8 0 0,4 4-22 0,-9 4-5 0,5-4-1 15,4 4 0-15,0 8 14 0,5-8 0 0,-5 0 0 16,0 4 0-16,4 4-16 0,-4 0-1 0,1-4 0 16,3 0 0-1,1-4-51-15,0 4-9 0,-1 4-3 16,1 0 0-16,0-3-114 0,4-1-23 0,9 8-5 0,0 0-1 0</inkml:trace>
  <inkml:trace contextRef="#ctx0" brushRef="#br0" timeOffset="2122">2404 490 806 0,'0'0'36'0,"0"0"7"0,0 0-35 15,0 0-8-15,0 0 0 0,4-8 0 0,1 0 156 0,-5-5 28 16,0 5 7-16,0-4 1 0,-5-4-52 0,1-4-9 15,-1 0-3-15,0-5 0 0,-4 1-51 0,5-4-10 16,-5-5-3-16,4 5 0 16,-9 0-64-16,5-1-28 0,5 1 1 0,-5 4 1 0,0 3 26 0,4 1 0 15,0 4 12-15,1 0-4 16,-10 0-94-16,10-1-18 0,-5-3-4 0,4 8-726 0</inkml:trace>
  <inkml:trace contextRef="#ctx0" brushRef="#br0" timeOffset="2279">2208 97 1728 0,'22'4'38'0,"-12"0"8"0,8 0 2 0,0 0 0 0,0-4-39 0,5 4-9 0,-5-4 0 0,5 0 0 16,-5 0 44-16,0 0 6 0,1-4 2 0,-1 4 0 15,5 0 19-15,-5 0 4 0,-5 0 1 0,6 0 0 16,-1 4-61-16,-4-4-15 0,-5 5 0 0,4-1-970 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3762,'0'0'11901,"7"8"-7550,-7 6-3922,0 0-1,-1 0 1,-5 27-1,4-35-384,0 0 0,-1 0 0,1 0 0,-1-1 0,-1 1 0,1-1 1,-1 0-1,1 0 0,-1 0 0,-10 8 0,11-10-1,0 0 0,0 0 0,0 0 0,0 0 0,0 0 0,0 1 0,1-1-1,0 1 1,0 0 0,0-1 0,0 1 0,0 0 0,1 0 0,0 1 0,0-1 0,0 0 0,0 0 0,0 0 0,1 6 0,-8 6 358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43.3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215 413 518 0,'0'0'46'0,"0"0"-37"0,0 0-9 0,0 0 0 16,0 0 117-16,0 0 22 0,0 0 4 0,0 0 1 15,0 0-44-15,5 0-9 0,4-4-2 0,-9 4 0 16,0 0-46-16,0-4-10 0,-4 0-1 0,-1-5-1 0,0 1-19 0,-4-4-3 16,5 8-1-16,-1-4 0 0,-8-4 20 0,3 4 4 15,6 4 1-15,-1-4 0 0,-13 0-1 0,0 4-1 16,9 0 0-16,0 0 0 0,-10 4-15 0,10 4-4 15,9-4 0-15,-9 8 0 16,0 4 25-16,-4-4 5 0,3 4 1 0,-3 0 0 0,4 0-27 0,4 0-6 16,-4 5-1-16,4-5 0 0,5 8 35 0,0-4 6 15,0 0 2-15,0 5 0 16,0-5-27-16,0-16-5 0,0 0 0 0,5 12-1 16,-5-12-2-16,0 0 0 0,5 8 0 0,-5-8 0 0,0 0-31 0,0 0-6 0,9 0-2 15,-9 0 0-15,9 0 70 0,0-4 13 0,0-4 3 0,0 0 1 16,-4 0-52-16,4 0-13 0,0-5 0 15,0 5 0-15,0-4 0 0,0 0 0 0,5 0 0 0,-1 0 0 16,1 0-26-16,-5 0 2 0,0-5 0 16,0 5 0-16,1 4 24 0,-1 0 0 0,-5 0 0 15,5 0 0-15,0 4 0 0,-9 4 0 0,0 0 0 16,0 0 0-16,0 0 14 0,0 0 8 0,0 0 2 0,0 0 0 16,0 0-24-16,0 12 0 0,10 0 0 0,-6 0 0 15,-8 4 0-15,-1 1-10 0,0-1 1 0,5 0 0 16,0 0-2-16,0 0 0 0,0 5 0 0,5-5 0 15,4 0-43-15,-9-4-9 0,0 4-1 0,5-4-1 16,8-3-34-16,-4-1-6 0,-9-8-2 16,9 8 0-16,5-4-17 0,-14-4-3 15,0 0-1-15,0 0 0 0,14 0 17 0,-1 0 3 0,1 0 1 0,-5 0 0 16,5 4 99-16,0-4 19 0,-1 0 4 0,1-4 1 0,-5 0 60 16,0 0 12-16,0 4 2 0,-9 0 1 0,9 0 29 0,-4-4 7 15,4 4 1-15,-5 0 0 0,1-8-103 0,0-1-25 16,-5 9 0-16,-5-8 0 15,0 4 44-15,5-4 3 0,-4 0 1 0,4 0 0 0,-5 0-28 0,-4-4-6 16,0 4-1-16,0-4 0 0,5 3-13 0,-6-3 8 16,6 4-8-16,-5 0 0 0,9 0 0 0,0 0 0 15,0-4 0-15,0 0 0 0,-5 4 0 0,5 8 0 16,14-5 0-16,0-3 0 0,-5 0 0 0,0 4 0 16,0-4 0-16,0 0 0 0,5 4 0 0,-5 0 0 0,4 0 0 15,1 0 0-15,0 4 0 0,-1 0 0 0,1-4 0 16,0 4 0-16,-1 0 0 0,-4 0 0 0,5 0 0 0,0 0-574 15,-5 0-121-15</inkml:trace>
  <inkml:trace contextRef="#ctx0" brushRef="#br0" timeOffset="534">835 320 691 0,'0'0'61'0,"0"0"-49"0,0 0-12 0,0 0 0 0,0 0 131 0,0 0 23 16,0 0 5-16,0 0 1 0,0 0-77 0,-10 0-15 15,1-4-4-15,-4 4 0 0,-1 4 0 0,0-4 0 16,5 8 0-16,-4-4 0 0,4 4-51 0,-5 0-13 16,5 4 0-16,0 0 0 0,-5 0 38 0,9 1 5 15,-4-1 1-15,5 8 0 0,-1-4-20 0,1 4-3 16,8-3-1-16,-4-1 0 0,5 4 22 0,-5 0 4 16,4-8 1-16,5 0 0 0,-4-3-24 0,0-1-5 15,4 4-1-15,-5-4 0 0,-4-8-17 0,0 0 0 16,0 0 0-16,18 4 0 0,-4 0 0 0,-14-4 0 15,0 0 0-15,18 0 0 0,-18 0 0 0,14 0 0 16,4-4 0-16,-18 4 0 16,14-8-48-16,-14 8-12 0,13-8-4 0,-13 8 0 15,10-8-153-15,3 0-31 0,-13 8-7 0,9-13-1 16,0 5 154-16,-4-4 30 0,4 4 7 0,0 0 1 16,-9 8 0-16,9-8 0 0,0 0 0 0,1 0 0 0,-10 8 141 0,13-8 29 0,-4 0 6 0,0-1 0 15,10 5 25-15,-10-4 5 0,4 0 1 0,-4 0 0 16,5 0-12-16,0 0-3 0,-1-4 0 0,-3 4 0 15,3 0-51-15,-4-5-10 0,0 5-3 0,-4 0 0 16,0-4-51-16,-5 4-13 0,0 0 0 0,0 4 0 0,-5-8 16 16,5 4 1-16,-5 4 0 0,-4-4 0 0,5 8-17 0,-5-5 10 15,4 5-10-15,-4 0 8 0,0-4-23 0,0 8-5 16,0 1 0-16,0 3-1 0,-1 0 21 0,1 0 0 16,9 0 0-16,-4 4 0 0,-1-4 0 0,1 0 0 15,-1 4 0-15,10 0 0 0,4 1 23 0,-5-5 9 16,-4 0 1-16,5 4 1 0,-1-4-34 0,6 0 0 15,-6 0 0-15,5 0 0 16,0-4-24-16,0 0-1 0,5 0-1 0,-5-4 0 16,-9 0-188-16,14 0-38 0,0 0-7 0,-1 0-1 0</inkml:trace>
  <inkml:trace contextRef="#ctx0" brushRef="#br0" timeOffset="832">1263 413 1476 0,'0'0'32'0,"0"0"8"0,0 0 0 0,9 4 1 0,-9-4-33 0,9 8-8 16,-9-8 0-16,0 8 0 0,0 4 88 0,0-4 15 15,0 4 3-15,-5 0 1 0,1 1-50 0,-1-5-9 0,5-8-3 0,-4 8 0 16,-6 0-21-16,10-8-5 0,-4 8-1 0,4-8 0 16,0 0-10-16,0 0-8 0,0 0 12 0,0 0-12 15,0-8 24-15,4 0-1 0,-4 0-1 0,5-4 0 16,4-1-22-16,-4 1-18 0,4 0 3 0,-5 0 1 16,5 0 14-16,1 4 0 0,-1 0 0 0,0-4 10 15,0 3-2-15,0 5-8 0,0-4 12 0,0 4-4 16,0 4 10-16,0-4 2 0,0 4 0 0,1-4 0 15,-1 4 5-15,-9 0 2 0,9 4 0 0,0-4 0 16,-5 4-13-16,6 0-2 0,-6 4-1 0,5 0 0 16,-4 1-11-16,-1 3 0 0,-4-4 9 0,5 4-9 0,-5 0 0 0,4 0-8 15,-4 0 0-15,5 1 0 16,0-1-40-16,-1 0-8 0,1 0-2 0,4-4 0 16,-5 4-102-16,5-4-20 0,1 0-4 0,3-4 0 0</inkml:trace>
  <inkml:trace contextRef="#ctx0" brushRef="#br0" timeOffset="1020">1709 534 288 0,'0'0'25'0,"0"0"-25"16,0 0 0-16,0-8 0 0,-5 0 220 0,5 0 40 16,0 0 7-16,-4-4 1 0,4-9-142 0,0 5-29 15,-5-4-5-15,5-4-2 0,-4-1-39 0,-1-3-8 0,0 4-2 0,-4-5 0 16,5-3-33-16,-5 4-8 0,9-5 0 0,-5 1 0 15,-4 4 32-15,4-5 5 16,1 9 1-16,-1-4 0 16,1 3-86-16,-1 5-16 0,1 0-4 0</inkml:trace>
  <inkml:trace contextRef="#ctx0" brushRef="#br0" timeOffset="1224">1486 170 806 0,'22'8'36'0,"-8"-4"7"0,0 4-35 0,4-8-8 16,5 4 0-16,-1-4 0 0,-3 4 270 0,3-4 52 15,-3 0 10-15,-1 0 3 0,-4 4-229 0,-1 0-46 16,1-4-8-16,-1 4-3 0,-3-4-18 0,3 4-4 16,-4 0-1-16,0-4 0 31,5 5-95-31,0-1-19 0,-1-4-4 0</inkml:trace>
  <inkml:trace contextRef="#ctx0" brushRef="#br0" timeOffset="1381">2023 413 806 0,'0'0'36'0,"0"0"7"0,0 0-35 0,9 4-8 0,-9-4 0 0,0 0 0 31,0 0 180-31,0 0 35 0,0 0 6 0,0 0-594 0,0 0-119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48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123 700 1497 0,'0'0'32'0,"0"0"8"0,0 0 0 0,0 0 4 0,0 0-36 0,0 0-8 0,0 0 0 0,0 0 0 16,-5-8 104-16,1 4 20 0,-1-4 3 0,1 4 1 16,4-4-65-16,-5 0-13 0,5 0-2 0,-4 0-1 15,-1-8-24-15,5-1-5 0,0 5-1 0,0-8 0 0,5 0-17 16,-5 0 0-16,4-5 0 0,-4 1 0 0,5 4 0 15,-1-5 0-15,-4 1 0 0,9 0 0 0,-4 0 35 16,4-1 3-16,-4 5 1 0,4-4 0 0,-5 4-39 16,10-1 0-16,-5 1 0 0,5 0 0 0,-5 0 0 0,4 3 12 15,6 1-4-15,-1 0 0 0,-4 0 9 0,4 4 3 16,0 4 0-16,0 0 0 0,0 4-20 0,-4-1 0 16,0 1 0-16,-1 0 0 0,-13 4 0 0,0 0 0 15,0 0 0-15,0 0 0 16,0 0-178-16,-9 13-39 0</inkml:trace>
  <inkml:trace contextRef="#ctx0" brushRef="#br0" timeOffset="192">0 470 1728 0,'23'0'38'0,"-14"4"8"0,-9-4 2 0,9 4 0 0,0-4-39 0,5-4-9 0,4 4 0 0,-4-4 0 15,-1 0 118-15,-4 0 22 0,5 0 4 0,0 4 0 16,4-4-77-16,-4 0-16 0,4-1-3 0,-5 1-1 16,1 0-38-16,0-4-9 0,-1 8 0 0,-3-4 0 15,8 0-49-15,-5 0-12 0,1-4-3 0,0 4-614 16,-5 0-123-16</inkml:trace>
  <inkml:trace contextRef="#ctx0" brushRef="#br0" timeOffset="475">519 579 1036 0,'0'0'92'0,"14"4"-73"0,-14-4-19 0,0 0 0 0,0 0 103 0,0 0 17 16,0 0 3-16,0 0 1 0,0 0-45 0,0-4-9 16,0-8-2-16,-5 4 0 0,5 0 48 0,-9-4 10 15,4 3 2-15,-4 1 0 0,0 4-104 0,-4-4-24 16,3 8 0-16,1 0 0 0,0-4 0 0,-4 0 0 15,-1 4 0-15,0 0 0 0,5 0 0 0,0 0 0 16,0 4 0-16,0 0 0 0,9-4 0 0,-5 8 0 16,1 0 0-16,4 0 0 0,0-8 0 0,0 13 0 0,4-5 0 0,1 4 0 31,9 0-45-31,-1 0-15 0,-8-4-4 0,8 0 0 16,1-4 31-16,4 0 5 0,-4 0 2 0,4 5 0 15,-4-5-112-15,-1-4-22 0,28-8-5 0,-13 3-1 0</inkml:trace>
  <inkml:trace contextRef="#ctx0" brushRef="#br0" timeOffset="663">665 583 1213 0,'0'0'53'0,"0"0"12"0,0 0-52 0,4-4-13 0,1-8 0 0,4 4 0 0,-9-8 91 15,4 3 15-15,1 1 3 0,4-4 1 0,-9 4-35 16,5 0-7-16,-1-4-2 0,1 4 0 0,-1-1-28 0,5 1-6 15,-4 4 0-15,4-4-1 0,-4 0 5 0,4 4 2 16,0 0 0-16,0 0 0 0,0-1-27 0,5-3-11 16,-5 8 8-16,0 0-942 15</inkml:trace>
  <inkml:trace contextRef="#ctx0" brushRef="#br0" timeOffset="1057">1348 0 518 0,'9'12'46'0,"-9"-12"-37"0,0 0-9 0,0 0 0 15,0 9 168-15,-5 3 32 0,5 0 7 0,-4 4 1 16,-5 0-73-16,4 4-15 0,-9 9-2 0,1 3-1 0,-1-8-48 15,0 5-9-15,1 3-3 0,-1 0 0 0,0-3-21 16,10-1-4-16,-1 0 0 0,1 1-1 0,-1-1 9 0,10-4 3 31,-1-3 0-31,5 3 0 0,-9-8 3 0,9 0 1 0,1 5 0 0,-1-9 0 0,4 0-3 0,1-4 0 16,-5 0 0-16,5-4 0 0,-5-4-31 0,5 0-13 31,-1 0 11-31,5-4-11 0,1 0 13 0,-6 0-3 0,5 0-1 0,1 0 0 0,-1 0 7 0,0 0 0 16,0 0 1-16,5 4 0 0,-5-4 11 0,5 4 1 15,-5-4 1 1,5 4 0-16,-5 4-15 0,0-4-3 0,5 0-1 0,-5 4 0 0,-4-4-11 16,-5 0 0-16,5 4 0 0,-5 0 0 0,0 0 0 0,-4 0-14 15,4-8 3-15,-9 4-797 16,0 0-159-16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5:53.1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9 616 1036 0,'0'0'46'0,"0"0"10"0,0 0-45 0,0 0-11 15,0 0 0-15,0 0 0 0,0 0 53 0,0 0 9 16,0 0 2-16,0 0 0 0,0 0 0 0,0 0 0 15,0 0 0-15,0 0 0 0,0 0 0 0,0 0 0 0,0 0 0 16,0 0 0-16,0 0-55 0,0 0-9 16,-4-8 0-16,4 0 0 0,0 0 0 0,0 8 0 0,0 0 0 0,0 0 0 15,0 0 0-15,0-9 0 0,0-7 0 0,0 8 0 16,0 8 0-16,0 0 0 0,0-12 0 0,4 0 0 16,1 4 0-16,-5 8 0 0,4-12 0 0,-4 8 0 15,5-9 42-15,-5 5 3 0,9-4 1 0,-4 0 0 16,4 0-28-16,-5 0-6 0,1 0 0 0,4 4-1 15,-9 8-3-15,4-13-8 0,1-3 12 0,4-4-4 16,-4 4-8-16,4 0 0 0,-9-1 0 0,4 1 0 0,5 0 0 16,-4 0 0-16,-1 4 0 0,1 0 0 15,0-5 0-15,-1 1 0 0,-4 4 0 0,5 0 0 16,-1 0 0-16,1 4 0 0,4 0 0 0,-5 0 0 16,6 3 0-16,-10-3 12 0,4-4-12 0,-4 4 12 0,5 0-12 0,-5-4 0 15,0 8 0-15,4-4 8 0,1 0-8 16,-5 8 0-16,0 0 0 0,0 0 0 0,0-8 0 0,0 4 0 15,0 4 0-15,0 0 0 0,0 0 8 0,0 0-8 16,0 0 8-16,0 0-8 0,0 0 0 0,-5 0-16 16,-4-5 3-16,0 1 0 0,0 4 13 0,4 0 0 15,-4 0 0-15,0 4 0 0,0-4 12 0,-5 5 4 16,5-1 2-16,0 0 0 0,0 0-29 0,-5 4-5 16,5-4-2-16,-4 4 0 0,4-4 32 0,-1 4 6 0,1-4 2 15,5 4 0-15,-5 0-35 0,9-8-7 16,-5 4-2-16,5-4 0 0,0 0 22 0,0 0 0 0,0 0 0 0,0 0 0 15,0 0 0-15,0 0 0 0,0 0 0 0,0 0 0 16,0 0 13-16,0 0 7 0,0 0 2 0,0 0 0 16,0 0-35-16,0 0-7 0,5-8-2 0,4 0 0 15,-9 0 22-15,4-4 0 0,1 4 0 0,-5 8 0 16,0 0 0-16,14-4 0 0,-5-8 0 0,-5-1 0 16,10 5 0-16,-10-4 0 0,5 0 0 0,5 4 0 0,-5 4 0 15,0-4 0-15,0 0 0 0,1 4 0 16,-1 0 33-16,4 4 11 0,-4 0 3 0,5 8 0 0,0 0-24 15,-1 0-5-15,1-8-1 0,-5 0 0 16,5 4 27-16,-5 0 4 0,0 4 2 0,5 4 0 0,-10 0-29 0,5 1-5 16,-4-5-2-16,4 4 0 0,-4 4-14 0,4-4 0 15,-5 4 0-15,1 1 0 16,-1-5-62-16,-4 4-15 0,5 0-3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6:59:34.9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0 707 403 0,'0'0'17'0,"0"0"5"0,0 0-22 0,0 0 0 0,0 0 0 0,0 0 0 15,0 0 135-15,0 0 22 0,0 0 5 0,0 0 1 16,0 0-95-16,0 0-20 0,0 0-3 0,0 0-1 16,0 0 16-16,0 0 4 15,0 0 0-15,0 0 0 0,10-4-12 0,-10 4-1 0,4-4-1 0,5 0 0 16,-9 4-29-16,5-8-5 0,-1 0-2 0,1 0 0 16,-5-4-14-16,4 4 0 0,1-4 0 0,0-1-10 15,-1 1-10-15,-4 0-1 0,5 0-1 0,-1 0 0 0,-4 4 13 16,5 0 9-16,4 0-12 0,-5-1 12 0,1-3 8 15,4 8 8-15,-4-4 1 0,4 0 1 16,-5 0-3-16,5 0-1 0,1 0 0 0,3 4 0 0,-4-8-6 16,0 4-8-16,5-1 11 0,0-3-11 0,-5 4 0 0,9-4 0 15,0 4 0-15,-4-4 0 0,4 4 8 16,-4-4-8-16,-1 3 0 0,-3 5 0 0,3-4 0 0,1 4 0 16,0 0 0-16,4 0 0 0,-9-4 0 0,9 4 0 15,-4 0 0-15,-1-4 0 0,1 4 0 0,0-4 0 16,4 8 0-1,-4 0 0-15,-1-8 0 0,5 4 0 0,-4 0 0 0,4 0 0 0,-4-1 0 0,4-3 0 0,-4 8 0 0,4-4 0 16,0 0 0-16,-4 0 0 0,0 0 0 16,-1 4 0-16,5 0 0 0,1 0 0 0,-1 4 0 15,0 0 0-15,-4-4 0 0,4 8 0 0,0 0 0 16,5 1-12-16,-5-1 12 0,0 0 0 0,1 0 0 0,3 0 10 16,-8 0-10-16,4-4 0 15,5 0-12-15,-5-4 12 0,-9 8 0 0,5-4 0 0,-5 0 0 0,5 0 0 16,-1 0 0-16,1 0 0 0,0 1 0 0,-5-1 0 15,9 4 0-15,-4-4 0 0,-5 4 0 0,4 0 0 16,6 0 0-16,-6 0 0 0,-4 4 0 0,5 0 0 16,0 1 0-16,-1 3 0 0,-4-4 0 0,5 4 0 15,0 0 0-15,-5-4 0 0,5 0 0 0,-5 1 0 16,4 3 0-16,-4-4 0 0,0-4 0 0,5 0 0 0,-9 0 0 16,4 0 0-16,0 0 0 0,0 1 0 0,0-1 0 15,0 0 0-15,5 0 0 0,-5-4 0 0,0 4 0 16,5 0 0-1,-10 0 0-15,10 4 0 0,-5-4 10 0,0 0-10 0,5 5 12 0,-5-5-12 0,5 4 16 0,-5 0-3 16,4-4-1-16,1 4 0 0,0 4-2 0,-1-3-1 16,1-1 0-1,4 4 0-15,-4 0-9 0,0-4 0 0,-1 0 0 0,1 0 0 0,-5 5 0 0,5-1 0 16,-10-4 0-16,5 4 0 0,0-4 0 0,0 5 0 16,5-5 0-16,-5-4 0 0,0 4 0 0,5-4 0 15,-9 4 0-15,8 0 0 0,-4-4 18 0,0 5 2 0,1-1 0 16,-1 0 0-16,0 0-20 0,4-4-16 0,-3 4 4 15,-1 0 0-15,4-4 12 0,-4 5 0 16,0-1 0-16,1 0 10 0,-1-4-10 0,0 0 0 0,0 4 0 16,-5-4 0-16,6 0 0 0,-6 0 0 0,5-4 0 0,-4 5 0 15,-5-9 9-15,9 8 0 0,0-4 0 16,0 0 0-16,0 0-1 0,0 4 0 0,0-8 0 0,-4 4 0 31,-5-4-8-31,9 4 8 0,-9-4-8 0,14 0 8 16,-14 0 4-16,4 0 1 0,-4 0 0 0,14 0 0 15,-14 0-13-15,9 0 0 0,0 0 0 0,-4 0 0 16,-5 0 0-16,9-4 0 0,-9 4 0 0,9 0 0 0,-9 0 0 16,9 0 0-16,-9 0 0 0,0 0 0 0,9 0 0 15,0 0 0-15,0 0 0 0,0-4 0 0,1 4 0 16,-10 0 0-16,4-4 0 0,5 0 0 0,-4 0 0 16,4 0 9-16,0 0-9 0,-4 0 8 0,4-4 0 0,-5-1-8 15,1 1 12-15,-1 4-4 0,5-4 0 0,-4 0 0 16,0 0 0-16,-1 0 0 0,1 0-8 0,-1 0 0 15,5 4 9-15,-4-4-9 0,-1-1 18 0,1 1-1 16,4 4 0-16,-4-4 0 0,-1 0-17 0,1 4 0 16,4-4 0-16,0 0 0 0,0 0 0 0,-9 8 0 15,5-4 0-15,4 0 0 0,0 0 0 0,-9 4 0 0,0 0 0 16,9-8 0-16,5 4 0 0,-5 0 0 16,-9 4 0-16,9-5 0 0,0 1 0 0,0 0 0 0,-4-4 0 0,-5 8 0 15,0 0 0-15,9-4 0 0,0 0 0 16,0 0 0-16,0-4 0 0,0 4 0 0,0-4 0 15,0 0 0-15,-4 4 8 0,4-4 0 0,-5 0 1 16,-4 8 0-16,10-4-9 0,-1-5 0 0,-5 1 0 0,5 0 0 16,0 4 0-16,-9 4 0 0,10-12 0 0,-6 4 0 15,-4 8 0-15,0 0 0 0,9-8 0 0,-9 8 0 16,5-8 0-16,-5 8-11 0,13-4 11 0,-13 4-12 16,0 0 12-16,10-8 8 0,-10 8-8 0,0 0 11 15,9-4-11-15,-9 4 0 0,0 0-12 0,13-4 12 0,-13 4 0 16,14-5 0-16,-14 5 0 0,14-8 0 0,-14 8 0 15,0 0 0-15,13-4 0 0,-4 4 0 0,0-4 0 16,-9 4 0-16,14 0 0 0,0 0 0 0,-14 0-9 16,9 0 9-16,-9 0 0 0,14 4 0 0,-5-4 0 0,0 4 0 15,0 0 0-15,0 0 0 0,-9-4 0 0,14 0 0 16,-5 0 0-16,0 0 0 0,-9 0 0 0,9 5 0 16,5-5 0-16,-5 0 0 0,-9 0 0 0,9 0 0 15,4 0 0-15,-13 0 0 0,10 0 0 0,-1 4 0 16,0-4 0-16,4 4 0 0,-3-4 0 0,-1 4-8 15,0 0 8-15,0 0 0 0,0 4 0 0,0 0 0 16,0 0 0-16,0 4 0 0,0-8 0 0,5 0 0 0,-5 8 0 16,5-3 0-16,-5 3 0 0,5-4 0 0,-5 0 0 15,4 4 0-15,-4-4 0 0,5 0 0 0,-5 0 0 16,0 0 0-16,-9-8 0 0,9 13 0 0,5-1 0 16,-5 0 0-16,-9-12 0 0,9 12 0 0,0 0 0 15,5-4 0-15,0 4 0 0,-5-4 0 0,-9-8 0 16,14 13 0-16,-1-1 0 0,1 0 0 0,-5 0-12 0,5-4 12 15,-5 4 0-15,4 0 0 0,1 0 8 0,-5 1-8 16,0-1 0-16,0-4 0 0,0 4 0 0,1-4 0 16,-1 4 0-16,0-4 0 0,0 4-8 0,0-3 8 15,0-5 0-15,-4 4 0 0,4-4 0 0,0 4 0 16,0 0 0-16,-5-4 0 0,6 0 0 0,-1 4 0 16,-5 0 0-16,5-4 0 0,-9-4 0 0,9 12 0 0,-4-4 0 15,4 1 0-15,0-1 0 0,-4 0 0 0,4 0 0 16,-5 0 0-16,1 0 0 0,4 0 0 0,0 0 0 15,-4 0 0-15,4 0 0 0,-5 1 0 0,1-1 0 16,0 0 0-16,-1 0 0 0,1 0 0 0,4 0 0 0,-5 0 0 16,5 0 0-16,-4 0 0 0,-1 0 0 0,1 0 0 15,4 1 0-15,0 3 0 0,-9-12 0 0,5 8 0 16,4 4 0-16,-5-4 0 0,6 4 0 0,-1-4 0 16,0 0 0-16,-5 0 0 0,5 1 0 0,1-1 0 15,-10-8 0-15,9 8 0 0,4-4 0 0,-4 4 0 16,1 0 8-16,-1 0-8 0,0-4 0 0,0 4 0 15,0 4 0-15,0-4 0 0,0 1 0 0,0 3 0 0,5 0 0 16,-5 0 0-16,-4 0 0 0,4 0 0 0,0 0 0 16,4 1 0-16,1-1 0 0,-5 0 0 0,0 0 0 0,0-4 0 15,5 4 0-15,-5 0 0 0,0-4 0 16,0 1 0-16,1-1 0 0,-1-4 0 0,-9-4 0 0,9 8 0 16,4 0 0-16,-4 0 0 0,1 0 0 0,-1 0 0 15,0 0 0-15,-5-4 0 0,5 4 0 0,1 0 0 16,-10-8-8-16,9 9 8 0,0-1 0 0,0 0 0 15,0-4 0-15,0 4 0 0,0 0 0 0,0 0 0 16,0 4 0-16,-4-8 0 0,-5-4 0 0,9 12 0 16,0-4 0-16,0 5 0 0,-4-5 0 0,4-4 0 0,0 4 0 15,-4 0 0-15,-1 0 0 0,5-4 0 0,-4 4 0 16,4 0 0-16,-5 0 0 0,-4-8 0 0,10 4 0 0,-6 5 0 16,5-5 0-16,-9-4 0 0,5 8 0 0,4-4 0 15,-5 0 8-15,-4-4-8 0,0 0 0 0,10 12 0 16,-1-8 0-16,-9-4 0 0,4 4 0 0,5 0 0 15,0 0 0-15,1 0 0 0,-1-4 0 0,-9 0 0 16,9 4 0-16,4 0 0 0,-4 4 0 0,-4-4 0 16,4 0 0-16,0 0 0 0,5 5 0 0,-5-5 0 15,0-4 0-15,0 4 0 0,-9-4 12 0,14 4-3 16,4-4-1-16,-4 0 0 0,-5 0-8 16,5 0 0-16,-1-4 0 0,1 4 0 0,0-4 0 0,-5 4 0 0,0-4 0 0,4-1 0 15,1 1 0-15,0 0 0 0,4 0-10 0,0 4 10 16,0-4 0-16,1 0 0 0,-1 0 0 0,0 0 0 15,0 4 0-15,-4-4 0 0,4 0 0 0,-4 0 0 16,4 0 0-16,-4 0 0 0,-1 0 0 0,1 0 0 16,0-4 0-16,-5 0 0 0,4 4 0 15,1-4 0-15,0-1 0 0,-5 1 0 0,4 0 0 0,-4 4 0 16,5-4 0-16,-5-4 0 0,5 4 0 0,-5 0 0 16,0 0 0-16,5 0 0 0,-5-1 0 0,5 1 10 15,-5-4-10-15,0 4 0 0,4-4-10 0,-3 4 10 16,3 0 0-16,-4-4 0 0,0 4 0 0,1-5 10 15,-1 1-10-15,0 0 0 0,-5 0 0 0,5 0 0 16,5 0 0-16,-5 0 0 0,-4-5 0 0,4 5 0 0,0 4 0 16,0-4 0-16,0 0 0 0,5 0 0 0,-10 4 0 15,10 0 0-15,-5-5 0 0,5 1 0 0,-10 0 0 16,10 0 0-16,0 4 0 0,-5 0 0 0,0-4 0 0,4 4 0 16,-8-5 0-16,9 1 0 0,-1 4 0 0,-4-4 0 15,1 0 0-15,-1 0 0 0,0 0 0 0,4-5 0 16,-3 1 0-16,-1 0 0 0,0 0 0 0,0 0 8 15,-5 4-8-15,6-5 8 0,-1 1-8 0,-5 0 0 16,5 4 0-16,-4-4 8 0,-1 4-8 0,5-1 0 16,-4-3 0-16,4 4 0 0,-4 0 0 0,-1-4 0 15,5 4 0-15,-4-1 0 0,-1 1 0 0,1 0 0 16,4 0 0-16,-4 0 0 0,4 0 0 0,-5-4 0 16,1 3 0-16,-1 1 0 0,6 0 0 0,-6 0 0 0,1-4 0 15,-1 4 8-15,1-5-8 0,-1 5 0 0,5-4 0 16,-4 0 0-16,0 0 0 0,-1 0 0 0,1-1 9 15,-1 1-9-15,1-4 0 0,-1 4 0 0,1 0 0 16,4 3 0-16,-9-7 0 0,5 4 8 0,4 0-8 0,-5 0 0 16,1-5 0-16,4 5 0 0,-5 0 0 15,5 0 0-15,-4 0 0 0,0-1 0 0,4-3 0 0,-5 4 0 16,1 0 0-16,4 0 0 16,-5-1 0-16,6 1 0 0,-6 4 0 0,5-4 0 0,0 0 0 0,0 0 0 15,-4 3 0-15,9-3 0 0,-5 0 0 0,4 0 0 16,-8 0 0-16,9 4 8 0,-5-5-8 0,4 5 0 15,-4 0 8-15,5-4-8 0,4 4 10 0,-4-4-10 0,0-1 0 16,-5 1 0-16,0 0 0 0,5 0 0 0,-5 0 0 16,4-1 0-16,-4 5 0 0,5-4 0 0,4 0 0 15,-4 4 0-15,0-4 0 0,4 3 0 0,-5-7 0 16,6 4 0-16,-6 0 0 0,6 0 0 0,-1-1 0 0,0 1 0 16,-4-4 0-16,4 0 0 0,-5 4 0 0,10-1 0 15,-9 1 0-15,4 0 0 0,0 4 12 16,-4 0-4-16,9 0-8 0,-5 4 12 0,0-5 14 15,5 5 2-15,4-4 1 0,-4 0 0 0,4 4-29 0,1 0-10 16,4 0 0-16,-5 0 0 0,5 0 10 0,-5 4 0 0,0-5 8 16,5 5-8-16,0-4 0 0,0 4-13 15,-5 0 1-15,5 0 1 0,-5 0-9 0,1 4-3 16,-1 0 0-16,0 0 0 16,1 0-23-16,-1 0-5 0,0 4-1 0,1-4 0 15,4 4-166-15,4 4-34 0,32 0-6 0,-9-4-2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65 374 5555,'0'0'10362,"0"-12"-4967,-1-43-4657,-31-137-218,17 152-675,12 35 108,1 1 0,0 0 0,0-1 0,1 0-1,-1 1 1,1-1 0,0 0 0,0 0 0,0-6-1,1-10-2672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77 365 4610,'0'0'8500,"1"0"-8375,-1 1 0,1-1 0,-1 0-1,1 0 1,-1 0 0,1-1 0,-1 1 0,1 0 0,-1 0 0,1 0-1,-1 0 1,1 0 0,-1-1 0,1 1 0,-1 0 0,0 0 0,1-1-1,-1 1 1,1 0 0,-1-1 0,0 1 0,1 0 0,-1-1 0,0 1-1,1 0 1,-1-1 0,0 1 0,0-1 0,1 0 0,0-39 1935,1 27-1914,-1-1 0,-1 1 0,0 0 0,-1 0 0,-1 0 0,0 0 0,-5-16 0,2 16-56,1 0-1,0-1 1,1 1 0,0-1-1,1 0 1,0 0 0,1-15 0,1 25-146,-1 0 0,1-1 0,-1 1 0,0 0 0,0 0 0,-1 0 0,1 0 0,-1 0 0,-3-5-1,4 7-286,0 0 0,0 0 0,0 1 0,0-1 0,0 0-1,0 1 1,-1 0 0,1-1 0,-1 1 0,1 0-1,-1-1 1,0 1 0,1 0 0,-1 0 0,0 0-1,0 1 1,1-1 0,-1 0 0,0 1 0,0-1-1,-3 0 1,-3 1-4184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3858,'0'0'11901,"22"0"-10911,410 0 3575,-233-9-3883,-170 6-650,-1-1 0,0-2 1,0-1-1,48-19 0,-61 14-291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4658,'0'0'7945,"2"-17"-3828,7 15-3885,1-1 0,-1 1 0,1 1 0,0 0 0,18 0 0,9-1 107,60-6 964,114 5 0,-124 3-1350,-86 0-4,-1 38-926,-12 161 1396,-1 3 38,6 317 999,8-516-1445,-1 0 0,0-1 0,1 1 0,0 0 0,-1 0 0,1-1 0,0 1 0,1-1 0,1 5 0,-1-5-5,-1 0 0,0 1 0,0 0 1,0-1-1,0 1 0,0-1 0,-1 1 0,1 0 0,0 4 0,2 2 30,-2-2-74,-17-4 32,-223-1 204,101-3-212,136 1-39,20 0-2058,-4 0 1315,34 0-1524,-14 0-2586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1364 5651,'0'0'12032,"9"4"-7343,0-7-4336,17-28 105,-1-1-1,27-46 1,-20 28-126,-15 22-199,-1 0-1,-2-2 1,0 0 0,-2 0 0,-2-1-1,-1-1 1,-1 1 0,6-60 0,-5-16-125,-8-144 0,-3 119-11,1 120-9,-1-1 0,0 1-1,0 0 1,-2-1-1,1 1 1,-2 1 0,1-1-1,-2 1 1,1-1 0,-1 1-1,-1 1 1,0-1-1,-1 1 1,0 1 0,0-1-1,-19-14 1,5 4-253,-2 1 1,-1 2-1,0 0 0,-1 2 1,-53-24-1,67 35-410,-5-3-753,13-3-3072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5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341 733 867 0,'0'0'19'0,"0"0"4"0,0 0 1 0,0 0 0 0,0 0-24 0,0 0 0 16,0 0 0-16,0 0 0 0,0 0 59 0,0 0 6 15,0 0 2-15,0 0 0 0,0 0-19 0,0 0-3 16,0 0-1-16,0 0 0 16,0 0 68-16,0 0 12 0,0 0 4 0,0 0 0 0,-5-4-48 0,5 4-10 0,0 0-2 0,0 0 0 15,0 0-8-15,0 0-1 0,0 0-1 0,0 0 0 31,0 0-45-31,0 0-13 0,0 0 0 0,0 0 8 16,0 0 44-16,0 0 10 0,0-12 2 0,5 4 0 16,-5-4-37-16,9 3-7 0,-5-3-2 0,5 4 0 15,5-4 16-15,0 0 3 0,-5-4 1 0,4 4 0 16,1 0-24-16,-5-5-5 0,9 1-1 0,-4 4 0 16,-5-8 45-16,5 0 9 0,4-1 2 0,-4 1 0 15,-1-4-52-15,1-1-12 0,0 1 0 0,-5 8 0 0,4 4 0 16,1-8 0-16,-5-1 0 0,0-3 0 0,0 8 0 0,-4-4 0 15,4 4 0-15,-4-1 0 0,-1 5 0 0,1 4 0 16,-1 0 0-16,-4 8 0 16,5-8-48-16,-5 8-13 0,0 0-3 0,0 0 0 15,0 0-153-15,0 0-31 0,0 0-7 0,0 0-1 0</inkml:trace>
  <inkml:trace contextRef="#ctx0" brushRef="#br0" timeOffset="377">272 288 806 0,'0'0'36'0,"0"-8"7"0,0 0-35 0,0 4-8 0,-4-4 0 0,4 8 0 16,0 0 104-16,0 0 20 0,0 0 3 0,0 0 1 16,0 0 0-16,-5 8 0 0,-4 4 0 0,4-4 0 15,5-8 0-15,0 0 0 0,0 12 0 0,0-4 0 0,5 4-42 16,4-4-8-16,5 4-2 0,-1 5 0 0,1-5-19 0,0 4-4 16,-1-4-1-16,6 8 0 0,3 1 10 0,1-1 2 15,0-4 0-15,0 0 0 0,4 0-52 0,-13-3-12 16,8 7 0-16,1-4 0 0,-5 0 0 0,1 0 0 15,-1 1 0-15,0-1 0 0,0 0 8 0,-4-4-8 16,4 4 11-16,0-4-11 0,-4 5 0 0,0-5 0 16,-5 0 0-16,0-4-12 15,0-4-93-15,-9-4-19 0,0 0-3 0,5 0-1025 0</inkml:trace>
  <inkml:trace contextRef="#ctx0" brushRef="#br0" timeOffset="1100">650 69 518 0,'0'0'23'16,"0"0"5"-16,-4-8-28 0,4 8 0 0,-5-4 0 0,0 0 0 15,-4 0 223-15,0 0 39 0,5 0 8 0,-5-4 2 0,0 0-168 16,-1 4-34-16,1 4-6 0,0-4-2 0,-4-4 3 16,3 4 1-16,-3 0 0 0,4 4 0 0,-10 0-38 0,6 0-8 15,-1 4-2-15,5 0 0 0,-14 4 3 0,5 0 1 16,4 8 0-16,-8-4 0 0,3 0 2 0,1 0 0 16,5 5 0-16,-6 3 0 0,-8 0-24 0,4 4 0 15,-4 1 0-15,4-1 0 0,0 4 0 0,5 1 0 16,-5 3 0-16,1 0 0 0,8 1 0 0,-4-5 0 15,4-4 0-15,-4 1 0 0,4 3 0 0,-4-4 0 16,9 0 0-16,0-3 0 0,0-5 56 0,4 4 6 16,1 4 2-16,-1 1 0 0,5-9 0 0,0 4 0 15,0-4 0-15,5 5 0 0,-5-1-52 0,4 0-12 16,1 4 0-16,4 1 0 0,0-5 0 0,0 4 0 16,0-4 0-16,5 1 0 0,-1 3 46 0,6-4 3 15,3 4 1-15,-3-3 0 0,3-5-30 0,-3 0-5 0,3 4-2 16,1-8 0-16,0-4-13 0,4 1 0 0,1-5 0 15,3 4 0-15,1-4 0 0,0 0 0 0,0 0 0 16,0 0 0-16,-5 4 0 0,1-4 0 0,-6-8 0 0,6 0 0 16,-6 0 0-16,6 0 0 15,-6 0 0-15,6 4 0 0,-10-8 0 0,9 4 0 0,-4-4 0 0,0-1 0 16,0-3 0-16,-1 0 0 0,-3 0 0 0,3-4 0 16,1 4 12-16,-5-4 0 0,1-5 0 0,3 1 0 15,-3 4-12-15,-10-4 0 0,4-5 0 0,-4 1 0 16,5-4 0-16,-5 3-8 0,0 1 8 0,5-4 0 15,-10-1-10-15,1-7 2 0,0 0 0 0,-5-1 0 16,-10-3 8-16,6 3 0 0,4-3 0 16,0-1 0-16,-9 1 0 0,0 4 0 0,0-5 0 0,-1 1 0 0,1 3 0 15,-9 9 0-15,5 8 0 0,-6-1 0 0,-8-11 0 16,4 4 0-16,0 7 0 0,1 5 0 0,-6-4 0 16,6 8 0-16,-1 0 0 0,0 4 0 15,5 0-53-15,-5 8-9 0,5 0-2 16,0 8 0-16,4 0 0 0,0 0 0 0,5-8 0 0,-4 0 0 15,4 0 0-15,4 0 0 0,0-4 0 0,5 4 0 16,0 0-12-16,0 0-4 0,0 0 0 0,0 0-520 16,0 0-105-16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37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5 307 576 0,'0'0'25'0,"0"0"6"15,0 0-31-15,0 0 0 0,0 0 0 0,0 0 0 0,0 0 108 0,0 0 16 16,0 0 4-16,0 0 0 0,0 0-52 0,0 0-9 16,0 0-3-16,0 0 0 0,0 0 0 0,0 0 0 0,0-8 0 0,0 8 0 15,0 0 0-15,0 0 0 16,0 0 0-16,0 0 0 0,0 0-51 0,0 0-13 0,-5-4 0 0,5 4 0 31,0 0 54-31,0 0 8 0,0 0 2 0,0 0 0 16,0 0-52-16,0 0-12 0,0 0 0 0,0 0 0 15,0 0 0-15,0 0 0 0,0 0 0 0,0 0 0 16,0 0 54-16,0 0 8 16,0 0 2-16,0 0 0 0,0 0-52 0,0 0-12 0,0 0 0 0,0 0 0 15,0 0 0-15,0 0 0 0,0 0 0 0,0 16 0 0,0-16 54 16,5 17 8-16,-5-17 2 0,0 0 0 0,0 0-52 15,0 0-12-15,0 0 0 0,0 16 0 0,4 0 0 0,-4 0 0 16,9 4 0-16,-9-20 0 0,0 0 0 0,0 0 0 16,5 9 0-16,-1 3 0 0,1 0 54 0,-5-12 8 15,0 0 2-15,9 8 0 0,-4 0-52 16,-1-4-12-16,1 0 0 0,4 0 0 0,-9-4 0 0,0 0 0 16,0 0 0-16,4 0 0 15,6 8 0-15,-6-8 0 0,1 4 0 0,-1-4 0 0,1 0 0 0,4 0 0 16,-5-4 0-16,6 4 0 0,-1 0 0 0,-5-4 0 15,-4 0 0-15,5 0 0 0,4 0 0 0,-5 0 0 16,1-4 0-16,-5 4 0 0,5-4 0 0,4 4 0 16,-9 0 0-16,4-4 0 0,1-1 0 0,-5 5 0 15,4-4 0-15,1 4 0 0,-5 0 0 0,4 0 0 16,-4 4 0-16,0-8 0 0,5 4 0 0,-5-8 0 0,5 4 0 16,-1 0 0-16,-8 0 0 0,4 0 0 0,4-1 0 15,1 1 0-15,-5-4 0 0,4 4 0 0,-4 8 0 16,5-8 0-16,-5 0 0 0,0 0 0 0,-5 0 0 15,1-4 0-15,4 4 0 0,0 8 0 0,-9-9 0 0,9 9 0 16,-5-12 0-16,0 4 0 0,5 8 0 0,0 0 0 16,-4-4 0-16,-5-4 0 0,0 0 0 0,0 0 0 15,4 4 0-15,5 4 0 0,-9-8 0 0,4 0 0 0,-4 0 0 16,5 3 0-16,-5 1 0 0,4-4 0 16,5 8 0-16,-5-4 0 0,-4 4 0 15,0-4 0-15,5 0 0 0,4 4 0 0,-5 0 0 0,5 0 0 16,-4-8 0-16,-6 4 0 0,6 0 0 0,4 4 0 0,0 0 0 15,0 0 0-15,0 0 0 0,-5-8 0 0,5 0 0 16,0 8 0-16,0 0 0 0,0 0 0 0,0 0 0 0,0 0 0 16,0-8 0-16,0 8 0 0,-4-4 0 0,4 4 0 15,0 0 0-15,0 0 0 0,4-8 0 0,-4 0 0 16,5-1 0-16,-5 9 0 0,0-8 0 0,0 8 0 16,0 0 0-16,0 0 0 0,0 0 0 0,0 0 0 15,14-8 0-15,-5 0 0 0,0 4 0 0,-9 4 0 16,13-8 0-16,-3 4 0 0,3 0 0 0,-13 4 0 15,14 0 0-15,0 0 0 0,-14 0 0 0,13-4 0 16,5 4 0-16,-4 0 0 0,-14 0 0 0,14 0 0 0,-1 0 0 16,-13 0 0-16,0 0 0 0,9 0 0 0,5 0 0 15,-14 0 0-15,0 0 0 0,14 4 0 0,-14-4 0 16,0 0 0-16,0 0 0 0,0 0 0 0,13 4 0 0,-13-4 0 16,0 0-202-1,0 0-43-15,0 0-9 0,0 4-2 0</inkml:trace>
  <inkml:trace contextRef="#ctx0" brushRef="#br0" timeOffset="533">501 599 1285 0,'0'0'56'0,"0"0"13"0,0 0-55 0,0 8-14 0,0-8 0 0,0 0 0 16,0 0 152-16,0 0 28 0,0 0 6 0,0 0 1 15,0 0-99-15,0 0-19 0,0-12-4 0,0 4-1 0,0-4 0 0,0-1 0 16,0 5 0-16,0 0 0 0,-5-8 0 0,5-4 0 16,-4 0 0-16,-1-5 0 0,5 5-51 0,-4 0-13 15,4 0 0-15,0 3 0 0,-5-3 0 0,1 4 0 16,4 0 0-16,0 4 0 0,-5 4 0 0,5-1 0 16,0-3 0-16,0 4 0 0,0 4 0 0,0 0 0 15,0 0 0-15,5-4-782 16,-5 8-159-16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51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9008 3695 230 0,'0'0'20'0,"0"0"-20"0,0 0 0 0,0 0 0 15,0 0 60-15,0 0 8 0,0 0 2 0,0 0 0 16,0 0 16-16,0 0 3 0,0-13 1 0,0 5 0 16,0 8-21-16,0 0-4 0,4-12-1 0,-4 4 0 15,0 0 52-15,5 0 9 0,-5 0 3 0,0 8 0 16,5-4 0-16,-5 4 0 0,0-8 0 0,4 0 0 15,-4 8-62-15,0 0-12 0,0 0-2 0,0 0-1 16,0 0-25-16,0 0-5 0,0 0-1 0,0 0 0 0,0 0-20 16,0 0 0-16,0 0-12 0,0 0 4 0,0 0 8 15,0 0 0-15,0 0 0 0,0 0 0 0,0-4 0 0,0 4 0 16,0 0 0-16,0 0 0 0,0 0 36 0,0 0 8 16,0 0 3-16,0 0 0 0,0 0-24 0,0 0-5 15,0 0-1-15,0 0 0 16,0 0 38-16,0 0 7 0,0 0 2 0,0 0 0 0,0 0-52 0,5 8-12 15,-5 4 0-15,0 0 0 0,0 0 0 0,0 0 0 16,4 4 0-16,-4 1 0 0,-4 3 36 0,4 0 4 16,0 4 0-16,0 5 1 0,0-5-27 0,0 0-6 15,0 0 0-15,0 1-8 0,0 3 10 0,0-8-10 16,0-4 8-16,4 1-8 0,-4-5 10 0,5 0-10 16,-5 4 12-16,0 0-12 0,0-4 12 0,4 1-12 15,-4 3 12-15,0-4-12 0,5 4 0 0,-1-4 0 0,-4-12 0 16,0 0 0-16,0 21 0 0,0-9 0 0,5 4 0 15,-5-16 0-15,0 0 0 0,0 0 0 0,0-8 0 16,0 4 0-16,0 4 0 0,0 0 0 0,0 0 0 0,0 0 0 16,0 0 0-16,0 0 0 0,0 0 0 0,0 0 0 15,0 0 0-15,0 0 0 0,0-8 0 16,0 0 0-16,5-1 0 0,-5 9 0 16,0 0 0-16,0 0 0 0,0 0 0 0,0-8 0 0,4-4 0 0,1 4 0 15,-5 8 0-15,4-4 0 0,-4-12 0 0,5 0 0 16,-1 4 0-16,1-5 0 0,-1 5 0 0,1 0 0 15,-1 0 0-15,1 4 0 0,0-4 0 0,-1 0 0 16,1 3 0-16,-5 9-19 0,0 0 3 0,0 0 0 0,0 0 16 16,0 0 0-16,4-8 0 0,5 4 0 0,-9 4 9 0,0 0 6 15,5-4 1-15,-5 4 0 0,9 8-16 0,-4-4 0 16,-5-4 0-16,9 4 0 0,-5 5-10 0,1-1-5 16,4-8-1-16,0 0 0 0,0 4 16 0,-4 0 0 15,4 4 0-15,0 0 0 0,-5-4 10 0,1 4 5 16,4 0 1-16,-4 4 0 0,4 0-16 0,-5 5 0 15,1-5 0-15,-1 4 0 16,1-4 9-16,0 8-1 0,-1 5 0 0,-4-9 0 0,0-16-8 0,0 12-11 16,0 4 3-16,0-4 0 0,0-12 19 0,0 12 4 0,0-12 1 0,0 0 0 15,0 13-16-15,0-13-10 16,0 0 2-16,0 0 0 0,0 0 0 16,0 0 0-16,0 0 0 0,0 0 0 15,0 0-165-15,0 0-33 0,0 0-6 0,-4-9-2 0</inkml:trace>
  <inkml:trace contextRef="#ctx0" brushRef="#br0" timeOffset="1366">9450 4196 720 0,'22'17'32'0,"-22"-17"6"16,0 0-30-16,0 0-8 0,0 0 0 0,0 0 0 0,0 0 123 0,0 0 23 15,0 0 5-15,0 0 1 0,0 0-71 0,0 0-13 16,0 0-4-16,0 0 0 0,0 0 39 0,0 0 7 16,0 0 2-16,0 0 0 0,0 0-24 0,0 0-5 15,-4-9-1-15,4 9 0 0,0-8-35 0,0 8-7 16,0 0-2-16,0-8 0 0,-5-4-11 0,1-4-3 15,4 4 0-15,0 0 0 0,-5 0 32 0,5-1 7 0,0 1 1 16,0 0 0-16,5 4-52 0,-5-4-12 0,4 0 0 16,-4 4 0-16,0 8 0 0,5-8 8 0,-5-5-8 0,0 5 0 15,4-4-9-15,-4 8-8 0,0-4-2 16,0 8 0-16,0 0 28 0,0-8 6 0,5 4 1 16,-5 4 0-1,0 0-218-15,0 0-43 0,0 0-9 0,-5-4-2 0</inkml:trace>
  <inkml:trace contextRef="#ctx0" brushRef="#br0" timeOffset="-30134">1213 3986 1166 0,'-41'0'25'0,"41"0"6"0,0 0 1 0,0 0 1 0,0 0-33 0,0 0 0 0,0 0 0 0,0 0 0 15,14 8 97-15,-5-4 13 16,0 4 2-16,-13-4 1 0,-5 0-5 0,4-4 0 0,5 0-1 0,0 0 0 0,-4 4-74 15,4 4-14-15,0-8-3 0,0 0-1 0,0 0 27 0,0 0 6 16,0 0 0-16,13 4 1 0,-4 0-11 0,10-8-2 31,-6 0-1-31,5 4 0 0,1 8 19 0,-1-8 4 16,0-8 1-16,9 0 0 0,1 4-3 0,4 0-1 16,4 0 0-16,5 4 0 0,9 0-13 0,9 0-2 15,5 0-1-15,4-4 0 0,-4-8-28 0,4 8-11 16,-4 8 8-16,-5-8-8 0,5-4 0 0,-5 0 0 15,9 4 0-15,5 0 0 0,5 8 0 0,-24-4 0 16,1 0 0-16,0-4 0 0,-1 4 0 0,1 0 0 16,-1-4 0-16,-3 0 0 0,8 4 0 0,4 0 0 15,6 0 0-15,-10 0 0 0,-4 0 0 0,-1 0 0 16,5 4 0-16,-4-4 0 0,0 0 0 0,-5 4 0 0,-5 0 0 16,1 4 0-16,-1 0-11 0,-4-4-7 0,-4-4-2 15,4 0 0 1,-9 0-128-16,-1-4-25 0,-3-4-6 0</inkml:trace>
  <inkml:trace contextRef="#ctx0" brushRef="#br0" timeOffset="-32020">1204 1679 1728 0,'0'0'38'0,"0"0"8"0,0 0 2 0,0 0 0 0,0 0-39 0,0 0-9 0,0 0 0 0,0 0 0 15,-4-4 110-15,-1-4 20 0,1 0 4 0,-1 0 1 16,-4-4-63-16,0 0-12 0,0-5-2 0,4 1-1 16,1 0-45-16,-5 0-12 0,-1-8 0 0,1-5 0 0,0-3 0 15,0 3 0-15,5-3 0 0,-1 4 0 0,-4-1 0 0,4 1 0 16,5 4 0-16,-4 0 0 16,4 3-49-16,0 1-12 0,4 4-3 0</inkml:trace>
  <inkml:trace contextRef="#ctx0" brushRef="#br0" timeOffset="-31132">776 24 1036 0,'-4'-24'23'0,"4"24"5"0,-5 16 0 0,5-16 1 0,-13-12-29 0,4 8 0 0,-5 0 0 0,0 4 0 15,1 8 77-15,-6 0 10 16,6 0 1-16,-10 0 1 0,-4-4-40 0,4 4-8 0,0 0-1 0,0 0-1 0,1 0 20 16,-6 9 4-16,5-1 1 0,5-4 0 0,-14 0 0 0,5 0 0 15,9 4 0-15,-5-3 0 0,5-1-52 0,-5 0-12 16,0 0 0-16,1 8 0 0,3 0 47 0,1 5 6 16,4 3 2-16,-4 0 0 0,0 5-37 0,4 7-7 15,1 1-2-15,-1 3 0 0,0 1-9 0,1 3 0 16,-5-3 0-16,4-1 0 0,5 1 0 15,-5-5 0-15,5-3 0 0,-5-1 0 0,5 5 0 0,0-1 0 16,0 5 0-16,4-5 0 0,1 1 0 16,-1-1 0-16,1 5 0 0,4-5 0 15,4 5 53-15,1-5 9 0,-1-4 2 0,6 5 0 0,-1-9-52 0,4 13-12 16,1-13 0-16,4 1 0 0,-4-5 54 0,9 0 8 16,-5 1 2-16,5-5 0 0,-1 4-52 0,6 0-12 0,-1-3 0 15,5-1 0-15,-5-4 0 0,5 0 0 16,5 1 0-16,-10-5 0 0,-14 0 0 0,10 4 0 0,0 1 0 15,4-5 0-15,1-4 0 16,-6 0 0-16,6 0 0 0,8 4 0 0,1-8 0 0,-6 1 0 0,1-1 0 0,-4 0 0 16,-1 0 0-16,0-8 0 0,1 0 0 0,-1-4 0 15,-4 4 0-15,4 0 0 0,-4-8 0 0,4 0 0 16,-4-1 0-16,0 9 0 0,4-8 0 0,-4 0 0 16,4-8 0-16,-4-4 0 0,4 4 0 0,5-5 0 15,-5 1 0-15,1 0 0 0,-1 0 0 0,0 0 0 16,1-1 0-16,-1-7 0 0,0 0 0 0,-4 3 0 0,0 5 14 15,-1-4 0-15,-3 0 0 16,-1-5 0-16,5-3-14 0,-10-5 0 0,1 1 0 0,0-9 0 0,-1-7 0 0,1-1 0 16,-5 1 0-16,0 7 0 0,0 5 0 0,0-1 0 15,-4-3 0-15,-1-1 0 0,6 5-8 0,-10-5 8 16,4 5 0-16,-4 7 0 0,0 13 0 0,0-12-8 16,-9-25 8-16,4 4 0 15,-4 13 0-15,0 8 0 0,0-5-8 0,-5 1 8 0,-4-9-8 0,-4 9 8 16,-6-1-12-16,-4 1 12 0,0 8 0 0,-13-9 0 15,8 9 0-15,-3 4 0 0,-1 7 0 0,4 1 0 16,1-4 0-16,-1 8 0 0,5-4 0 0,1 4 0 0,8 3 0 16,0 1 0-1,5 0-40-15,0 4 0 0,4-4-1 0,5 4 0 0,0 0 14 0,4 4 3 16,5 0 1-16,0 0 0 16,0 0-33-16,0 0-6 0,0 0-2 0,0 0 0 15,0 0-102-15,0 0-21 0,-4 4-4 0,-1 0-1 16</inkml:trace>
  <inkml:trace contextRef="#ctx0" brushRef="#br0" timeOffset="-28596">1550 1048 172 0,'-13'-12'8'0,"13"8"1"0,0 4-9 0,0 0 0 0,-5-4 0 0,5 0 0 15,0 4 143-15,0 0 26 0,0 0 6 0,0 0 1 16,0 0-39-16,0 0-7 0,0 0-2 0,0 0 0 16,0 0-51-16,0 0-10 0,0 0-3 0,0 0 0 15,0 0 16-15,0 0 4 0,0 0 0 0,0 0 0 16,0 0-25-16,0 0-5 0,0 0-1 0,0 0 0 0,0 0 2 0,0 0 0 16,0 0 0-16,0 0 0 0,0 0-44 0,0 0-11 15,9 8 0-15,-4-4 0 0,-5-4 0 0,9 4 0 16,0-4 0-16,0 4 0 0,0 4 50 15,0-8 8-15,0 4 2 0,1 4 0 0,3 0-16 0,-4 0-4 16,5-4 0-16,-5 4 0 16,0 0-9-16,5 5-3 0,-1-5 0 0,-3 0 0 0,3 4-28 0,1 4 0 15,0 0 0-15,4 9 0 0,-5-1 57 0,6 4 6 16,-6-4 1-16,1 5 0 0,4-5-52 0,0 0-12 0,5 5 0 16,-5-9 0-16,1 0 0 0,3-4 0 0,-3 5 0 15,-1-5 0-15,0-8 0 0,-4 4 0 0,-1-4 0 16,1 0 0-16,0 0 0 0,4 8 0 0,0 1 0 0,-4-1 0 15,-1-4 0-15,6 4 0 0,-1 4 0 0,0 1 0 16,-4-9 0-16,-1 4 0 0,6 8 0 0,-1-4 0 16,0 1 0-16,0-5 0 0,0 0 0 15,1 4 0-15,-1 1 0 0,-5-1 0 0,6-8 0 0,-1 0 0 16,0 4 0-16,0-4 0 0,0 5 0 0,1 3 0 16,-1-4 0-16,0-4 0 0,-4 0-9 0,-1-4 9 15,-3 5 0-15,3-1 0 0,-4 0 0 0,5 4 10 16,0-4-10-16,-1 4 0 0,6 5-10 0,-1-1 10 15,-5 0 0-15,6-4 0 0,3-8-8 0,-3 0 8 0,3 1 0 16,-8 3 0-16,0 0 12 0,4 4-12 0,0-4 0 0,0 0 0 16,-9 4 0-16,5 1 0 0,0-5 0 0,-1 0 0 15,1 4 0-15,-5-4 0 0,5-4 0 16,-5 4 0-16,5-3-15 0,-5 3 5 0,4 4 10 16,-4-4 0-16,5-4 0 0,0 0 0 0,-5 0 0 15,4 0 0-15,6 5 0 0,-6 3 0 0,1 4 0 0,4-4 12 16,-4-4-2-16,4 0-1 15,-4 5-9-15,-1-5-12 0,6-4 2 0,-6 4 1 0,6 4 9 0,-6-8 12 16,1 0-2-16,4 5-1 0,0 11-9 0,5-4-12 16,-14-8 2-16,9 4 1 0,5 5 9 0,-5-1 0 15,5-4 0-15,-5 0 0 0,5 0 0 0,0 1 12 16,0-1-2-16,-1 4-1 0,-3 4-9 0,-1-3-12 16,0-5 2-16,5 4 1 0,-10-8 9 0,6 0 0 0,-6 4 0 15,5 1 0-15,-4 3 0 0,0 0 0 0,-1-4 0 16,1-4 0-16,4 1 0 0,-4 3 11 0,0-4-1 15,4 4 0-15,-5 0-10 0,1 4 0 0,9 1 0 0,-9-1 0 16,4-4 0-16,0 4-14 0,5-3 3 0,-10-5 1 16,1 0 10-16,-5 0 0 0,5-4 0 0,-5 4 0 15,5 0 0-15,-1 1 14 0,1-5-3 0,0 8-1 16,-1-4-10-16,-4-4-12 0,0 4 2 0,1-4 1 16,-1 4 9-16,-5-4-8 0,5-3 8 0,-4 3-8 15,-1-4 8-15,6 0-8 0,-6 0 8 0,-4 0-8 16,0-4-134-16,0 0-26 15,0-8-6-15,5 4-904 0</inkml:trace>
  <inkml:trace contextRef="#ctx0" brushRef="#br0" timeOffset="-27762">3244 3860 1267 0,'0'0'28'0,"0"0"5"0,0 0 2 0,0 0 1 0,0 0-36 0,0 0 0 0,0 0 0 0,0 0 0 0,0 0 109 16,0 0 15-16,0 0 4 0,0 0 0 0,0 0-52 0,0 0-9 16,0 0-3-16,0 0 0 0,0 0-16 0,0 0-4 15,14 5-1-15,-14-5 0 0,18-5-18 0,-4 5-3 16,4-4-1-16,5 4 0 0,-1 4 35 0,1 1 6 16,4-5 2-16,-4-5 0 0,0 1-52 0,4 0-12 15,-4 0 0-15,4 0 0 0,1 4 54 0,-1 0 8 16,0 0 2-16,1 4 0 15,-1-4-52-15,-4 0-12 0,-1 0 0 0,1 0 0 0,0 8 0 0,-5-8 0 16,0 4 0-16,1-4 0 0,-6-4 0 0,1 4 0 16,0 4 0-16,-5 1 0 0,0-14 0 0,-5 9 0 15,5-4 0-15,-4 4 0 0,-5 0 0 0,0 0 0 0,0 0 0 16,0 0 0 0,0 0-253-16,0 0-54 0,0 0-10 0,0 0-3 0</inkml:trace>
  <inkml:trace contextRef="#ctx0" brushRef="#br0" timeOffset="-25624">4705 3189 172 0,'0'0'16'0,"0"0"-16"0,0 0 0 0,0 0 0 15,0 0 195-15,0 0 36 0,0-8 7 0,5-1 2 16,-5 1-141-16,0 0-28 0,-5 0-6 0,5 8-1 16,5-12 1-16,-5 12 0 0,0-8 0 0,0 0 0 15,-5 0-1-15,5 0-1 0,0 8 0 0,0-8 0 16,0-1 1-16,0 9 0 0,0 0 0 0,-4-8 0 15,4 0-52-15,-5 0-12 0,5 0 0 0,0 8 0 0,-4-4 54 0,4 4 8 16,0 0 2-16,-9-4 0 0,-5-4-52 0,5 0-12 16,-5 4 0-16,1-4 0 0,-6 8 0 0,1-4 0 15,0 0 0-15,0 4 0 0,-10 0 0 0,6 0 0 16,-1 4 0-16,0 0 0 0,-4-4 0 0,4 0 0 16,0 4 0-16,-4 0 0 0,4-4 0 0,0 4 0 15,5 4 0-15,-9 4 0 0,0 4 18 0,-1 4 1 16,6-7 0-16,-1 7 0 0,-5-4-31 0,1 4-5 15,0 1-2-15,0-1 0 0,4 4 67 0,0 0 12 16,-4 1 4-16,8-1 0 0,-3 0-52 0,3 4-12 16,1 1 0-16,0 3 0 0,0-8 54 0,0 5 8 15,4 3 2-15,5 1 0 0,-5-5-52 0,5 4-12 16,0-3 0-16,4 3 0 0,1 0 0 0,-1 9 0 16,1-1 0-16,4 1 0 0,0 3 0 0,0-3 0 0,0-1 0 15,4 1 0-15,-4-5 0 0,5-8 0 0,-1 5 0 0,1-1 0 16,4-8 0-16,0 1 0 0,-4-1 0 0,4 0 0 15,5-3 0-15,-1 3 0 0,1-4 0 0,4-4 0 16,-4 4 0-16,-1-7 0 0,1-1 0 0,4 0 0 16,0 0 26-16,1-4 2 0,3 4 1 15,-3-4 0-15,-1 0 5 0,5 1 1 0,4-1 0 0,-9 0 0 16,0 0-51 0,-4-4-11-16,0 4-1 0,4 0-1 0,-4-4 46 0,4 4 10 15,-5-4 1-15,6 4 1 0,-6-4-29 0,10 0 0 0,-5 5 0 16,0-5 0-16,5 4 0 0,5 0 0 0,-1-4 0 0,0 4 0 15,5-4 0-15,0 4 0 0,-5-4 0 0,5 0 0 0,0-4 0 16,0 0-21 0,-5 0 3-16,-9-4 1 0,1 0 17 0,-1 0-8 0,0 0 8 0,0 0 0 15,0-4 9-15,1 0 9 0,-1 0 2 0,0-4 0 0,5-1-20 0,-10 1 0 16,6 0 0-16,-1 0 0 0,-4 4-12 16,-1 0-5-16,5-4-2 0,-4-1 0 0,0 1 19 15,-1 0 0-15,1-4 0 0,0 4 0 0,-1 0 0 16,6-9 0-16,-1 1 0 0,0 4 0 0,-4-4 12 0,-1 0 5 15,1-1 2-15,0 1 0 0,-5-4-19 0,0 0 0 16,0-1 0-16,-4-3 0 0,4 4-12 0,-9-5-5 16,4 1-2-16,1 0 0 0,-5-5 31 0,0 13 5 15,0-8 2-15,0 8 0 0,0-1-31 0,-5-7-5 16,5 4-2-16,-4-5 0 0,4 1 31 0,-9-8 5 16,4-1 2-16,-4 1 0 0,0-1-31 0,0 1-5 0,-5-5-2 15,5 9 0-15,-9 0 19 0,4-1 0 0,-4-11 0 16,4 3 0-16,1 9 0 0,-1-4 0 0,0-1 0 15,1 9 0-15,-1-1 0 0,5 1 0 0,-9 4 0 0,8 0 0 16,-3 3 0-16,-1 5 0 0,5-4 0 0,-5 4 0 16,1 8 0-16,-1 0 0 0,-4-9 0 0,4 5 0 15,-4 4 0-15,4-4 0 0,1 4-12 0,-6 8 12 16,6-8-16-16,-1 8 3 16,5 0 1-16,0 0 0 0,-5 0-14 0,5 4-2 0,-5 0-1 15,5-4 0-15,0 4-131 0,0 0-25 0,0 4-6 16,0-4-1-16</inkml:trace>
  <inkml:trace contextRef="#ctx0" brushRef="#br0" timeOffset="-20499">317 732 1267 0,'0'0'28'0,"0"0"5"0,0 0 2 0,0 0 1 0,0 0-36 0,0 0 0 16,0 0 0-16,0 0 0 0,0 0 109 0,0 0 15 16,0 0 4-16,0 0 0 0,0 0-52 0,0 12-9 15,0-12-3-15,0 0 0 0,4 4 0 0,-4-4 0 0,0 0 0 0,0 0 0 16,0 8-29-16,0 5-7 0,0-13 0 0,0 0-1 15,0 8 8-15,0-8 1 0,0 8 1 0,-4 0 0 16,4 4 22-16,0-4 4 0,4 4 1 0,-4 0 0 16,5 1 0-16,-1-1 0 0,1 0 0 0,-1 4 0 15,1 0-45-15,4 4-9 0,-4 1-2 0,4 3 0 16,-5-4 4-16,1 0 1 0,4 1 0 0,-5 3 0 16,1 4-13-16,-1-8 11 0,6 5-11 0,-6-5 10 15,1 4-29-15,-1-3-5 0,5-1-2 0,0 0 0 0,-9 0 26 0,5 0 0 16,13 5 0-16,-18-5 0 15,0-8 0-15,0 8 0 0,5 1 0 0,-1-9 0 16,-4-12 12-16,0 0 7 0,0 0 1 0,0 0 1 0,0 0-33 16,0 0-8-16,0 0 0 15,0 0-1-15,5-8 21 0,4-9 0 0,5 5 0 0,-10 0 0 0,-4 12 0 16,9-8 0-16,-4-12 0 0,4 4 0 0,-4 8 0 16,4-13 0-16,0 5 0 0,0-4 0 0,0-4 8 15,-5-1 5-15,6-3 2 0,-6 4 0 0,5 3-24 0,0 5-5 16,-4-4-1-16,4 0 0 0,-4 0 15 0,4 3 0 15,-5 1 0-15,1 4 0 0,-1 0 0 0,-4 12 0 16,0 0 0-16,0 0 0 0,9-8 0 0,-4 4 0 16,-5 4 0-16,0 0 0 0,5 12 0 0,-5 0 0 15,9-4 0-15,-9-8 0 0,0 0 0 0,4 0 0 16,5 4 0-16,0 0 0 0,-9 4 0 0,10 4 0 16,-1 1 0-16,0 3 0 0,-5-4 0 0,5 4 0 0,1 0 0 15,-1 5 0-15,0-1 0 0,0 4 0 0,0 0 0 16,0-3 0-16,0-5 0 0,-4-4 0 15,-1-4 0-15,5 4 0 0,-4-4 0 0,-1 4 0 0,1-8 0 16,0 5 0-16,-1-5 0 0,1 0 0 0,-5-4 0 0,0 0 0 16,0 0 0-16,0 0 0 0,0 0 0 0,4 0 0 15,5-4 0-15,-4 0 0 0,-5-5 0 0,9-3 0 16,-9 0 0-16,5-4 0 0,-5 0 0 0,0-4 0 16,4-5 0-16,-4 9 0 0,5-4 0 15,-5-4 0-15,0-5 0 0,4-3 0 0,-4 4 0 0,0-1 0 0,5 1 0 16,-1-9 0-16,1 1 0 0,-5 0 0 0,4 3 0 0,1 5 0 15,0 8 0-15,-1-9 0 0,1-7 0 0,-1 0 0 16,1 7 0-16,-1 1 0 0,1 4 0 0,-1-5 0 16,1 13 0-16,-1 0 0 0,-4-4 0 0,5-1 0 15,0 9 0-15,-5 0 0 0,0 4 0 0,0 0 0 16,0 8 0-16,0 0 0 0,0 0-10 0,0 0 1 16,4 12 0-16,-4 0 0 15,-4 4-139-15,4-3-28 0,0-13-6 0,-10 16-901 0</inkml:trace>
  <inkml:trace contextRef="#ctx0" brushRef="#br0" timeOffset="-19761">1145 1501 1036 0,'0'0'23'0,"5"16"5"0,-5-16 0 0,0 0 1 0,0 0-29 0,0 0 0 0,4 12 0 0,-4-12 0 16,0 0 57-16,0 0 6 0,0 0 1 0,0 0 0 16,0 0 51-16,0 13 10 0,0-13 3 0,0 8 0 15,-4 0-52-15,4-8-11 0,0 8-1 0,0-8-1 16,0 0 1-16,0 0 1 0,0 0 0 0,0 0 0 16,0 0-1-16,0 0 0 0,0 0 0 0,0 0 0 15,0 0 0-15,0-8 0 0,0-4 0 0,4 4 0 16,-4-9-51-16,5 5-13 0,-5-4 0 0,4 4 0 15,1-8 0-15,-5-1 0 0,0 1 0 0,0 0 0 16,4-4 0-16,-4-1 0 0,0 5 0 0,5-4 0 16,-10 0 0-16,10 3 0 15,-5 1 0-15,5 0 0 0,-10-4 0 0,10 3 0 0,-5 5 0 0,0 4 0 16,0 4 54-16,-5 0 8 0,5 8 2 0,0 0 0 16,0 0-73-16,0 0-15 0,0 0-2 0,0 12-1 15,0 0 27-15,-5 4 0 0,5-4 12 0,-4 13-4 0,4 7 9 0,-5-4 3 16,5-11 0-16,5-1 0 0,-5 8-20 15,0 8 0-15,0 5 0 0,0-9 0 16,0-12 0-16,0 5 0 0,0-1 0 0,0-4 0 0,0-4 0 0,0 0-11 16,4 0 2-16,-4-3 0 0,0-9 9 0,0 8 12 15,0-8-2-15,0 0-1 0,0 0-9 0,0 0 0 16,0 0 0-16,0 0 0 16,0 0-203-16,10 12-42 0</inkml:trace>
  <inkml:trace contextRef="#ctx0" brushRef="#br0" timeOffset="-8742">5284 3775 806 0,'0'0'36'0,"0"0"7"0,0 0-35 0,0 0-8 0,0 0 0 0,0 0 0 16,0 0 53-16,0 0 9 0,0 0 2 0,0 0 0 15,0 0-52-15,0 0-12 0,-5-4 0 0,5 4 0 16,0 0 0-16,0 0 0 0,-9 0 0 0,4-4 0 15,1 4 36-15,4 0 5 16,0 0 1-16,0 0 0 0,0 0-16 0,0 0-3 0,0 0-1 0,0 0 0 16,0 0 34-16,0 0 6 0,0 0 2 0,0 0 0 15,0 0 0-15,0 0 0 0,0 0 0 0,0 0 0 16,0 0-18-16,0 0-3 0,0 0-1 0,9 0 0 16,9-4-13-16,0 4-2 0,-4 4-1 0,-5-4 0 15,0 0 1-15,0 0 0 0,-9 0 0 0,0 0 0 0,10 0-2 0,3-4 0 16,1 4 0-16,4 0 0 0,0 0-13 15,5 0-4-15,-5 4 0 0,-4-4 0 0,0 0 45 16,4 0 9-16,-5-4 2 0,1 8 0 0,0-4-44 16,-5 4-9-16,5-8-2 0,-5 8 0 0,4 5 3 0,-4-5 0 15,5-4 0-15,-5-4 0 0,5 4 24 16,-5 0 6-16,5 0 1 0,-1 4 0 0,1 0-35 16,4 0-8-16,-4 0 0 15,-1-4 0-15,-3 0 0 0,3 0 0 0,5 4 0 0,1 0 0 0,-6-8-16 0,5 4-6 16,-4 0-1-16,9 0 0 0,-5 4 23 15,0 0 0-15,1-4 0 0,-6 0 0 0,1 0 21 0,-1-4-1 16,1 4 0-16,4 0 0 0,-9 0-20 0,5 0 0 16,0 0 0-16,4 0 0 0,0 0 0 0,5 0 0 15,-5 0 0-15,-4 0 0 0,4 0 0 0,-4-4 0 16,4 4 0-16,0 0 0 0,0 0 0 0,-4-4 0 0,0 4 0 16,4 0 0-16,-9 0 0 0,5 0 0 15,-5 0 0-15,4 0 0 0,-3 0 0 0,3 0 0 0,1 0 0 16,-1 4 0-16,1 0 0 0,0 4 0 0,4-4 0 15,-4 0 0-15,-1-4 0 0,6 0 0 0,-6 0 0 0,5 0 0 16,-4 4 0-16,4 0 0 0,0 0 0 0,1 0 0 16,-1-4 0-16,0 0 0 15,5-4 0-15,-5 4 0 16,0 0 56-16,5 0 6 0,0 0 2 0,0 0 0 16,-1 4-52-16,-8-4-12 0,-5 0 0 0,0 0 0 15,9 0-14-15,1 0-6 0,-1 0 0 0,0 0-1 0,0-4 21 16,5 4 0-16,0 4 8 0,0-4-8 0,-5-4 8 15,-5 0-8-15,6 4 8 0,-1-4-8 0,-4 4 15 0,4 0-3 16,-5 0 0-16,6 4 0 0,-6 0-12 0,1-4 0 16,4 0 0-16,0 0 0 0,-4-4 0 0,4 4 0 15,0 0-9-15,5 0 9 0,-5 0 0 0,1 4 0 16,3 0 0-16,-3-4 0 0,-1-4 8 16,5 4-8-16,-5 0 0 0,0 0 0 0,5 0 0 15,-5 0 0-15,0 0 0 0,0 0 0 0,1-4 0 0,-1 4 0 16,5 4 0-16,-5 0 0 0,-5-4 17 0,6-4 0 15,-1 0 0-15,0 4 0 0,-9 0-27 0,5 0-6 16,0 0 0-16,4 0-1 0,-5 0 30 0,1 0 7 16,-5 0 0-16,5 4 1 0,-1 0-21 0,1-4 8 15,-5 0-8-15,5 0 0 0,0 4-14 0,-5-4-7 0,0-4-2 16,4 4 0-16,1 0 42 0,-5-4 8 0,0 0 1 16,5 4 1-16,-5-4-20 0,5 8-9 0,-5 4 8 15,4-8-8-15,6 0 0 0,-6 4 8 0,1-4-8 16,4 0 0-16,-4 4 0 0,0-4 8 0,4 4-8 0,-5-4 0 15,6 4 0-15,-6-4 8 0,1 0-8 0,0-4 0 16,4 8 25-16,-5-4 0 0,1 0 0 0,4 0 0 16,-4-4-39-16,4 4-8 0,0-4-2 0,5 4 0 15,-5-4 24-15,1 4 0 0,-1 0 0 0,0 0 0 0,0 0 0 16,0 0 8-16,5 0-8 0,-9 0 0 0,0-4 0 16,-1 4 8-16,1-4-8 0,-5 4 0 0,0 4 0 15,5 0 0-15,-5-4 0 0,4 0 0 0,-3-4 0 16,-1 8 0-16,0 0 0 0,4-4 0 0,1-4 0 0,-5 8 0 15,0 0 0-15,0 0 0 0,1-8 0 0,-10 4 0 16,9-4 0-16,-9 4 0 0,0 0 0 0,0 0 0 16,0 0 0-16,0 0 0 0,0 0 0 0,0 0 0 15,0 0 0-15,0 0 0 0,0 0 0 0,0 0 0 16,0 0 0-16,0 0 0 0,0 0-12 0,0 0 12 16,0-4-10-16,0 4 10 15,0 0-87-15,-5-8-11 0,1 4-2 0,-6 0-1 16,10 4-111-16,-9-8-21 0,-4 4-5 0</inkml:trace>
  <inkml:trace contextRef="#ctx0" brushRef="#br0" timeOffset="-6857">6686 3128 1267 0,'0'0'28'0,"0"0"5"0,4 8 2 0,-4-8 1 0,0 0-36 0,0 0 0 16,0 0 0-16,0 0 0 0,0 0 58 0,0 0 5 15,0 0 1-15,0 0 0 0,0 0-2 0,0 0 0 16,0 0 0-16,0 0 0 0,0 0-48 0,0 0-14 15,-4 0 0-15,4 0 8 0,0 0 44 0,0 0 10 16,0 0 2-16,0 0 0 0,0 0-11 0,0 0-1 16,0 0-1-16,0 0 0 0,-5-8 21 0,5 8 4 15,-4-4 0-15,4 4 1 0,-5-8-33 0,5 8-8 16,-4-8 0-16,4 8-1 16,-9-4-5-16,4-4-1 0,-4 4 0 0,0-1 0 0,0 5-29 0,-5-4 0 15,5 0 0-15,-5 8 0 0,1 0 0 0,-1 1 0 16,0-1 0-16,1-4 0 0,-6 8 0 0,6 4 0 15,4 0 0-15,-5 8 0 0,5 0 0 0,0-3 0 0,0-1 0 16,0 0 0-16,4 4 0 0,1 5 0 0,4-5 0 0,0 4 0 16,0-4 0-16,0 0 0 15,4 1 0-15,1-1 0 0,4-4 0 0,-5 0 0 0,5-8 0 0,1 5 0 16,-1-5 0-16,0 4 0 0,4 0 0 0,-4-8 0 16,5-8 0-16,-5 0 0 0,0 0 0 0,0 0 0 15,1-4 0-15,3 0 0 0,1 0 0 0,-5-1 0 16,0-3 0-16,0 0 0 0,0 4 0 0,0-4 0 15,1 0 0-15,-1 4 0 0,-5 0 0 0,1-1 0 16,-5-7 0-16,0 0 0 0,-5 4 0 0,1-4 0 0,-1 4 0 16,-4 0 0-16,4 3 0 0,-4-3 0 0,5 0 0 15,-5 0 0-15,0 0 0 0,-1 4 0 0,6 0 0 0,-1 0 0 16,5 8 0-16,0 0 0 0,-9 0 0 0,9 0 0 16,-9-4 0-16,9 4 0 0,-9-5 0 0,0 1 0 15,9 4 0-15,0 0 0 0,0 0 0 0,0 0 0 16,0 0 0-16,0 0 0 15,0 0 0-15,0 0 0 0,0 0 0 0,0 0 0 0,0 0 0 0,0 0 0 16,0 0 0-16,0 0 0 0,0 0 0 0,0 0 0 16,0 0 0-16,0 0 0 0,0 0 0 0,0 0 0 15,0 0 0-15,14-4 0 0,-1 4 0 0,1 0 0 16,0-8 0-16,-1 4 0 0,-4 0 57 0,5 4 6 16,0-8 1-16,4 4 0 0,-5 0-52 0,1 0-12 0,9 0 0 15,0 0 0-15,4 0 18 0,0 0 1 0,1 0 0 0,4 4 0 16,-10-4-5-16,1 0-1 0,4 0 0 0,-4 4 0 15,-5 0-5-15,5 0 0 0,-5 4-8 0,1-4 12 16,-6-4 11-16,1 4 1 0,-1 0 1 0,1 0 0 16,0 0-25-16,-5 0 0 0,5 0 0 0,-10 0 0 15,5 0 0-15,-4 0 0 0,4 0 0 0,-9 0 0 16,4 0-9-16,1-4-7 16,4 4-2-16,-9 0 0 0,0 0 18 0,0 0 0 0,5-5-8 0,-5 5 8 0,0 0 12 15,0 0 7-15,0 0 1 0,0 0 0 16,0 0-119-16,0 0-23 0,0 0-5 0,0 0-717 15,-14 0-144-15</inkml:trace>
  <inkml:trace contextRef="#ctx0" brushRef="#br0" timeOffset="-5441">2142 2978 1720 0,'0'0'38'0,"0"0"8"0,0 0 2 0,0 0 0 0,0 0-39 0,0 0-9 15,0 0 0-15,0 0 0 0,0 0 106 0,0 0 19 0,0 0 4 16,0 0 1-16,0 0-2 0,0 0 0 15,5-12 0-15,-5 0 0 0,4 4-102 0,-4 0-26 16,0 4 0-16,0 4 0 0,0 0 56 0,0 0 7 16,0 0 1-16,0 0 0 0,0 0-52 0,0-8-12 0,-4 0 0 0,-1-1 0 15,-4 9 0-15,9 0 0 0,0 0 0 0,-4 4 0 16,-6 1 0-16,6 3 0 0,-5 4 0 0,4-4 0 16,5 4 0-16,-4-4 0 0,4-8 0 0,0 0 0 15,0 0 0-15,0 0 0 16,0 12 0-16,0-12 0 0,4 8 0 0,-4-8 0 15,0 0 0-15,0 0 0 0,5 8 0 0,-5-8 0 0,4 4 0 0,-4-4 0 16,9 5 0-16,-9-5 0 0,0 0 0 0,10-5 0 16,-10 5 0-16,9-4 0 0,0-4 0 0,-9 8 0 0,0 0 0 15,0 0 0-15,0 0 0 0,0 0 0 0,0 0 0 16,0 0 0-16,-5-8 0 0,5 8 0 0,0 0 0 0,0 0 0 16,0 0 0-16,0 0 0 15,-9 0 0-15,9 0 0 0,-4 8 0 0,4-8 0 0,-5 8 0 0,0 1 0 16,5-1 0-16,0 4 0 0,5 4 54 0,-5-16 8 15,0 0 2-15,0 0 0 16,0 0-103-16,0 0-20 0,9 8-4 0,-9-8-1 16,0 0 0-16,9 4 0 0,0 4 0 0,-9-8-1152 0</inkml:trace>
  <inkml:trace contextRef="#ctx0" brushRef="#br0" timeOffset="-3473">9317 3286 460 0,'0'0'20'0,"0"0"5"0,0 0-25 0,0 0 0 16,0 0 0-16,0 0 0 0,5-4 184 0,-5 4 32 15,0 0 7-15,0 0 1 0,0 0-77 0,0 0-15 16,5-8-4-16,-5 0 0 0,0 4 0 0,0 4 0 15,0 0 0-15,0-5 0 0,0-7-84 0,-5 8-18 16,0 0-3-16,-4-4-1 0,5 4-2 0,-1 0 0 0,-4 0 0 16,0-4 0-16,5 4 2 0,-6-4 0 0,1 4 0 0,-4 0 0 15,8 0-22-15,-9 0 0 0,5 0 0 0,-4 4 0 16,-1 4 0-16,-4 0 0 0,4 0 0 16,0 4 0-16,-4-8 8 0,0 8-8 0,0 4 10 0,0 0-10 15,-5 4 9-15,5 5-9 0,-1-1 8 0,-8 4-8 16,4 0 0-16,-4 5-9 0,9-1 0 0,-9-4 0 15,-1-8 9-15,1 5 0 0,0-1 0 0,-1 4 0 16,5 5 0-16,5-9 0 16,0 4 0-16,0 0 0 0,0 1 19 0,4-1 5 0,0 0 2 0,1 5 0 0,-1 3-6 15,0 8 0-15,1-7-1 0,4 7 0 0,4 5 6 16,0-9 2-16,1-3 0 0,-1-5 0 0,5 4-27 0,0-3 0 16,5 3-14-16,-1-4 5 0,6 9 58 0,-6-9 12 15,5-8 3-15,5 0 0 0,-5 1-64 0,5-1 0 16,-1-4-12-16,1 0 2 0,0 1 10 15,4-1 9-15,-4-4-1 0,4 8-8 0,0-4 9 16,5-4-9-16,-5 1 0 0,5-5 9 0,-5 0-9 0,5-4 0 16,-1 4 0-16,1 0 0 0,-5-4 0 0,1 0 0 15,-6 0 0-15,5-4 0 0,-4 8 0 16,9-8 0-16,-5 4 0 0,0 0 0 0,1-4 0 0,8 0 0 16,-4 0 0-16,-1 0 0 0,1 0 0 0,0-4 0 15,-5 0 0-15,9 0 0 0,-8 0 0 0,8-4 0 16,-4 4 0-16,-1 0 0 0,1 0 0 0,0-4 0 15,0 0 0-15,4 0 0 0,-4 0 0 0,0-1 0 0,-5-3 0 16,-5-4 0-16,10 4 0 0,0 4 0 16,-5-4 0-16,0 0 0 0,1 3 0 0,3-3 0 15,1 0 0-15,-5-4 0 0,-4 4 0 16,4-8 0-16,0-5 0 0,-4 5 0 0,-5-4 0 0,5 0 0 0,0-5 0 16,-5 1 0-16,-5 0 0 0,1-5 0 0,-1 5 0 0,5-5 0 15,-9 5 0-15,0 0 0 0,0 0 0 0,0 3 0 16,0-3 0-16,0 4 0 15,0 7 0-15,0-7 0 0,0-4 0 0,0-1 0 16,-4 1 0-16,-5-8 0 0,0 3 0 0,0-3 0 0,-5 4 0 0,-4-5 0 0,-5 5 0 16,5 3 0-16,-5 1 0 0,-4 0 0 15,-1 3 0-15,6 5 0 0,-1 0 0 0,5 0 0 16,-5-4 12-16,0 3 1 0,-4 5 0 0,4 4 0 0,5-4-13 16,-5 8-18-16,5-4 4 0,0 7 1 0,4 1 13 0,0 0 0 15,1 0 0-15,3 8 0 16,1 0-55-16,0 0-8 0,0 1-1 15,0-5-1-15,5 8-210 0,4-8-41 0</inkml:trace>
  <inkml:trace contextRef="#ctx0" brushRef="#br0" timeOffset="5879">9864 3832 172 0,'0'0'16'0,"0"0"-16"0,0 0 0 0,0 0 0 0,0 0 176 0,0 0 32 16,0 0 6-16,0 0 2 0,0 0-103 0,0 0-20 15,0 0-4-15,0 0-1 0,0 0-19 0,0 0-4 16,0 0-1-16,0 0 0 0,0 0-13 0,0 0-3 15,0 0-1-15,0 0 0 0,0 0-24 0,0 0-5 16,0 0-1-16,0 0 0 0,0 0-17 0,0 0 0 16,0 0 0-16,0 0 0 0,0 0 34 0,0 0 3 15,0 0 1-15,0 0 0 0,0 0-14 0,0 0-2 16,0 0-1-16,0 0 0 16,0 0-13-16,0 0-8 0,0 0 10 0,0 0-10 0,13-4 46 0,-3 0 3 15,-1 4 1-15,-9 0 0 0,0 0-18 0,13 0-4 16,6 0-1-16,-6 0 0 0,5 0-4 0,1 0-1 0,-6 0 0 15,1 4 0-15,4 0 6 0,0-4 0 16,-9 4 1-16,10-4 0 0,3 0-29 0,1 4 0 0,-9 0 0 16,9 0 0-16,-1 0 0 0,1 0 0 15,-9-4 0-15,4 0 0 0,5 0 36 0,-5 0 2 0,9 0 0 16,-8 0 0-16,-1 0-10 0,0 0-1 16,5 0-1-16,-5 4 0 0,0-4-26 0,-4 5-20 0,4-10 3 0,0 5 1 15,5 0 16 1,-5 5 14-16,-4-5-2 0,4 0-1 0,0 0-11 0,5 0 10 0,-5 4-10 0,0-4 10 15,5 4-10-15,-5-4 0 0,5 4 0 0,0-4 0 16,-5 0 0-16,0 0 0 0,-4 0 0 0,4 4 0 16,5-4 0-16,-5 0 0 0,0 4 0 0,1-4 0 15,-1-4 0-15,5 4 0 0,-1 0 0 0,-3 0 0 16,-1 0 27-16,0-4 3 0,0 4 1 0,0 0 0 16,5 0-50-16,-5 4-9 15,1-4-3-15,-1 0 0 0,0 0 50 0,0-4 9 0,-4 4 3 16,4 4 0-16,0-4-19 0,-4 0-3 15,4 0-1-15,0 0 0 0,-4-4 14 0,0 4 2 0,4 0 1 0,0 0 0 0,0 0-25 0,1 0 0 16,3 4 0-16,-3-4 0 0,-1 4-12 0,0-4-7 16,5 0-1-16,0 0-1 0,-5 0 21 0,5 0 0 15,-5 0 0-15,4 0 8 0,-3 0-8 0,3 0 0 16,-3-4 9-16,-1 4-9 16,5-4 0-16,-5 4 8 0,0-4-8 0,0 0 0 0,1 4 14 0,-1-4-2 15,0 4 0-15,0-5 0 0,0 1-12 0,-4 0 0 16,9 0 0-16,-5 0 0 0,0 4 0 0,0-4-18 0,-4 0 4 15,9 0 1-15,-5 4 13 0,5-4 0 0,-5 0 0 16,5 0 0-16,0 0 0 0,-1 4 0 0,-3-4 0 16,3 0 0-16,1 0 21 0,-5 0 7 0,5 0 2 15,0 4 0-15,0-4-30 0,-1 0 0 0,1 0 0 0,0 0 0 16,4-1 0-16,-9 1 0 16,1 0 0-16,-1 4 0 0,5-4 0 0,-5 4 0 0,0 0-12 0,-4-4 12 15,4 4 0-15,-4 0 0 0,-5 4 0 0,0 0 0 16,-9-4 0-16,13 0-18 0,1 4 4 0,0-4 1 0,-14 0 25 15,9 4 4-15,0-4 2 0,-9 0 0 0,0 0-18 16,0 0 0-16,0 0 0 0,0 0 0 16,0 0 0-16,4 9 0 0,-4-9 0 15,0 0 0-15,0 0 10 0,0 0-2 0,0 0 0 0,0 0 0 0,0 0-16 0,0 0-4 16,0 0-1-16,0 0 0 16,0 0-51-16,0 0-11 0,-4 4-1 0,-5-4-745 15,0 0-149-15</inkml:trace>
  <inkml:trace contextRef="#ctx0" brushRef="#br0" timeOffset="8095">8680 1262 172 0,'-4'-20'8'0,"4"8"1"16,-5 4-9-16,5 8 0 0,0 0 0 0,5-4 0 0,-1-4 194 0,-4 8 37 16,0-8 7-16,5-5 2 0,-5 13-104 0,0 0-21 15,0-8-4-15,0 0-1 0,0-8-22 0,0 4-5 16,0 0-1-16,0 4 0 0,0 8-66 0,0 0-16 15,0 0 0-15,0 0 0 0,0 0 55 0,0 0 7 16,0 0 2-16,0 0 0 0,0 0-10 0,0 0-2 16,0 0 0-16,4 12 0 0,1 4-10 0,-5-16-2 15,0 0-1-15,0 0 0 0,4 8-2 0,-4 4 0 16,0-4 0-16,5 13 0 0,-1 7 22 0,1-4 4 16,0-4 1-16,-1-3 0 0,1-1-55 0,-1 12-9 15,5 17 0-15,0-13 0 0,-4-12 9 16,4 5 10-16,5-1 1 0,-5-4 1 0,0-4-21 0,0-4-10 0,0 13 1 15,5-5 0-15,-5-4 9 0,0 0 0 0,5 5 0 16,-5-5 8-16,0-4-8 0,0 0-16 0,-4-8 4 0,4 4 0 16,-5 0 22-16,5 4 4 0,0-4 1 15,0-3 0-15,-9-5-15 0,5 0 0 0,9 4 0 0,-10-4 0 16,-4 0 0-16,5-17-8 0,-5 17 8 16,0 0 0-16,4-12-12 0,-4 12 0 0,5-16 1 0,4 4 0 15,-9 12 11-15,5-12 0 0,4 4 0 0,0 0 0 16,-5-5 0-16,5 1 12 0,-4 0-2 0,4 0-1 15,-4 0-9-15,-1 0 0 0,-4-4 0 0,5-1 0 0,-1 5 0 16,5 0 0-16,-4 4 0 0,-5 8 0 0,5-12 0 16,-5 0-12-16,0-9 2 0,4 5 1 0,1 4 9 15,-5 4 0-15,0-4 0 0,0 12 0 0,4 12 0 0,-4-4 16 16,0-8-4-16,0 0-1 0,9 0-11 0,-4 12 0 16,-1 4 9-16,5 9-9 0,-4-5 0 0,4 4 8 15,0-3-8-15,5 3 0 0,-5 4-8 0,5 0-7 16,-5-3-1-16,0-1 0 0,5-4 16 0,-5-4 0 15,4 1 0-15,-4 3 0 0,1 12 12 0,-1-12 4 16,4-3 2-16,-4-13 0 0,-9-4-18 16,5 0 0-16,4 8 0 0,0-4 0 0,0 0 0 0,0-4 0 15,-9 0 0-15,5 0 0 0,-5 0 0 0,9-12 0 16,5 0 0-16,-5-5 0 0,-5 5-16 0,5-4 0 16,-4 0 0-16,0 0 0 0,4-5 28 0,-5 1 4 0,1 0 2 15,-1-4 0-15,1 3-18 0,4 1 0 0,0-4 0 0,-4 0 0 16,-1-1 0-16,1 1 0 0,-1-4 0 0,5 4 0 15,-4-5-11-15,0 1-5 0,-1 0-2 0,-4 3 0 16,5-7 18-16,-1 8 0 0,-4 3 0 0,0 9 0 16,0 8 17-16,0 4 7 0,0 0 2 0,0 0 0 15,9 0-26-15,-9 0 0 0,0 0-14 0,9-4 5 16,-9-4-115-16,0 8-24 0,0 0-4 0,5 16-901 16</inkml:trace>
  <inkml:trace contextRef="#ctx0" brushRef="#br0" timeOffset="8473">9955 1979 1652 0,'0'0'36'0,"0"0"8"0,0 0 2 0,0 0 0 0,0 0-37 0,-9 4-9 16,-5 8 0-16,0-4 0 0,1-4 70 0,-5-4 12 0,-1 0 2 15,-3 4 1-15,-1 4-17 0,-4 4-3 0,-1-4-1 0,1 0 0 32,4 1-64-32,0-9 0 0,5 0-16 0,0 4 4 0,-5 0 12 0,10 0 12 0,3 0-3 0,1-8 0 15,0-4-9-15,5-1 0 16,4 9 9-16,0 0-9 0,4 9 0 0,-4-9 0 0,0 0 0 0,14-4 0 16,0-1 56-16,-1-11 6 0,10 0 2 0,-9-4 0 15,-1 0-52-15,-4-5-12 0,5-3 0 0,0 4 0 16,-5-1 54-16,0 1 8 0,0 0 2 0,-4 4 0 15,-1-1-52-15,-4 1-12 0,0 4 0 0,-4 4 0 0,-1-4 0 16,-4 4 0 0,-5-1 0-16,-4 5 0 0,0 0 0 0,-5 4 0 0,9 0 0 0,-8 0 0 15,3 4-53-15,-3-4-7 0,3 4-2 0,1 4 0 16,0-4-166-16,4 0-34 16,-8 8-6-16,22-8-2 0</inkml:trace>
  <inkml:trace contextRef="#ctx0" brushRef="#br0" timeOffset="9353">9463 781 172 0,'-18'-16'8'0,"9"11"1"0,4 1-9 0,-4 0 0 0,-4 4 0 0,3 0 0 15,-3 0 194-15,-1-4 37 0,0 0 7 0,5 0 2 16,-4 0-141-16,4 0-28 16,-1 4-6-16,-3-4-1 15,-1 0 0-15,1 0 0 0,-1 0 0 0,0 0 0 16,5 4 4-16,-9 0 0 0,0 0 0 0,4 0 0 15,-4 0-24-15,0 8-4 0,-5-4 0 0,5 8-1 0,-1 0-15 16,-3-4-2-16,-6 1-1 0,1-1 0 0,4 0-21 0,-4 0 0 16,0 4 0-16,4 0 0 15,-9-4 0-15,9 4 0 0,5 0 0 0,4 9 0 0,10-1 56 16,-14 0 6-16,-10-4 2 0,-4 5 0 0,10 3-16 0,-1 0-2 16,-4 0-1-16,4 5 0 0,5-1-2 0,-1 0-1 15,1-3 0-15,9-5 0 16,-5 8-9-16,1 5-1 0,4 3-1 0,4 1 0 0,-4-5-17 0,4 0-3 15,1 1-1-15,4 7 0 0,4-3 15 16,-4-1 3-16,0-4 1 0,5 1 0 0,4-1-15 0,0 0-3 16,0 13-1-16,9 4 0 0,5 3-10 0,-5-3 8 15,1-1-8-15,3 1 8 0,-3-9 11 0,3 1 1 16,1-5 1-16,0-3 0 0,0-1-21 0,4-4 0 16,-4-7 0-16,9-1 0 0,-5-8 0 0,5 4 0 15,-9-4 0-15,4-4 0 0,0 0 0 0,1 5 0 0,-1 7 0 16,9-4 0-16,-4-4 0 0,0 0 0 0,0-8 0 15,-9 0 0-15,9-4 0 0,4 0 0 0,-4 0 0 16,4 0 0-16,5 0 0 0,-4-4 0 0,4-4 0 16,4 4 0-16,1 4 0 0,-5 0 0 0,-5-8 0 0,-4 4 0 15,-5 0-12-15,1-4-8 0,3-4 0 16,-3 0-1-16,-1 8 21 0,-4-17 0 0,4-3 0 0,-4 0 0 16,0-1 12-16,4 1 8 0,-4 8 0 0,4-8 1 15,0 3-33-15,-4-7-8 0,0-4 0 0,4-1-1 16,1 1-18-16,-10-4-3 0,0-5-1 0,0 1 0 0,-4 3 137 0,4 5 27 15,-4 4 6-15,-1-5 1 0,-4-3-103 0,-9 3-25 16,5-7 0-16,-10-1 0 0,5 1 0 0,-4 4 0 16,-1-5 0-16,1 5 0 15,-5 7-46-15,0-3-14 0,-10-4-4 0,1-1 0 16,0 1 26-16,-5-1 5 0,0 1 1 0,1 3 0 0,-6-3 51 0,6 4 10 16,-6 7 3-16,1 1 0 15,0 8-77-15,-1 0-15 0,6 8-4 0,-6-9 0 0,6 5 52 0,-1 0 12 16,0 0 0-16,5 8 0 0,0 0 0 0,-1-4 0 15,-3 4 0-15,8 0 0 0,0-8 0 0,5 8 0 16,-5-5 0-16,1 9 0 0,4 4 0 0,0 1 0 16,4-10 0-16,1 5 0 15,-6 5-25-15,10-5-3 0,0 0 0 0,0 0 0 16,0 0-57-16,0 0-12 0,-4 4-3 0,-1 0 0 16,5-4-73-16,0 0-15 0,0 0-4 0,0 0-341 0,0 0-69 0</inkml:trace>
  <inkml:trace contextRef="#ctx0" brushRef="#br0" timeOffset="11236">10419 1707 345 0,'0'-8'31'0,"-4"0"-31"0,-1 4 0 15,5 4 0-15,0-8 165 0,0 8 27 0,0 0 6 16,0 0 1-16,0 0-114 0,0 0-22 0,0 0-5 0,0 0-1 16,0 0 6-16,0 0 1 0,0 0 0 0,0 0 0 0,-4 4-36 15,4-4-8-15,0 0 0 0,0 0-1 0,0 0-19 0,0 0 10 16,0 0-10-16,-9-4 8 0,9 4-8 0,0 0 0 16,-10-4 0-16,10 4 8 0,-9-8 25 0,9 8 5 15,0 0 1-15,0 0 0 0,-9 4-31 0,9-4-8 16,0 0 0-16,0 0 0 0,0 0 52 0,-4-12 10 15,-1 4 2-15,5 8 0 0,-9-12-28 0,9 12-6 16,9 0-1-16,-9 0 0 0,0 0-5 0,0 0 0 16,0 0-1-16,0 0 0 0,0 0 1 0,0 0 0 15,0 0 0-15,0 0 0 0,0 0 22 0,0 0 5 16,0 0 1-16,0 4 0 0,0 0-30 0,5 0-6 0,-5 0 0 0,0 0-1 16,0-4 6-16,0 0 2 0,0 0 0 0,0 0 0 15,0 0-4-15,0 0-1 0,4 0 0 0,1 4 0 16,-5-4-8-16,0 4-2 0,4 0 0 0,1-4 0 15,-1 4-8-15,1 0 0 16,0-4 0-16,-1 4 0 0,5 0 22 0,0 0 2 16,-4 0 1-16,4 0 0 0,0 4-11 0,0-3-2 15,0 7-1-15,5 4 0 0,-5 0 1 0,5 0 0 16,4-4 0-16,-4-4 0 0,4-3 3 0,0-1 1 16,0 4 0-16,5 4 0 0,-5 4-16 0,5-4 0 15,0 4 0-15,-1-4 0 0,1-3 10 0,0 3-1 16,0 4 0-16,4 0 0 0,-4-4-9 0,0 4 0 0,4 5 9 0,-4-9-9 15,-5-4 0-15,0 0-15 16,5 0 3-16,-5 4 0 0,5 0 12 0,-5 0 0 0,0-3 0 0,0-1 0 0,1-4 0 16,-1 4 0-16,0-4 0 0,0 4 0 0,-4 0 0 0,4 0 0 15,0 0 0-15,1 0 0 0,-6 0 0 0,1 1 0 16,4-1 0-16,0-4 0 0,-4 4 0 16,4 0 0-16,0 0 0 0,-4-4 0 0,4 4 0 15,-4-4 0-15,4 4 0 0,0 0 0 0,1-4 0 0,-1 4 0 16,5-4 0-16,-10 5 0 0,5 3 0 0,-4-4 0 15,0 4 0-15,4-4 0 0,-4-4 10 0,4 8 5 16,5-4 1-16,-10 4 0 0,-4-3-16 0,5 3 0 16,0-4 0-16,-1 0 0 0,1 0-10 0,4-4-5 0,-4 0-1 15,0 0 0-15,-1 4 16 0,-4-4 0 0,5 4 0 16,-5 0 0-16,0-3 0 0,0 3 0 0,5 0 0 16,-5 0 0-16,5 0 10 0,-5 0 5 0,0-4 1 0,5 0 0 15,-1 8-16-15,-4-8 0 0,5 4 0 0,0 0 0 16,-5-4-10-16,4 5-5 0,1-1-1 0,0 0 0 15,-5 0 24-15,4 4 5 0,-3-4 1 0,-1 4 0 16,0-4-14-16,4 0 0 0,1 5 0 0,-5-1 0 16,0-8-8-16,5 4-5 0,-5 0-1 0,5 0 0 15,-5 0 14-15,4 0 0 0,1-4 0 16,0 4 0-16,-1-8 0 0,1 4 0 0,0 0 0 0,-1 9 0 0,6-1 0 16,-6 0 0-16,1-4 0 0,0 0 0 0,4 4 0 15,-4-4 0-15,-1 4 0 0,-4-3 0 0,5 3 12 0,4-4 4 16,-4 0 2-16,-5 4 0 0,-5-4-18 0,1 4 0 15,4-4 0-15,5 4 0 0,-10-3 0 0,5-5 0 16,5 4-8-16,-5 0 8 0,5 0-14 0,-5 0 0 16,0 0 0-16,0 0 0 0,5 0 22 0,-5 0 5 15,-5 0 1-15,6 1 0 0,-1-1-14 0,4 0 0 16,-4 0 0-16,1 0 0 0,-6 0 0 0,5 0 0 16,0 4 0-16,0-4 0 0,5 5-8 0,-5-5-5 15,0 0-1-15,-4 0 0 0,4 4 14 0,0-4 0 16,0 4 0-16,0-4 0 0,0 0 0 0,0 4 0 15,1 1 0-15,-1-1 0 16,0-4 18-16,0 4 6 0,0-4 2 0,0 4 0 0,0-4-26 0,-4 0-9 16,8 5 0-16,-3-1 0 0,-1 0 9 0,4 0 0 0,-4 4 0 15,5-4 0-15,0 0 0 0,-1-3 0 0,1 7 0 16,0-4 0-16,-5-4 8 0,4-4-8 0,1 0 8 16,-5 4-8-16,0 0 0 0,0 0 0 0,5 0 0 15,-5-4-8-15,-4 5 8 0,4-5 0 0,0 0 0 16,-9-4 8-16,0 0-8 0,0 0 0 0,0 0-8 0,0 0 8 15,0 0 0-15,0 0-8 0,0 0 8 0,0 0 0 16,0 0 0-16,0 0 0 0,0 0 0 0,0 0-8 16,0 0 8-16,0 0-8 0,0 0 8 0,0 0-8 15,0 0-24-15,0 0-5 0,0 0-1 16,0 0 0-16,9 4-62 0,-9-4-12 0,0 0-2 0,0 0-642 16,5 4-128-16</inkml:trace>
  <inkml:trace contextRef="#ctx0" brushRef="#br0" timeOffset="13643">11025 3035 864 0,'0'0'38'0,"0"0"8"0,0 0-37 0,0 0-9 16,13 0 0-16,-13 0 0 0,0 0 194 0,0 0 37 16,0 0 7-16,0 0 2 0,0 0-90 0,0 0-18 0,0 0-3 15,0 0-1-15,0 0-102 0,0 0-26 0,0 0 0 16,0 0 0-16,0 0 56 0,0 0 7 15,0 0 1-15,0 0 0 0,0 0-52 0,0 0-12 0,0 0 0 0,0 0 0 16,0 0 0-16,0 0 0 0,-4-8 0 0,4 8 0 16,-5-8 54-16,1 0 8 15,4 8 2-15,0 0 0 0,0 0-52 0,0 0-12 0,0 0 0 0,0 0 0 16,0 0 0-16,-9 8 0 16,4-4 0-16,-4 4 0 0,0 0 0 0,0 4 0 0,4-4 0 0,1 4 0 15,4-12 0-15,0 8 0 0,-5 5 0 0,5-13 0 0,5 8 0 0,4 0 0 16,-9-8 0-1,0 0 0-15,0 0 0 0,0 0 0 0,4 4 0 0,-4-4 0 16,0 0 0-16,0 0 0 16,9 0 0-16,-9 0 0 0,0 0 0 0,0 0 0 0,0 0 0 0,0 0 0 0,5-8 0 0,-5 8 0 15,0 0 0-15,0 0 0 0,0 0 0 0,0 0 0 16,0 0 0-16,0 0 0 0,0 0 0 0,0 0 0 16,0 0 0-16,0 0 0 0,0 0 0 0,0 0 0 15,0 0 0-15,0 0 0 16,9 0-216-16,5 0-45 0,9 4-10 0,-23-4-1 0</inkml:trace>
  <inkml:trace contextRef="#ctx0" brushRef="#br0" timeOffset="15214">13615 3144 288 0,'0'0'25'0,"0"0"-25"0,9-4 0 0,1 0 0 15,-1 0 160-15,-9 4 26 0,0 0 6 0,9-4 0 16,-9 4-90-16,0 0-18 0,4-8-4 0,-4 8-1 0,0 0 17 15,0 0 4-15,0 0 1 0,0 0 0 0,0 0-45 0,0 0-8 16,0 0-3-16,0 0 0 0,-4-4-17 0,-1-4-3 16,-4 0-1-16,0 4 0 0,-5-5-8 0,1 5-3 15,-1 0 0-15,0 0 0 0,-4 4-4 0,5-4-1 16,-6 4 0-16,1-4 0 0,0 4-8 0,4 0 0 16,-4 0 0-16,-5 0 0 0,5 4 0 0,-5 0 0 15,0-4 0-15,5 4 0 0,-9 0 0 0,4 5 0 16,-4-5 0-16,-5 8 0 0,0-4 0 0,-4 4 0 15,-1 0 0-15,1 4 0 0,4 0 0 0,0 1 0 16,5 3 0-16,-5-4 0 0,0 0 56 0,-4 0 7 16,8 5 1-16,-4-1 0 0,5 0-64 0,4 8 0 15,1-3 0-15,3-1-10 0,1-4 25 0,0 1 5 0,0 3 0 16,4 0 1-16,5 0 0 0,0-7 0 0,0 7 0 16,0-4 0-16,4 4 7 0,1-3 0 0,-1 3 1 15,5-4 0-15,0 0-29 0,0 5 0 0,0-5 0 16,5 4 0-16,-1-4 41 0,1 1 3 0,-1-1 0 15,5 0 0-15,-4 4-26 0,4 1-5 0,0-5-1 0,0-4 0 16,0 4-4-16,0-4 0 0,5 1-8 0,-5-1 12 16,9-4-12-16,-8 0 8 15,3-4-8-15,-4 4 0 0,5-4 0 0,-5 5 8 0,5-1-8 16,-1-4 0-16,6 4 0 0,-1 4 0 0,0-8 8 0,5 4-8 16,-5 1 0-16,5-1 0 0,0-4 0 0,-1 0 0 0,1 0 0 15,0-4 0-15,4 4-9 0,-4 0 9 0,0-4 9 16,4 4 8-16,-4-4 2 0,-5 0 0 0,0-4-31 15,5 4-5-15,0 1-2 0,-5-1 0 0,5 0 42 0,-5 0 8 16,0 4 1-16,5-4 1 0,0 4-18 16,-5-4-4-16,0 0-1 0,0 4 0 0,5-4 9 15,-5 0 1-15,0-4 1 0,1 0 0 0,-1 0-21 16,5 0 0-16,-5 0 0 0,5-4 0 0,-5 4 0 0,0 0 0 16,0-4 0-16,-4 0 0 0,4 0 0 0,-4-4-18 15,-1 0 3-15,1 0 1 0,0-4 61 0,-1 3 12 16,6-3 2-16,-6 0 1 0,1-4-50 0,4 0-12 15,0 0 0-15,-4-1 0 16,4-3-38-16,-9 0-7 0,0-4-2 0,1 3 0 16,-1-3 23-16,0-4 4 0,-5 0 0 0,1-1 1 0,4-3 19 15,-9 4 0-15,0-5 0 0,0 5 0 0,-5-5 0 16,1 5 0-16,-1 0 0 0,1-1 0 0,-1 1 0 0,-4 4 0 0,0-9 0 0,0 1 0 16,-9 4 9-16,4-5 9 0,0 1 2 0,1 0 0 15,-6-1 35-15,1 1 7 0,0 4 2 0,0-5 0 16,0 5-119-16,-1 0-23 15,1 3-5-15,-5 5-1 0,1 0 68 0,-1 0 16 0,0-1 0 0,0 5 0 16,5 4 0-16,0 4 0 0,0 0 0 0,4 0 0 0,-4 4 15 16,9 0 3-16,-5 4 1 0,5 0 0 15,0 4-67-15,9-4-12 0,0 0-4 0,0 0 0 16,-14 8-103-16,10 0-21 0,4 4-4 16,-5 0 0-16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14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38 292 1036 0,'0'0'46'0,"0"0"10"0,0 0-45 0,0 0-11 0,0 0 0 0,0 0 0 16,0 0 104-16,-4 8 20 0,4 4 3 0,0-12 1 16,-9 8-52-16,4 0-9 0,-4 4-3 0,4 1 0 15,1-1 0-15,4 0 0 0,0 0 0 0,0-4 0 16,0 4-51-16,0 0-13 0,0 0 0 0,0 5 0 15,0-1 54-15,4-4 8 0,-4-4 2 0,5 4 0 16,4-4-52-16,-4-4-12 0,-5 9 0 0,0-5 0 16,0-8 54-16,9 4 8 0,4 0 2 0,-3 0 0 0,-1-4-52 0,0-4-12 15,-5 0 0-15,5 0 0 0,0-9 0 0,-4 5 0 16,4-8 0-16,0 4 0 0,0 4 0 0,-4 0 0 16,4-4 0-16,0 0 0 0,-4 8 0 0,-1-5 0 15,1-7 0-15,4 4 0 0,0 0 0 0,-4-4 0 16,-5 8 0-16,4-4 0 0,-4 3 0 0,0 9 0 15,0 0 0-15,0 0 0 0,0 0 0 0,0 0 0 16,0 0 0-16,0 0 0 0,0 0 0 0,0 0 0 16,9-8 0-16,-9 8 0 15,0 0 0-15,0-4 0 0,0 4 0 0,0 0 0 0,0 0 0 0,0 0 0 16,0 0 0-16,9 0 0 0,-4 0 0 0,-1 4 0 16,1 0 0-16,-5 0 0 0,5 5 0 0,-1 3 0 0,1 4 0 15,-5-4 0-15,0 4 0 0,4 4 0 0,-4 5 0 16,0-1 0-16,0 4 0 0,0-7 0 0,0 7 0 0,0-4 0 15,0 5 15 1,0-9 0-16,0 4 0 0,0 0 0 0,0 1-24 0,0 3-5 0,0 0-1 0,0-8 0 16,5 1 15-16,-5-9 0 0,-5 4 0 0,5-4 0 15,0-4 0-15,0 4 0 0,-4-8 0 0,4 5 0 16,0-9 0-16,0 0 0 0,0 0 0 0,0 0 0 16,0 0 0-16,0 0 0 0,-14 0 0 0,14 0 0 15,0 0 0-15,-14-9 0 0,5 1 0 0,0-4 0 16,0 0 0-16,4 0 0 0,5 12 0 0,-9-12 0 0,9 0 0 15,-4-5 0-15,4 17 0 0,4-8 0 0,-4-4-10 16,5 4 1-16,-1-4 0 0,6 4 0 0,-6 4 9 16,5-4 12-16,0 0-2 0,5 4-1 0,-5-4-9 0,5 8 0 15,-1-9 0-15,1 9 0 0,0-8 0 16,-1 8 0-16,1-4 0 0,0 4 0 0,4 0 0 0,-9-4 0 16,5 0 0-16,-1 4 0 0,-4-8 0 0,5 12 0 15,0 0 0-15,-1-4 0 16,-8-8-100-16,4 4-23 0,-4-4-4 0</inkml:trace>
  <inkml:trace contextRef="#ctx0" brushRef="#br0" timeOffset="652">84 162 799 0,'-5'-12'35'0,"5"12"8"16,0 0-35-16,0 0-8 0,0 0 0 0,0 0 0 15,0 0 55-15,0 0 9 0,0 0 1 0,0 0 1 16,0 0 50-16,0 0 9 0,0 0 3 0,0 0 0 0,0 0-52 0,0 0-9 0,0 0-3 16,0 0 0-16,-4-4 0 0,4-4 0 0,0 4 0 0,0 4 0 15,0-8-51-15,0 0-13 16,4 0 0-16,1 0 0 0,-5 0 54 0,0-1 8 16,4 1 2-16,1 0 0 0,-1 4-52 0,1-4-12 0,0 0 0 0,-5 8 0 15,0 0 0-15,4-4 0 0,1-12 0 0,4 8 0 16,-5-4 0-16,1 8 0 0,4-1 0 0,-9 5 0 15,0 0 0-15,0 0 0 0,0 0 0 0,5 5 0 16,4 7 0-16,-5-8 0 0,-4-4 0 0,0 0 0 16,5 8 0-16,4-4 0 15,-5 4 0-15,6 0 0 0,-6 4 0 0,5-4 0 0,0 4 0 0,-4-4 0 16,-1 5 54-16,1-5 8 0,-5-8 2 0,9 8 0 16,-4 0-52-16,-1 0-12 0,-4-8 0 0,0 0 0 0,9 4 0 15,0 4 0-15,-9-8 0 0,9 8 0 16,-9-8-48-16,0 0-13 0,10-4-3 0,-6-8-614 15,-4 12-123 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21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1283 990 0,'0'0'44'0,"0"0"8"0,0 0-41 0,0 0-11 16,0 0 0-16,0 0 0 0,0 0 124 0,0 0 22 0,0 0 5 0,0 0 1 15,0 0-33-15,0 0-7 0,0 0 0 0,0 0-1 16,0 0-33-16,0 0-6 0,0 0-2 0,0 0 0 0,0 0-35 16,0 0-7-16,0 0-2 0,0 0 0 0,0 0-40 0,0 0-8 15,0 0-2-15,0 0 0 0,0 0 24 0,0 0 0 16,0 0-9-16,0 0 9 0,0 0 0 0,0 0 0 15,0 0 0-15,9 0 0 0,5-4 0 0,-5 4 0 16,5 4 0-16,-5-4 0 0,5 0 48 0,-5-4 12 16,4 4 4-16,1 0 0 0,4 0-37 0,5 0-7 15,4 4-2-15,1 0 0 0,-6-4 2 0,1 0 0 16,-5 0 0-16,5 0 0 0,0 0-6 0,0 0-1 16,-1 4 0-16,6-4 0 0,-1 0 0 0,-4 0 0 15,0 4 0-15,-1 0 0 16,6-4-13-16,-1 4 0 0,0-4 0 0,-4 0 0 0,4 0 12 0,-4 4-4 0,4-4-8 0,1 4 12 15,-1-4-1-15,0 0-1 0,5 0 0 16,0 4 0-16,0-4-10 0,0 4 8 0,4-8-8 16,1 4 8-16,-5-4 1 0,4 4 0 0,-4-8 0 0,4 4 0 15,-4-4-9-15,0 4 0 0,-5 0 0 16,1 0 0 0,-1-5-28-16,0 5 0 0,1 0-1 0,-1 4 0 0,0-4 74 15,-4 4 15-15,0-8 4 0,4 8 0 0,5-4-52 0,-5 4-12 0,-4-8 0 16,4 8 0-16,5-4 0 0,0 4 0 0,-5 0 0 0,5 0 0 15,0 0 0-15,0 0 0 0,-5 0 0 16,5 4 0-16,-5 0 0 0,1 4 0 0,-1-8 0 0,0 4 0 16,-4 0 10-16,0-4-1 0,-5 0 0 0,5 0 0 15,0 8-9-15,-5-4-12 0,0-4 2 0,5 0 1 0,-5 0 17 16,9 0 3-16,-8 0 1 0,8 0 0 0,-4 0-12 16,4 4-17-16,0-8 4 0,-4 4 1 0,0 0 12 15,0 0 0-15,-1 0 0 0,1 0 0 0,-5-4 0 16,14 0 16-1,18 4-3-15,-4-4-1 0,-10 4-12 16,5-4 0 0,5 4 8-16,-5-4-8 0,-9 4 0 0,-5 0 8 15,-4 0-8-15,-5 0 0 0,-4 0 0 0,-5 0-21 16,-5 0 3-16,5 0 1 0,-9 0 26 16,5 0 6-16,-1 4 1 0,-4-4 0 0,0 0-25 0,0 0-5 15,0 0-1-15,0 0 0 16,0 0-91-16,-18 0-18 0,5 0-4 0,-1 4-1 15,0-4-90-15,-4 0-17 0,-14 4-4 0,9 8-1 16</inkml:trace>
  <inkml:trace contextRef="#ctx0" brushRef="#br0" timeOffset="1999">3574 870 806 0,'0'0'17'0,"0"0"4"0,0 0 1 0,0 0 2 0,0-8-24 0,0 8 0 16,0 0 0-16,5-4 0 0,-5-4 107 0,0 8 17 0,0-9 3 0,0 9 1 15,4-4-52-15,-4 4-9 16,5-8-3-16,-1 0 0 0,-4 8 0 0,0 0 0 0,0 0 0 0,0 0 0 15,10-4 0-15,-6 0 0 16,-4 4 0-16,0 0 0 0,0 0 0 0,0 0 0 0,0 0 0 0,0 0 0 16,0 0 0-16,0 0 0 0,0 8 0 0,0 8 0 15,-4-3-51-15,-1 7-13 0,5-4 0 0,0 4 0 16,0-4 54-16,-5 5 8 0,1-1 2 0,4 4 0 16,-5 0-52-16,1 5-12 0,-1-1 0 0,5 0 0 15,-4-3 54-15,4-5 8 16,0 0 2-16,0 0 0 0,0 5-52 0,0-5-12 0,0 0 0 15,0 0 0-15,0 1 0 0,0 3 0 0,0-4 0 0,-5 4 0 0,5-3 0 16,0-1 0-16,-4 0 0 0,4 0 0 0,0 1 0 16,-5-5 0-16,5 0 0 0,0 0 0 0,-5-4 0 15,1 0 0-15,4-12 0 16,0 0 0-16,0 0 0 0,0 0 0 0,0 0 0 0,0 17 0 0,0-17 0 16,0 0 0-16,0 0 0 0,0 0 0 0,0 0 0 0,0 0 0 15,0 0 0-15,0 0 0 0,0 0 0 0,0 0 0 16,0 0 0-16,9 4 0 0,0-4 0 0,5 0 0 15,-5-4 0-15,5 4 0 0,-10-4 0 0,10 0 0 16,4 4 0-16,-4-5 0 0,-1 1 28 0,5 4 4 16,5-4 0-16,0 0 0 0,0 0-18 0,0 4-3 15,4-4-1-15,5 0 0 0,4 4-1 0,-4-4 0 16,4 4 0-16,1 0 0 0,-5 0-1 0,-10 0 0 0,6 0 0 16,-5 0 0-16,-5 0-8 0,0 0 8 15,-4 4-8-15,-1-4 8 0,-8 0-8 0,4 0 0 0,-9 0 0 16,0 0 0-16,0 0 0 0,0 0 0 0,0 0-10 15,0 0 10 1,0 0-119-16,0 0-17 0,-14 0-4 0,1 0-691 0,-1 0-137 16</inkml:trace>
  <inkml:trace contextRef="#ctx0" brushRef="#br0" timeOffset="2752">4039 574 1497 0,'0'0'32'0,"0"-8"8"0,-5 4 0 0,-4-8 4 0,0 4-36 0,-5 0-8 0,5 0 0 0,-5 4 0 15,-4 0 53-15,0-4 9 0,0-1 2 0,0 5 0 16,-5 4-25-16,0 0-5 0,-4 0-1 0,-1 4 0 15,1 1-12-15,-5 3-2 0,-4 0-1 0,4 0 0 16,0 12-4-16,5-4-1 0,-5 4 0 0,0 1 0 16,-14-1 21-16,15 0 4 0,8 0 1 0,0 5 0 15,-9-1-11-15,5 4-3 16,0 5 0-16,-1-1 0 0,1 0 31 0,9 1 5 0,4 3 2 0,-4 1 0 0,-5-1-19 16,9 0-4-16,1 5-1 0,-1-5 0 0,10 5-8 15,-6-5-2-15,6 1 0 0,4 3 0 0,-5 1 26 16,10-9 5-16,-5 4 0 15,4-3 1 1,1 3-49-16,4 5-12 0,0-5 0 0,5-3 0 0,-5-1 0 0,9 8 0 0,5-3 0 0,0-5 0 0,4 5 17 16,-4-9 1-16,4-4 0 0,0 0 0 0,1-3-29 0,-1-1-5 15,0-4-2-15,5-4 0 0,0 0 18 16,5 1 0-16,-1-5 0 0,5-4 0 0,0 4 48 0,0-4 12 16,4 0 4-16,-4 0 0 0,0 0-64 0,0-4-24 15,-9-4 0-15,5-4 1 16,-5 8 23-16,-1-8 0 0,-3 0 0 0,-6 0 0 0,6-5 0 0,-10-3 0 15,5 0 0-15,-5 0 0 0,0-4 12 0,0-5 9 0,5-3 3 16,-9 4 0-16,4-1-24 0,0-3 0 0,-4-8 0 16,0 3 0-1,4-7-20-15,-5-1-9 0,-3-3-2 0,8-13 0 0,-5 5 31 0,-3-5 0 0,-1 0-8 0,-5 1 8 32,1-1-28-32,-1 0-4 0,-8 1 0 0,-1 3 0 0,1-4 32 0,-5 9 0 0,-1-1 0 0,-3 5 0 15,4-1 0-15,-5 9 0 0,-4-1 0 0,-5 9 0 16,0 4-57-16,-4 4-6 15,-5-5-1-15,-4 5 0 0,-5 8 0 0,0 8 0 16,0-4 0-16,-5 12 0 0,1 0-104 0,8 4-20 0,1 4-5 0,4 0-1 16</inkml:trace>
  <inkml:trace contextRef="#ctx0" brushRef="#br0" timeOffset="3527">2650 1230 1188 0,'0'0'52'0,"0"0"12"0,0 0-52 0,9 8-12 16,-9-8 0-16,0 0 0 0,0 0 116 0,0 0 21 0,0 0 4 0,9 0 1 15,0 8-42-15,0-4-8 0,5 0-1 0,-5 4-1 16,5 0-31-16,-1-4-7 16,1 1 0-16,4-1-1 0,1 0-13 0,-1 0-2 0,0 0-1 0,5 0 0 0,4 0-9 0,5 0-2 15,0 0 0-15,0 0 0 0,4-4 7 16,5 0 1-16,-9 0 0 0,0 0 0 0,-9-4 0 15,-1 4 0-15,1 0 0 0,-9-4 0 16,-14 4-32-16,18-4 0 0,0 0 0 0,-4 4 0 16,-5 0-180-16,5 0-43 0,13-16-8 15,-4 7-1-15</inkml:trace>
  <inkml:trace contextRef="#ctx0" brushRef="#br0" timeOffset="4151">1758 113 1911 0,'-23'-20'42'0,"18"16"9"0,-4 0 1 0,5 0 2 0,4 0-43 0,-5-5-11 15,-4 1 0-15,4 0 0 0,1 0 64 0,4 0 10 16,0 8 2-16,4-8 1 0,-4 0-61 15,-9 4-16-15,-9 0 0 0,-5 0 0 0,-13 0 0 0,4 0 0 16,9 8 0-16,1 4 0 0,12 4 0 0,-8 0 0 0,-9-4 0 0,0 8 0 16,8 5 0-16,-3-1 0 0,3 4 0 0,1 4 0 15,14 1 76-15,-10-5 12 0,5-4 2 0,0 1 1 16,4 3-43 0,1 4-9-16,4 0-2 0,4 5 0 0,1-1 22 0,-1-3 4 0,-4-5 1 0,9 8 0 15,10 1-52-15,-1-5-12 0,-4-8 0 0,-1 0 0 16,-4-7 0-16,9 3 0 0,5-4 0 0,-5-4 0 15,1-4 24-15,3 0 1 0,1 0 1 0,0 0 0 16,4 0-26-16,-4 0 0 0,0-4 8 0,0 0-8 16,-5 0-71-16,-5 0-16 15,6 0-3-15,-19 0-738 0,0 0-147 0</inkml:trace>
  <inkml:trace contextRef="#ctx0" brushRef="#br0" timeOffset="4686">1881 510 1958 0,'-10'8'43'0,"1"0"9"0,5 0 1 0,4 0 3 0,4 0-45 0,1 4-11 16,-1 4 0-16,6 1 0 0,-6-1 104 0,5 4 20 16,-4 0 3-16,4 0 1 0,0-3-64 0,-4-5-13 0,4 4-3 0,0-4 0 15,0-4-17-15,0 0-4 0,5 0-1 0,-5-8 0 16,0 0-26-16,-5-4-11 0,5 0 1 0,1 0 0 15,-1-4 10-15,0 4 0 0,0 0 0 0,0-4 0 16,-4-4 0-16,-1 4 0 0,5 4 0 0,0-8 0 16,-9-1 0-16,9-3 0 0,-4 4 0 0,4 4 0 15,-4-4-8-15,-1-4 8 0,1 4-8 0,-1-1 8 16,5 9 0-16,-4 0 0 0,0-4 0 0,-1 4 11 16,1-4-60-16,-5 4-12 0,0 4-3 0,0 0 0 0,4 4 52 0,-4-4 12 15,0 0 0-15,5 8 0 0,-1 4 19 16,1 0 6-16,-1 5 2 0,-4-1 0 0,0 0 10 15,0 0 3-15,0 8 0 0,-4-3 0 16,-1-1-40-16,1 8 0 0,-1 1 0 0,-4 3 0 0,-5-4 0 16,5 1 0-16,-4 3 0 0,4-4 0 0,-1 5 0 0,-3-5 0 15,4 4 0-15,-5-3 0 0,0-9 0 0,1-4 0 16,4 0 0-16,-5-4 0 0,5-3 0 0,0-1 0 16,-5 0 0-16,14-8 0 0,0 0-9 0,0 0 0 15,0 0 0-15,0 0 0 0,-9-4 9 0,0 0 12 16,0-4-2-16,0 4-1 0,4-5-9 0,5-3 0 0,-4 0 0 15,4 0 0-15,4-4 0 0,1 0 0 0,-1-5 0 16,5-3 0 0,5 4-36-16,0-4-10 0,-1-1-2 0,1 5 0 0,4 0 26 15,-4 4 5-15,4-5 1 0,5 1 0 0,-5 4 16 0,5 4 0 0,0 4 0 16,-1 0 0 0,1-4-106-16,0 7-18 0,0 1-3 0,4 0-820 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10501,'0'0'9513,"8"1"-8843,101 7 923,142-8 0,-105-2-3111,-142 2-1732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5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341 733 867 0,'0'0'19'0,"0"0"4"0,0 0 1 0,0 0 0 0,0 0-24 0,0 0 0 16,0 0 0-16,0 0 0 0,0 0 59 0,0 0 6 15,0 0 2-15,0 0 0 0,0 0-19 0,0 0-3 16,0 0-1-16,0 0 0 16,0 0 68-16,0 0 12 0,0 0 4 0,0 0 0 0,-5-4-48 0,5 4-10 0,0 0-2 0,0 0 0 15,0 0-8-15,0 0-1 0,0 0-1 0,0 0 0 31,0 0-45-31,0 0-13 0,0 0 0 0,0 0 8 16,0 0 44-16,0 0 10 0,0-12 2 0,5 4 0 16,-5-4-37-16,9 3-7 0,-5-3-2 0,5 4 0 15,5-4 16-15,0 0 3 0,-5-4 1 0,4 4 0 16,1 0-24-16,-5-5-5 0,9 1-1 0,-4 4 0 16,-5-8 45-16,5 0 9 0,4-1 2 0,-4 1 0 15,-1-4-52-15,1-1-12 0,0 1 0 0,-5 8 0 0,4 4 0 16,1-8 0-16,-5-1 0 0,0-3 0 0,0 8 0 0,-4-4 0 15,4 4 0-15,-4-1 0 0,-1 5 0 0,1 4 0 16,-1 0 0-16,-4 8 0 16,5-8-48-16,-5 8-13 0,0 0-3 0,0 0 0 15,0 0-153-15,0 0-31 0,0 0-7 0,0 0-1 0</inkml:trace>
  <inkml:trace contextRef="#ctx0" brushRef="#br0" timeOffset="377">272 288 806 0,'0'0'36'0,"0"-8"7"0,0 0-35 0,0 4-8 0,-4-4 0 0,4 8 0 16,0 0 104-16,0 0 20 0,0 0 3 0,0 0 1 16,0 0 0-16,-5 8 0 0,-4 4 0 0,4-4 0 15,5-8 0-15,0 0 0 0,0 12 0 0,0-4 0 0,5 4-42 16,4-4-8-16,5 4-2 0,-1 5 0 0,1-5-19 0,0 4-4 16,-1-4-1-16,6 8 0 0,3 1 10 0,1-1 2 15,0-4 0-15,0 0 0 0,4 0-52 0,-13-3-12 16,8 7 0-16,1-4 0 0,-5 0 0 0,1 0 0 15,-1 1 0-15,0-1 0 0,0 0 8 0,-4-4-8 16,4 4 11-16,0-4-11 0,-4 5 0 0,0-5 0 16,-5 0 0-16,0-4-12 15,0-4-93-15,-9-4-19 0,0 0-3 0,5 0-1025 0</inkml:trace>
  <inkml:trace contextRef="#ctx0" brushRef="#br0" timeOffset="1100">650 69 518 0,'0'0'23'16,"0"0"5"-16,-4-8-28 0,4 8 0 0,-5-4 0 0,0 0 0 15,-4 0 223-15,0 0 39 0,5 0 8 0,-5-4 2 0,0 0-168 16,-1 4-34-16,1 4-6 0,0-4-2 0,-4-4 3 16,3 4 1-16,-3 0 0 0,4 4 0 0,-10 0-38 0,6 0-8 15,-1 4-2-15,5 0 0 0,-14 4 3 0,5 0 1 16,4 8 0-16,-8-4 0 0,3 0 2 0,1 0 0 16,5 5 0-16,-6 3 0 0,-8 0-24 0,4 4 0 15,-4 1 0-15,4-1 0 0,0 4 0 0,5 1 0 16,-5 3 0-16,1 0 0 0,8 1 0 0,-4-5 0 15,4-4 0-15,-4 1 0 0,4 3 0 0,-4-4 0 16,9 0 0-16,0-3 0 0,0-5 56 0,4 4 6 16,1 4 2-16,-1 1 0 0,5-9 0 0,0 4 0 15,0-4 0-15,5 5 0 0,-5-1-52 0,4 0-12 16,1 4 0-16,4 1 0 0,0-5 0 0,0 4 0 16,0-4 0-16,5 1 0 0,-1 3 46 0,6-4 3 15,3 4 1-15,-3-3 0 0,3-5-30 0,-3 0-5 0,3 4-2 16,1-8 0-16,0-4-13 0,4 1 0 0,1-5 0 15,3 4 0-15,1-4 0 0,0 0 0 0,0 0 0 16,0 0 0-16,-5 4 0 0,1-4 0 0,-6-8 0 0,6 0 0 16,-6 0 0-16,6 0 0 15,-6 0 0-15,6 4 0 0,-10-8 0 0,9 4 0 0,-4-4 0 0,0-1 0 16,0-3 0-16,-1 0 0 0,-3 0 0 0,3-4 0 16,1 4 12-16,-5-4 0 0,1-5 0 0,3 1 0 15,-3 4-12-15,-10-4 0 0,4-5 0 0,-4 1 0 16,5-4 0-16,-5 3-8 0,0 1 8 0,5-4 0 15,-10-1-10-15,1-7 2 0,0 0 0 0,-5-1 0 16,-10-3 8-16,6 3 0 0,4-3 0 16,0-1 0-16,-9 1 0 0,0 4 0 0,0-5 0 0,-1 1 0 0,1 3 0 15,-9 9 0-15,5 8 0 0,-6-1 0 0,-8-11 0 16,4 4 0-16,0 7 0 0,1 5 0 0,-6-4 0 16,6 8 0-16,-1 0 0 0,0 4 0 15,5 0-53-15,-5 8-9 0,5 0-2 16,0 8 0-16,4 0 0 0,0 0 0 0,5-8 0 0,-4 0 0 15,4 0 0-15,4 0 0 0,0-4 0 0,5 4 0 16,0 0-12-16,0 0-4 0,0 0 0 0,0 0-520 16,0 0-105-16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37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5 307 576 0,'0'0'25'0,"0"0"6"15,0 0-31-15,0 0 0 0,0 0 0 0,0 0 0 0,0 0 108 0,0 0 16 16,0 0 4-16,0 0 0 0,0 0-52 0,0 0-9 16,0 0-3-16,0 0 0 0,0 0 0 0,0 0 0 0,0-8 0 0,0 8 0 15,0 0 0-15,0 0 0 16,0 0 0-16,0 0 0 0,0 0-51 0,0 0-13 0,-5-4 0 0,5 4 0 31,0 0 54-31,0 0 8 0,0 0 2 0,0 0 0 16,0 0-52-16,0 0-12 0,0 0 0 0,0 0 0 15,0 0 0-15,0 0 0 0,0 0 0 0,0 0 0 16,0 0 54-16,0 0 8 16,0 0 2-16,0 0 0 0,0 0-52 0,0 0-12 0,0 0 0 0,0 0 0 15,0 0 0-15,0 0 0 0,0 0 0 0,0 16 0 0,0-16 54 16,5 17 8-16,-5-17 2 0,0 0 0 0,0 0-52 15,0 0-12-15,0 0 0 0,0 16 0 0,4 0 0 0,-4 0 0 16,9 4 0-16,-9-20 0 0,0 0 0 0,0 0 0 16,5 9 0-16,-1 3 0 0,1 0 54 0,-5-12 8 15,0 0 2-15,9 8 0 0,-4 0-52 16,-1-4-12-16,1 0 0 0,4 0 0 0,-9-4 0 0,0 0 0 16,0 0 0-16,4 0 0 15,6 8 0-15,-6-8 0 0,1 4 0 0,-1-4 0 0,1 0 0 0,4 0 0 16,-5-4 0-16,6 4 0 0,-1 0 0 0,-5-4 0 15,-4 0 0-15,5 0 0 0,4 0 0 0,-5 0 0 16,1-4 0-16,-5 4 0 0,5-4 0 0,4 4 0 16,-9 0 0-16,4-4 0 0,1-1 0 0,-5 5 0 15,4-4 0-15,1 4 0 0,-5 0 0 0,4 0 0 16,-4 4 0-16,0-8 0 0,5 4 0 0,-5-8 0 0,5 4 0 16,-1 0 0-16,-8 0 0 0,4 0 0 0,4-1 0 15,1 1 0-15,-5-4 0 0,4 4 0 0,-4 8 0 16,5-8 0-16,-5 0 0 0,0 0 0 0,-5 0 0 15,1-4 0-15,4 4 0 0,0 8 0 0,-9-9 0 0,9 9 0 16,-5-12 0-16,0 4 0 0,5 8 0 0,0 0 0 16,-4-4 0-16,-5-4 0 0,0 0 0 0,0 0 0 15,4 4 0-15,5 4 0 0,-9-8 0 0,4 0 0 0,-4 0 0 16,5 3 0-16,-5 1 0 0,4-4 0 16,5 8 0-16,-5-4 0 0,-4 4 0 15,0-4 0-15,5 0 0 0,4 4 0 0,-5 0 0 0,5 0 0 16,-4-8 0-16,-6 4 0 0,6 0 0 0,4 4 0 0,0 0 0 15,0 0 0-15,0 0 0 0,-5-8 0 0,5 0 0 16,0 8 0-16,0 0 0 0,0 0 0 0,0 0 0 0,0 0 0 16,0-8 0-16,0 8 0 0,-4-4 0 0,4 4 0 15,0 0 0-15,0 0 0 0,4-8 0 0,-4 0 0 16,5-1 0-16,-5 9 0 0,0-8 0 0,0 8 0 16,0 0 0-16,0 0 0 0,0 0 0 0,0 0 0 15,14-8 0-15,-5 0 0 0,0 4 0 0,-9 4 0 16,13-8 0-16,-3 4 0 0,3 0 0 0,-13 4 0 15,14 0 0-15,0 0 0 0,-14 0 0 0,13-4 0 16,5 4 0-16,-4 0 0 0,-14 0 0 0,14 0 0 0,-1 0 0 16,-13 0 0-16,0 0 0 0,9 0 0 0,5 0 0 15,-14 0 0-15,0 0 0 0,14 4 0 0,-14-4 0 16,0 0 0-16,0 0 0 0,0 0 0 0,13 4 0 0,-13-4 0 16,0 0-202-1,0 0-43-15,0 0-9 0,0 4-2 0</inkml:trace>
  <inkml:trace contextRef="#ctx0" brushRef="#br0" timeOffset="533">501 599 1285 0,'0'0'56'0,"0"0"13"0,0 0-55 0,0 8-14 0,0-8 0 0,0 0 0 16,0 0 152-16,0 0 28 0,0 0 6 0,0 0 1 15,0 0-99-15,0 0-19 0,0-12-4 0,0 4-1 0,0-4 0 0,0-1 0 16,0 5 0-16,0 0 0 0,-5-8 0 0,5-4 0 16,-4 0 0-16,-1-5 0 0,5 5-51 0,-4 0-13 15,4 0 0-15,0 3 0 0,-5-3 0 0,1 4 0 16,4 0 0-16,0 4 0 0,-5 4 0 0,5-1 0 16,0-3 0-16,0 4 0 0,0 4 0 0,0 0 0 15,0 0 0-15,5-4-782 16,-5 8-159-16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51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9008 3695 230 0,'0'0'20'0,"0"0"-20"0,0 0 0 0,0 0 0 15,0 0 60-15,0 0 8 0,0 0 2 0,0 0 0 16,0 0 16-16,0 0 3 0,0-13 1 0,0 5 0 16,0 8-21-16,0 0-4 0,4-12-1 0,-4 4 0 15,0 0 52-15,5 0 9 0,-5 0 3 0,0 8 0 16,5-4 0-16,-5 4 0 0,0-8 0 0,4 0 0 15,-4 8-62-15,0 0-12 0,0 0-2 0,0 0-1 16,0 0-25-16,0 0-5 0,0 0-1 0,0 0 0 0,0 0-20 16,0 0 0-16,0 0-12 0,0 0 4 0,0 0 8 15,0 0 0-15,0 0 0 0,0 0 0 0,0-4 0 0,0 4 0 16,0 0 0-16,0 0 0 0,0 0 36 0,0 0 8 16,0 0 3-16,0 0 0 0,0 0-24 0,0 0-5 15,0 0-1-15,0 0 0 16,0 0 38-16,0 0 7 0,0 0 2 0,0 0 0 0,0 0-52 0,5 8-12 15,-5 4 0-15,0 0 0 0,0 0 0 0,0 0 0 16,4 4 0-16,-4 1 0 0,-4 3 36 0,4 0 4 16,0 4 0-16,0 5 1 0,0-5-27 0,0 0-6 15,0 0 0-15,0 1-8 0,0 3 10 0,0-8-10 16,0-4 8-16,4 1-8 0,-4-5 10 0,5 0-10 16,-5 4 12-16,0 0-12 0,0-4 12 0,4 1-12 15,-4 3 12-15,0-4-12 0,5 4 0 0,-1-4 0 0,-4-12 0 16,0 0 0-16,0 21 0 0,0-9 0 0,5 4 0 15,-5-16 0-15,0 0 0 0,0 0 0 0,0-8 0 16,0 4 0-16,0 4 0 0,0 0 0 0,0 0 0 0,0 0 0 16,0 0 0-16,0 0 0 0,0 0 0 0,0 0 0 15,0 0 0-15,0 0 0 0,0-8 0 16,0 0 0-16,5-1 0 0,-5 9 0 16,0 0 0-16,0 0 0 0,0 0 0 0,0-8 0 0,4-4 0 0,1 4 0 15,-5 8 0-15,4-4 0 0,-4-12 0 0,5 0 0 16,-1 4 0-16,1-5 0 0,-1 5 0 0,1 0 0 15,-1 0 0-15,1 4 0 0,0-4 0 0,-1 0 0 16,1 3 0-16,-5 9-19 0,0 0 3 0,0 0 0 0,0 0 16 16,0 0 0-16,4-8 0 0,5 4 0 0,-9 4 9 0,0 0 6 15,5-4 1-15,-5 4 0 0,9 8-16 0,-4-4 0 16,-5-4 0-16,9 4 0 0,-5 5-10 0,1-1-5 16,4-8-1-16,0 0 0 0,0 4 16 0,-4 0 0 15,4 4 0-15,0 0 0 0,-5-4 10 0,1 4 5 16,4 0 1-16,-4 4 0 0,4 0-16 0,-5 5 0 15,1-5 0-15,-1 4 0 16,1-4 9-16,0 8-1 0,-1 5 0 0,-4-9 0 0,0-16-8 0,0 12-11 16,0 4 3-16,0-4 0 0,0-12 19 0,0 12 4 0,0-12 1 0,0 0 0 15,0 13-16-15,0-13-10 16,0 0 2-16,0 0 0 0,0 0 0 16,0 0 0-16,0 0 0 0,0 0 0 15,0 0-165-15,0 0-33 0,0 0-6 0,-4-9-2 0</inkml:trace>
  <inkml:trace contextRef="#ctx0" brushRef="#br0" timeOffset="1366">9450 4196 720 0,'22'17'32'0,"-22"-17"6"16,0 0-30-16,0 0-8 0,0 0 0 0,0 0 0 0,0 0 123 0,0 0 23 15,0 0 5-15,0 0 1 0,0 0-71 0,0 0-13 16,0 0-4-16,0 0 0 0,0 0 39 0,0 0 7 16,0 0 2-16,0 0 0 0,0 0-24 0,0 0-5 15,-4-9-1-15,4 9 0 0,0-8-35 0,0 8-7 16,0 0-2-16,0-8 0 0,-5-4-11 0,1-4-3 15,4 4 0-15,0 0 0 0,-5 0 32 0,5-1 7 0,0 1 1 16,0 0 0-16,5 4-52 0,-5-4-12 0,4 0 0 16,-4 4 0-16,0 8 0 0,5-8 8 0,-5-5-8 0,0 5 0 15,4-4-9-15,-4 8-8 0,0-4-2 16,0 8 0-16,0 0 28 0,0-8 6 0,5 4 1 16,-5 4 0-1,0 0-218-15,0 0-43 0,0 0-9 0,-5-4-2 0</inkml:trace>
  <inkml:trace contextRef="#ctx0" brushRef="#br0" timeOffset="-30134">1213 3986 1166 0,'-41'0'25'0,"41"0"6"0,0 0 1 0,0 0 1 0,0 0-33 0,0 0 0 0,0 0 0 0,0 0 0 15,14 8 97-15,-5-4 13 16,0 4 2-16,-13-4 1 0,-5 0-5 0,4-4 0 0,5 0-1 0,0 0 0 0,-4 4-74 15,4 4-14-15,0-8-3 0,0 0-1 0,0 0 27 0,0 0 6 16,0 0 0-16,13 4 1 0,-4 0-11 0,10-8-2 31,-6 0-1-31,5 4 0 0,1 8 19 0,-1-8 4 16,0-8 1-16,9 0 0 0,1 4-3 0,4 0-1 16,4 0 0-16,5 4 0 0,9 0-13 0,9 0-2 15,5 0-1-15,4-4 0 0,-4-8-28 0,4 8-11 16,-4 8 8-16,-5-8-8 0,5-4 0 0,-5 0 0 15,9 4 0-15,5 0 0 0,5 8 0 0,-24-4 0 16,1 0 0-16,0-4 0 0,-1 4 0 0,1 0 0 16,-1-4 0-16,-3 0 0 0,8 4 0 0,4 0 0 15,6 0 0-15,-10 0 0 0,-4 0 0 0,-1 0 0 16,5 4 0-16,-4-4 0 0,0 0 0 0,-5 4 0 0,-5 0 0 16,1 4 0-16,-1 0-11 0,-4-4-7 0,-4-4-2 15,4 0 0 1,-9 0-128-16,-1-4-25 0,-3-4-6 0</inkml:trace>
  <inkml:trace contextRef="#ctx0" brushRef="#br0" timeOffset="-32020">1204 1679 1728 0,'0'0'38'0,"0"0"8"0,0 0 2 0,0 0 0 0,0 0-39 0,0 0-9 0,0 0 0 0,0 0 0 15,-4-4 110-15,-1-4 20 0,1 0 4 0,-1 0 1 16,-4-4-63-16,0 0-12 0,0-5-2 0,4 1-1 16,1 0-45-16,-5 0-12 0,-1-8 0 0,1-5 0 0,0-3 0 15,0 3 0-15,5-3 0 0,-1 4 0 0,-4-1 0 0,4 1 0 16,5 4 0-16,-4 0 0 16,4 3-49-16,0 1-12 0,4 4-3 0</inkml:trace>
  <inkml:trace contextRef="#ctx0" brushRef="#br0" timeOffset="-31132">776 24 1036 0,'-4'-24'23'0,"4"24"5"0,-5 16 0 0,5-16 1 0,-13-12-29 0,4 8 0 0,-5 0 0 0,0 4 0 15,1 8 77-15,-6 0 10 16,6 0 1-16,-10 0 1 0,-4-4-40 0,4 4-8 0,0 0-1 0,0 0-1 0,1 0 20 16,-6 9 4-16,5-1 1 0,5-4 0 0,-14 0 0 0,5 0 0 15,9 4 0-15,-5-3 0 0,5-1-52 0,-5 0-12 16,0 0 0-16,1 8 0 0,3 0 47 0,1 5 6 16,4 3 2-16,-4 0 0 0,0 5-37 0,4 7-7 15,1 1-2-15,-1 3 0 0,0 1-9 0,1 3 0 16,-5-3 0-16,4-1 0 0,5 1 0 15,-5-5 0-15,5-3 0 0,-5-1 0 0,5 5 0 0,0-1 0 16,0 5 0-16,4-5 0 0,1 1 0 16,-1-1 0-16,1 5 0 0,4-5 0 15,4 5 53-15,1-5 9 0,-1-4 2 0,6 5 0 0,-1-9-52 0,4 13-12 16,1-13 0-16,4 1 0 0,-4-5 54 0,9 0 8 16,-5 1 2-16,5-5 0 0,-1 4-52 0,6 0-12 0,-1-3 0 15,5-1 0-15,-5-4 0 0,5 0 0 16,5 1 0-16,-10-5 0 0,-14 0 0 0,10 4 0 0,0 1 0 15,4-5 0-15,1-4 0 16,-6 0 0-16,6 0 0 0,8 4 0 0,1-8 0 0,-6 1 0 0,1-1 0 0,-4 0 0 16,-1 0 0-16,0-8 0 0,1 0 0 0,-1-4 0 15,-4 4 0-15,4 0 0 0,-4-8 0 0,4 0 0 16,-4-1 0-16,0 9 0 0,4-8 0 0,-4 0 0 16,4-8 0-16,-4-4 0 0,4 4 0 0,5-5 0 15,-5 1 0-15,1 0 0 0,-1 0 0 0,0 0 0 16,1-1 0-16,-1-7 0 0,0 0 0 0,-4 3 0 0,0 5 14 15,-1-4 0-15,-3 0 0 16,-1-5 0-16,5-3-14 0,-10-5 0 0,1 1 0 0,0-9 0 0,-1-7 0 0,1-1 0 16,-5 1 0-16,0 7 0 0,0 5 0 0,0-1 0 15,-4-3 0-15,-1-1 0 0,6 5-8 0,-10-5 8 16,4 5 0-16,-4 7 0 0,0 13 0 0,0-12-8 16,-9-25 8-16,4 4 0 15,-4 13 0-15,0 8 0 0,0-5-8 0,-5 1 8 0,-4-9-8 0,-4 9 8 16,-6-1-12-16,-4 1 12 0,0 8 0 0,-13-9 0 15,8 9 0-15,-3 4 0 0,-1 7 0 0,4 1 0 16,1-4 0-16,-1 8 0 0,5-4 0 0,1 4 0 0,8 3 0 16,0 1 0-1,5 0-40-15,0 4 0 0,4-4-1 0,5 4 0 0,0 0 14 0,4 4 3 16,5 0 1-16,0 0 0 16,0 0-33-16,0 0-6 0,0 0-2 0,0 0 0 15,0 0-102-15,0 0-21 0,-4 4-4 0,-1 0-1 16</inkml:trace>
  <inkml:trace contextRef="#ctx0" brushRef="#br0" timeOffset="-28596">1550 1048 172 0,'-13'-12'8'0,"13"8"1"0,0 4-9 0,0 0 0 0,-5-4 0 0,5 0 0 15,0 4 143-15,0 0 26 0,0 0 6 0,0 0 1 16,0 0-39-16,0 0-7 0,0 0-2 0,0 0 0 16,0 0-51-16,0 0-10 0,0 0-3 0,0 0 0 15,0 0 16-15,0 0 4 0,0 0 0 0,0 0 0 16,0 0-25-16,0 0-5 0,0 0-1 0,0 0 0 0,0 0 2 0,0 0 0 16,0 0 0-16,0 0 0 0,0 0-44 0,0 0-11 15,9 8 0-15,-4-4 0 0,-5-4 0 0,9 4 0 16,0-4 0-16,0 4 0 0,0 4 50 15,0-8 8-15,0 4 2 0,1 4 0 0,3 0-16 0,-4 0-4 16,5-4 0-16,-5 4 0 16,0 0-9-16,5 5-3 0,-1-5 0 0,-3 0 0 0,3 4-28 0,1 4 0 15,0 0 0-15,4 9 0 0,-5-1 57 0,6 4 6 16,-6-4 1-16,1 5 0 0,4-5-52 0,0 0-12 0,5 5 0 16,-5-9 0-16,1 0 0 0,3-4 0 0,-3 5 0 15,-1-5 0-15,0-8 0 0,-4 4 0 0,-1-4 0 16,1 0 0-16,0 0 0 0,4 8 0 0,0 1 0 0,-4-1 0 15,-1-4 0-15,6 4 0 0,-1 4 0 0,0 1 0 16,-4-9 0-16,-1 4 0 0,6 8 0 0,-1-4 0 16,0 1 0-16,0-5 0 0,0 0 0 15,1 4 0-15,-1 1 0 0,-5-1 0 0,6-8 0 0,-1 0 0 16,0 4 0-16,0-4 0 0,0 5 0 0,1 3 0 16,-1-4 0-16,0-4 0 0,-4 0-9 0,-1-4 9 15,-3 5 0-15,3-1 0 0,-4 0 0 0,5 4 10 16,0-4-10-16,-1 4 0 0,6 5-10 0,-1-1 10 15,-5 0 0-15,6-4 0 0,3-8-8 0,-3 0 8 0,3 1 0 16,-8 3 0-16,0 0 12 0,4 4-12 0,0-4 0 0,0 0 0 16,-9 4 0-16,5 1 0 0,0-5 0 0,-1 0 0 15,1 4 0-15,-5-4 0 0,5-4 0 16,-5 4 0-16,5-3-15 0,-5 3 5 0,4 4 10 16,-4-4 0-16,5-4 0 0,0 0 0 0,-5 0 0 15,4 0 0-15,6 5 0 0,-6 3 0 0,1 4 0 0,4-4 12 16,-4-4-2-16,4 0-1 15,-4 5-9-15,-1-5-12 0,6-4 2 0,-6 4 1 0,6 4 9 0,-6-8 12 16,1 0-2-16,4 5-1 0,0 11-9 0,5-4-12 16,-14-8 2-16,9 4 1 0,5 5 9 0,-5-1 0 15,5-4 0-15,-5 0 0 0,5 0 0 0,0 1 12 16,0-1-2-16,-1 4-1 0,-3 4-9 0,-1-3-12 16,0-5 2-16,5 4 1 0,-10-8 9 0,6 0 0 0,-6 4 0 15,5 1 0-15,-4 3 0 0,0 0 0 0,-1-4 0 16,1-4 0-16,4 1 0 0,-4 3 11 0,0-4-1 15,4 4 0-15,-5 0-10 0,1 4 0 0,9 1 0 0,-9-1 0 16,4-4 0-16,0 4-14 0,5-3 3 0,-10-5 1 16,1 0 10-16,-5 0 0 0,5-4 0 0,-5 4 0 15,5 0 0-15,-1 1 14 0,1-5-3 0,0 8-1 16,-1-4-10-16,-4-4-12 0,0 4 2 0,1-4 1 16,-1 4 9-16,-5-4-8 0,5-3 8 0,-4 3-8 15,-1-4 8-15,6 0-8 0,-6 0 8 0,-4 0-8 16,0-4-134-16,0 0-26 15,0-8-6-15,5 4-904 0</inkml:trace>
  <inkml:trace contextRef="#ctx0" brushRef="#br0" timeOffset="-27762">3244 3860 1267 0,'0'0'28'0,"0"0"5"0,0 0 2 0,0 0 1 0,0 0-36 0,0 0 0 0,0 0 0 0,0 0 0 0,0 0 109 16,0 0 15-16,0 0 4 0,0 0 0 0,0 0-52 0,0 0-9 16,0 0-3-16,0 0 0 0,0 0-16 0,0 0-4 15,14 5-1-15,-14-5 0 0,18-5-18 0,-4 5-3 16,4-4-1-16,5 4 0 0,-1 4 35 0,1 1 6 16,4-5 2-16,-4-5 0 0,0 1-52 0,4 0-12 15,-4 0 0-15,4 0 0 0,1 4 54 0,-1 0 8 16,0 0 2-16,1 4 0 15,-1-4-52-15,-4 0-12 0,-1 0 0 0,1 0 0 0,0 8 0 0,-5-8 0 16,0 4 0-16,1-4 0 0,-6-4 0 0,1 4 0 16,0 4 0-16,-5 1 0 0,0-14 0 0,-5 9 0 15,5-4 0-15,-4 4 0 0,-5 0 0 0,0 0 0 0,0 0 0 16,0 0 0 0,0 0-253-16,0 0-54 0,0 0-10 0,0 0-3 0</inkml:trace>
  <inkml:trace contextRef="#ctx0" brushRef="#br0" timeOffset="-25624">4705 3189 172 0,'0'0'16'0,"0"0"-16"0,0 0 0 0,0 0 0 15,0 0 195-15,0 0 36 0,0-8 7 0,5-1 2 16,-5 1-141-16,0 0-28 0,-5 0-6 0,5 8-1 16,5-12 1-16,-5 12 0 0,0-8 0 0,0 0 0 15,-5 0-1-15,5 0-1 0,0 8 0 0,0-8 0 16,0-1 1-16,0 9 0 0,0 0 0 0,-4-8 0 15,4 0-52-15,-5 0-12 0,5 0 0 0,0 8 0 0,-4-4 54 0,4 4 8 16,0 0 2-16,-9-4 0 0,-5-4-52 0,5 0-12 16,-5 4 0-16,1-4 0 0,-6 8 0 0,1-4 0 15,0 0 0-15,0 4 0 0,-10 0 0 0,6 0 0 16,-1 4 0-16,0 0 0 0,-4-4 0 0,4 0 0 16,0 4 0-16,-4 0 0 0,4-4 0 0,0 4 0 15,5 4 0-15,-9 4 0 0,0 4 18 0,-1 4 1 16,6-7 0-16,-1 7 0 0,-5-4-31 0,1 4-5 15,0 1-2-15,0-1 0 0,4 4 67 0,0 0 12 16,-4 1 4-16,8-1 0 0,-3 0-52 0,3 4-12 16,1 1 0-16,0 3 0 0,0-8 54 0,0 5 8 15,4 3 2-15,5 1 0 0,-5-5-52 0,5 4-12 16,0-3 0-16,4 3 0 0,1 0 0 0,-1 9 0 16,1-1 0-16,4 1 0 0,0 3 0 0,0-3 0 0,0-1 0 15,4 1 0-15,-4-5 0 0,5-8 0 0,-1 5 0 0,1-1 0 16,4-8 0-16,0 1 0 0,-4-1 0 0,4 0 0 15,5-3 0-15,-1 3 0 0,1-4 0 0,4-4 0 16,-4 4 0-16,-1-7 0 0,1-1 0 0,4 0 0 16,0 0 26-16,1-4 2 0,3 4 1 15,-3-4 0-15,-1 0 5 0,5 1 1 0,4-1 0 0,-9 0 0 16,0 0-51 0,-4-4-11-16,0 4-1 0,4 0-1 0,-4-4 46 0,4 4 10 15,-5-4 1-15,6 4 1 0,-6-4-29 0,10 0 0 0,-5 5 0 16,0-5 0-16,5 4 0 0,5 0 0 0,-1-4 0 0,0 4 0 15,5-4 0-15,0 4 0 0,-5-4 0 0,5 0 0 0,0-4 0 16,0 0-21 0,-5 0 3-16,-9-4 1 0,1 0 17 0,-1 0-8 0,0 0 8 0,0 0 0 15,0-4 9-15,1 0 9 0,-1 0 2 0,0-4 0 0,5-1-20 0,-10 1 0 16,6 0 0-16,-1 0 0 0,-4 4-12 16,-1 0-5-16,5-4-2 0,-4-1 0 0,0 1 19 15,-1 0 0-15,1-4 0 0,0 4 0 0,-1 0 0 16,6-9 0-16,-1 1 0 0,0 4 0 0,-4-4 12 0,-1 0 5 15,1-1 2-15,0 1 0 0,-5-4-19 0,0 0 0 16,0-1 0-16,-4-3 0 0,4 4-12 0,-9-5-5 16,4 1-2-16,1 0 0 0,-5-5 31 0,0 13 5 15,0-8 2-15,0 8 0 0,0-1-31 0,-5-7-5 16,5 4-2-16,-4-5 0 0,4 1 31 0,-9-8 5 16,4-1 2-16,-4 1 0 0,0-1-31 0,0 1-5 0,-5-5-2 15,5 9 0-15,-9 0 19 0,4-1 0 0,-4-11 0 16,4 3 0-16,1 9 0 0,-1-4 0 0,0-1 0 15,1 9 0-15,-1-1 0 0,5 1 0 0,-9 4 0 0,8 0 0 16,-3 3 0-16,-1 5 0 0,5-4 0 0,-5 4 0 16,1 8 0-16,-1 0 0 0,-4-9 0 0,4 5 0 15,-4 4 0-15,4-4 0 0,1 4-12 0,-6 8 12 16,6-8-16-16,-1 8 3 16,5 0 1-16,0 0 0 0,-5 0-14 0,5 4-2 0,-5 0-1 15,5-4 0-15,0 4-131 0,0 0-25 0,0 4-6 16,0-4-1-16</inkml:trace>
  <inkml:trace contextRef="#ctx0" brushRef="#br0" timeOffset="-20499">317 732 1267 0,'0'0'28'0,"0"0"5"0,0 0 2 0,0 0 1 0,0 0-36 0,0 0 0 16,0 0 0-16,0 0 0 0,0 0 109 0,0 0 15 16,0 0 4-16,0 0 0 0,0 0-52 0,0 12-9 15,0-12-3-15,0 0 0 0,4 4 0 0,-4-4 0 0,0 0 0 0,0 0 0 16,0 8-29-16,0 5-7 0,0-13 0 0,0 0-1 15,0 8 8-15,0-8 1 0,0 8 1 0,-4 0 0 16,4 4 22-16,0-4 4 0,4 4 1 0,-4 0 0 16,5 1 0-16,-1-1 0 0,1 0 0 0,-1 4 0 15,1 0-45-15,4 4-9 0,-4 1-2 0,4 3 0 16,-5-4 4-16,1 0 1 0,4 1 0 0,-5 3 0 16,1 4-13-16,-1-8 11 0,6 5-11 0,-6-5 10 15,1 4-29-15,-1-3-5 0,5-1-2 0,0 0 0 0,-9 0 26 0,5 0 0 16,13 5 0-16,-18-5 0 15,0-8 0-15,0 8 0 0,5 1 0 0,-1-9 0 16,-4-12 12-16,0 0 7 0,0 0 1 0,0 0 1 0,0 0-33 16,0 0-8-16,0 0 0 15,0 0-1-15,5-8 21 0,4-9 0 0,5 5 0 0,-10 0 0 0,-4 12 0 16,9-8 0-16,-4-12 0 0,4 4 0 0,-4 8 0 16,4-13 0-16,0 5 0 0,0-4 0 0,0-4 8 15,-5-1 5-15,6-3 2 0,-6 4 0 0,5 3-24 0,0 5-5 16,-4-4-1-16,4 0 0 0,-4 0 15 0,4 3 0 15,-5 1 0-15,1 4 0 0,-1 0 0 0,-4 12 0 16,0 0 0-16,0 0 0 0,9-8 0 0,-4 4 0 16,-5 4 0-16,0 0 0 0,5 12 0 0,-5 0 0 15,9-4 0-15,-9-8 0 0,0 0 0 0,4 0 0 16,5 4 0-16,0 0 0 0,-9 4 0 0,10 4 0 16,-1 1 0-16,0 3 0 0,-5-4 0 0,5 4 0 0,1 0 0 15,-1 5 0-15,0-1 0 0,0 4 0 0,0 0 0 16,0-3 0-16,0-5 0 0,-4-4 0 15,-1-4 0-15,5 4 0 0,-4-4 0 0,-1 4 0 0,1-8 0 16,0 5 0-16,-1-5 0 0,1 0 0 0,-5-4 0 0,0 0 0 16,0 0 0-16,0 0 0 0,0 0 0 0,4 0 0 15,5-4 0-15,-4 0 0 0,-5-5 0 0,9-3 0 16,-9 0 0-16,5-4 0 0,-5 0 0 0,0-4 0 16,4-5 0-16,-4 9 0 0,5-4 0 15,-5-4 0-15,0-5 0 0,4-3 0 0,-4 4 0 0,0-1 0 0,5 1 0 16,-1-9 0-16,1 1 0 0,-5 0 0 0,4 3 0 0,1 5 0 15,0 8 0-15,-1-9 0 0,1-7 0 0,-1 0 0 16,1 7 0-16,-1 1 0 0,1 4 0 0,-1-5 0 16,1 13 0-16,-1 0 0 0,-4-4 0 0,5-1 0 15,0 9 0-15,-5 0 0 0,0 4 0 0,0 0 0 16,0 8 0-16,0 0 0 0,0 0-10 0,0 0 1 16,4 12 0-16,-4 0 0 15,-4 4-139-15,4-3-28 0,0-13-6 0,-10 16-901 0</inkml:trace>
  <inkml:trace contextRef="#ctx0" brushRef="#br0" timeOffset="-19761">1145 1501 1036 0,'0'0'23'0,"5"16"5"0,-5-16 0 0,0 0 1 0,0 0-29 0,0 0 0 0,4 12 0 0,-4-12 0 16,0 0 57-16,0 0 6 0,0 0 1 0,0 0 0 16,0 0 51-16,0 13 10 0,0-13 3 0,0 8 0 15,-4 0-52-15,4-8-11 0,0 8-1 0,0-8-1 16,0 0 1-16,0 0 1 0,0 0 0 0,0 0 0 16,0 0-1-16,0 0 0 0,0 0 0 0,0 0 0 15,0 0 0-15,0-8 0 0,0-4 0 0,4 4 0 16,-4-9-51-16,5 5-13 0,-5-4 0 0,4 4 0 15,1-8 0-15,-5-1 0 0,0 1 0 0,0 0 0 16,4-4 0-16,-4-1 0 0,0 5 0 0,5-4 0 16,-10 0 0-16,10 3 0 15,-5 1 0-15,5 0 0 0,-10-4 0 0,10 3 0 0,-5 5 0 0,0 4 0 16,0 4 54-16,-5 0 8 0,5 8 2 0,0 0 0 16,0 0-73-16,0 0-15 0,0 0-2 0,0 12-1 15,0 0 27-15,-5 4 0 0,5-4 12 0,-4 13-4 0,4 7 9 0,-5-4 3 16,5-11 0-16,5-1 0 0,-5 8-20 15,0 8 0-15,0 5 0 0,0-9 0 16,0-12 0-16,0 5 0 0,0-1 0 0,0-4 0 0,0-4 0 0,0 0-11 16,4 0 2-16,-4-3 0 0,0-9 9 0,0 8 12 15,0-8-2-15,0 0-1 0,0 0-9 0,0 0 0 16,0 0 0-16,0 0 0 16,0 0-203-16,10 12-42 0</inkml:trace>
  <inkml:trace contextRef="#ctx0" brushRef="#br0" timeOffset="-8742">5284 3775 806 0,'0'0'36'0,"0"0"7"0,0 0-35 0,0 0-8 0,0 0 0 0,0 0 0 16,0 0 53-16,0 0 9 0,0 0 2 0,0 0 0 15,0 0-52-15,0 0-12 0,-5-4 0 0,5 4 0 16,0 0 0-16,0 0 0 0,-9 0 0 0,4-4 0 15,1 4 36-15,4 0 5 16,0 0 1-16,0 0 0 0,0 0-16 0,0 0-3 0,0 0-1 0,0 0 0 16,0 0 34-16,0 0 6 0,0 0 2 0,0 0 0 15,0 0 0-15,0 0 0 0,0 0 0 0,0 0 0 16,0 0-18-16,0 0-3 0,0 0-1 0,9 0 0 16,9-4-13-16,0 4-2 0,-4 4-1 0,-5-4 0 15,0 0 1-15,0 0 0 0,-9 0 0 0,0 0 0 0,10 0-2 0,3-4 0 16,1 4 0-16,4 0 0 0,0 0-13 15,5 0-4-15,-5 4 0 0,-4-4 0 0,0 0 45 16,4 0 9-16,-5-4 2 0,1 8 0 0,0-4-44 16,-5 4-9-16,5-8-2 0,-5 8 0 0,4 5 3 0,-4-5 0 15,5-4 0-15,-5-4 0 0,5 4 24 16,-5 0 6-16,5 0 1 0,-1 4 0 0,1 0-35 16,4 0-8-16,-4 0 0 15,-1-4 0-15,-3 0 0 0,3 0 0 0,5 4 0 0,1 0 0 0,-6-8-16 0,5 4-6 16,-4 0-1-16,9 0 0 0,-5 4 23 15,0 0 0-15,1-4 0 0,-6 0 0 0,1 0 21 0,-1-4-1 16,1 4 0-16,4 0 0 0,-9 0-20 0,5 0 0 16,0 0 0-16,4 0 0 0,0 0 0 0,5 0 0 15,-5 0 0-15,-4 0 0 0,4 0 0 0,-4-4 0 16,4 4 0-16,0 0 0 0,0 0 0 0,-4-4 0 0,0 4 0 16,4 0 0-16,-9 0 0 0,5 0 0 15,-5 0 0-15,4 0 0 0,-3 0 0 0,3 0 0 0,1 0 0 16,-1 4 0-16,1 0 0 0,0 4 0 0,4-4 0 15,-4 0 0-15,-1-4 0 0,6 0 0 0,-6 0 0 0,5 0 0 16,-4 4 0-16,4 0 0 0,0 0 0 0,1 0 0 16,-1-4 0-16,0 0 0 15,5-4 0-15,-5 4 0 16,0 0 56-16,5 0 6 0,0 0 2 0,0 0 0 16,-1 4-52-16,-8-4-12 0,-5 0 0 0,0 0 0 15,9 0-14-15,1 0-6 0,-1 0 0 0,0 0-1 0,0-4 21 16,5 4 0-16,0 4 8 0,0-4-8 0,-5-4 8 15,-5 0-8-15,6 4 8 0,-1-4-8 0,-4 4 15 0,4 0-3 16,-5 0 0-16,6 4 0 0,-6 0-12 0,1-4 0 16,4 0 0-16,0 0 0 0,-4-4 0 0,4 4 0 15,0 0-9-15,5 0 9 0,-5 0 0 0,1 4 0 16,3 0 0-16,-3-4 0 0,-1-4 8 16,5 4-8-16,-5 0 0 0,0 0 0 0,5 0 0 15,-5 0 0-15,0 0 0 0,0 0 0 0,1-4 0 0,-1 4 0 16,5 4 0-16,-5 0 0 0,-5-4 17 0,6-4 0 15,-1 0 0-15,0 4 0 0,-9 0-27 0,5 0-6 16,0 0 0-16,4 0-1 0,-5 0 30 0,1 0 7 16,-5 0 0-16,5 4 1 0,-1 0-21 0,1-4 8 15,-5 0-8-15,5 0 0 0,0 4-14 0,-5-4-7 0,0-4-2 16,4 4 0-16,1 0 42 0,-5-4 8 0,0 0 1 16,5 4 1-16,-5-4-20 0,5 8-9 0,-5 4 8 15,4-8-8-15,6 0 0 0,-6 4 8 0,1-4-8 16,4 0 0-16,-4 4 0 0,0-4 8 0,4 4-8 0,-5-4 0 15,6 4 0-15,-6-4 8 0,1 0-8 0,0-4 0 16,4 8 25-16,-5-4 0 0,1 0 0 0,4 0 0 16,-4-4-39-16,4 4-8 0,0-4-2 0,5 4 0 15,-5-4 24-15,1 4 0 0,-1 0 0 0,0 0 0 0,0 0 0 16,0 0 8-16,5 0-8 0,-9 0 0 0,0-4 0 16,-1 4 8-16,1-4-8 0,-5 4 0 0,0 4 0 15,5 0 0-15,-5-4 0 0,4 0 0 0,-3-4 0 16,-1 8 0-16,0 0 0 0,4-4 0 0,1-4 0 0,-5 8 0 15,0 0 0-15,0 0 0 0,1-8 0 0,-10 4 0 16,9-4 0-16,-9 4 0 0,0 0 0 0,0 0 0 16,0 0 0-16,0 0 0 0,0 0 0 0,0 0 0 15,0 0 0-15,0 0 0 0,0 0 0 0,0 0 0 16,0 0 0-16,0 0 0 0,0 0-12 0,0 0 12 16,0-4-10-16,0 4 10 15,0 0-87-15,-5-8-11 0,1 4-2 0,-6 0-1 16,10 4-111-16,-9-8-21 0,-4 4-5 0</inkml:trace>
  <inkml:trace contextRef="#ctx0" brushRef="#br0" timeOffset="-6857">6686 3128 1267 0,'0'0'28'0,"0"0"5"0,4 8 2 0,-4-8 1 0,0 0-36 0,0 0 0 16,0 0 0-16,0 0 0 0,0 0 58 0,0 0 5 15,0 0 1-15,0 0 0 0,0 0-2 0,0 0 0 16,0 0 0-16,0 0 0 0,0 0-48 0,0 0-14 15,-4 0 0-15,4 0 8 0,0 0 44 0,0 0 10 16,0 0 2-16,0 0 0 0,0 0-11 0,0 0-1 16,0 0-1-16,0 0 0 0,-5-8 21 0,5 8 4 15,-4-4 0-15,4 4 1 0,-5-8-33 0,5 8-8 16,-4-8 0-16,4 8-1 16,-9-4-5-16,4-4-1 0,-4 4 0 0,0-1 0 0,0 5-29 0,-5-4 0 15,5 0 0-15,-5 8 0 0,1 0 0 0,-1 1 0 16,0-1 0-16,1-4 0 0,-6 8 0 0,6 4 0 15,4 0 0-15,-5 8 0 0,5 0 0 0,0-3 0 0,0-1 0 16,0 0 0-16,4 4 0 0,1 5 0 0,4-5 0 0,0 4 0 16,0-4 0-16,0 0 0 15,4 1 0-15,1-1 0 0,4-4 0 0,-5 0 0 0,5-8 0 0,1 5 0 16,-1-5 0-16,0 4 0 0,4 0 0 0,-4-8 0 16,5-8 0-16,-5 0 0 0,0 0 0 0,0 0 0 15,1-4 0-15,3 0 0 0,1 0 0 0,-5-1 0 16,0-3 0-16,0 0 0 0,0 4 0 0,0-4 0 15,1 0 0-15,-1 4 0 0,-5 0 0 0,1-1 0 16,-5-7 0-16,0 0 0 0,-5 4 0 0,1-4 0 0,-1 4 0 16,-4 0 0-16,4 3 0 0,-4-3 0 0,5 0 0 15,-5 0 0-15,0 0 0 0,-1 4 0 0,6 0 0 0,-1 0 0 16,5 8 0-16,0 0 0 0,-9 0 0 0,9 0 0 16,-9-4 0-16,9 4 0 0,-9-5 0 0,0 1 0 15,9 4 0-15,0 0 0 0,0 0 0 0,0 0 0 16,0 0 0-16,0 0 0 15,0 0 0-15,0 0 0 0,0 0 0 0,0 0 0 0,0 0 0 0,0 0 0 16,0 0 0-16,0 0 0 0,0 0 0 0,0 0 0 16,0 0 0-16,0 0 0 0,0 0 0 0,0 0 0 15,0 0 0-15,14-4 0 0,-1 4 0 0,1 0 0 16,0-8 0-16,-1 4 0 0,-4 0 57 0,5 4 6 16,0-8 1-16,4 4 0 0,-5 0-52 0,1 0-12 0,9 0 0 15,0 0 0-15,4 0 18 0,0 0 1 0,1 0 0 0,4 4 0 16,-10-4-5-16,1 0-1 0,4 0 0 0,-4 4 0 15,-5 0-5-15,5 0 0 0,-5 4-8 0,1-4 12 16,-6-4 11-16,1 4 1 0,-1 0 1 0,1 0 0 16,0 0-25-16,-5 0 0 0,5 0 0 0,-10 0 0 15,5 0 0-15,-4 0 0 0,4 0 0 0,-9 0 0 16,4 0-9-16,1-4-7 16,4 4-2-16,-9 0 0 0,0 0 18 0,0 0 0 0,5-5-8 0,-5 5 8 0,0 0 12 15,0 0 7-15,0 0 1 0,0 0 0 16,0 0-119-16,0 0-23 0,0 0-5 0,0 0-717 15,-14 0-144-15</inkml:trace>
  <inkml:trace contextRef="#ctx0" brushRef="#br0" timeOffset="-5441">2142 2978 1720 0,'0'0'38'0,"0"0"8"0,0 0 2 0,0 0 0 0,0 0-39 0,0 0-9 15,0 0 0-15,0 0 0 0,0 0 106 0,0 0 19 0,0 0 4 16,0 0 1-16,0 0-2 0,0 0 0 15,5-12 0-15,-5 0 0 0,4 4-102 0,-4 0-26 16,0 4 0-16,0 4 0 0,0 0 56 0,0 0 7 16,0 0 1-16,0 0 0 0,0 0-52 0,0-8-12 0,-4 0 0 0,-1-1 0 15,-4 9 0-15,9 0 0 0,0 0 0 0,-4 4 0 16,-6 1 0-16,6 3 0 0,-5 4 0 0,4-4 0 16,5 4 0-16,-4-4 0 0,4-8 0 0,0 0 0 15,0 0 0-15,0 0 0 16,0 12 0-16,0-12 0 0,4 8 0 0,-4-8 0 15,0 0 0-15,0 0 0 0,5 8 0 0,-5-8 0 0,4 4 0 0,-4-4 0 16,9 5 0-16,-9-5 0 0,0 0 0 0,10-5 0 16,-10 5 0-16,9-4 0 0,0-4 0 0,-9 8 0 0,0 0 0 15,0 0 0-15,0 0 0 0,0 0 0 0,0 0 0 16,0 0 0-16,-5-8 0 0,5 8 0 0,0 0 0 0,0 0 0 16,0 0 0-16,0 0 0 15,-9 0 0-15,9 0 0 0,-4 8 0 0,4-8 0 0,-5 8 0 0,0 1 0 16,5-1 0-16,0 4 0 0,5 4 54 0,-5-16 8 15,0 0 2-15,0 0 0 16,0 0-103-16,0 0-20 0,9 8-4 0,-9-8-1 16,0 0 0-16,9 4 0 0,0 4 0 0,-9-8-1152 0</inkml:trace>
  <inkml:trace contextRef="#ctx0" brushRef="#br0" timeOffset="-3473">9317 3286 460 0,'0'0'20'0,"0"0"5"0,0 0-25 0,0 0 0 16,0 0 0-16,0 0 0 0,5-4 184 0,-5 4 32 15,0 0 7-15,0 0 1 0,0 0-77 0,0 0-15 16,5-8-4-16,-5 0 0 0,0 4 0 0,0 4 0 15,0 0 0-15,0-5 0 0,0-7-84 0,-5 8-18 16,0 0-3-16,-4-4-1 0,5 4-2 0,-1 0 0 0,-4 0 0 16,0-4 0-16,5 4 2 0,-6-4 0 0,1 4 0 0,-4 0 0 15,8 0-22-15,-9 0 0 0,5 0 0 0,-4 4 0 16,-1 4 0-16,-4 0 0 0,4 0 0 16,0 4 0-16,-4-8 8 0,0 8-8 0,0 4 10 0,0 0-10 15,-5 4 9-15,5 5-9 0,-1-1 8 0,-8 4-8 16,4 0 0-16,-4 5-9 0,9-1 0 0,-9-4 0 15,-1-8 9-15,1 5 0 0,0-1 0 0,-1 4 0 16,5 5 0-16,5-9 0 16,0 4 0-16,0 0 0 0,0 1 19 0,4-1 5 0,0 0 2 0,1 5 0 0,-1 3-6 15,0 8 0-15,1-7-1 0,4 7 0 0,4 5 6 16,0-9 2-16,1-3 0 0,-1-5 0 0,5 4-27 0,0-3 0 16,5 3-14-16,-1-4 5 0,6 9 58 0,-6-9 12 15,5-8 3-15,5 0 0 0,-5 1-64 0,5-1 0 16,-1-4-12-16,1 0 2 0,0 1 10 15,4-1 9-15,-4-4-1 0,4 8-8 0,0-4 9 16,5-4-9-16,-5 1 0 0,5-5 9 0,-5 0-9 0,5-4 0 16,-1 4 0-16,1 0 0 0,-5-4 0 0,1 0 0 15,-6 0 0-15,5-4 0 0,-4 8 0 16,9-8 0-16,-5 4 0 0,0 0 0 0,1-4 0 0,8 0 0 16,-4 0 0-16,-1 0 0 0,1 0 0 0,0-4 0 15,-5 0 0-15,9 0 0 0,-8 0 0 0,8-4 0 16,-4 4 0-16,-1 0 0 0,1 0 0 0,0-4 0 15,0 0 0-15,4 0 0 0,-4 0 0 0,0-1 0 0,-5-3 0 16,-5-4 0-16,10 4 0 0,0 4 0 16,-5-4 0-16,0 0 0 0,1 3 0 0,3-3 0 15,1 0 0-15,-5-4 0 0,-4 4 0 16,4-8 0-16,0-5 0 0,-4 5 0 0,-5-4 0 0,5 0 0 0,0-5 0 16,-5 1 0-16,-5 0 0 0,1-5 0 0,-1 5 0 0,5-5 0 15,-9 5 0-15,0 0 0 0,0 0 0 0,0 3 0 16,0-3 0-16,0 4 0 15,0 7 0-15,0-7 0 0,0-4 0 0,0-1 0 16,-4 1 0-16,-5-8 0 0,0 3 0 0,0-3 0 0,-5 4 0 0,-4-5 0 0,-5 5 0 16,5 3 0-16,-5 1 0 0,-4 0 0 15,-1 3 0-15,6 5 0 0,-1 0 0 0,5 0 0 16,-5-4 12-16,0 3 1 0,-4 5 0 0,4 4 0 0,5-4-13 16,-5 8-18-16,5-4 4 0,0 7 1 0,4 1 13 0,0 0 0 15,1 0 0-15,3 8 0 16,1 0-55-16,0 0-8 0,0 1-1 15,0-5-1-15,5 8-210 0,4-8-41 0</inkml:trace>
  <inkml:trace contextRef="#ctx0" brushRef="#br0" timeOffset="5879">9864 3832 172 0,'0'0'16'0,"0"0"-16"0,0 0 0 0,0 0 0 0,0 0 176 0,0 0 32 16,0 0 6-16,0 0 2 0,0 0-103 0,0 0-20 15,0 0-4-15,0 0-1 0,0 0-19 0,0 0-4 16,0 0-1-16,0 0 0 0,0 0-13 0,0 0-3 15,0 0-1-15,0 0 0 0,0 0-24 0,0 0-5 16,0 0-1-16,0 0 0 0,0 0-17 0,0 0 0 16,0 0 0-16,0 0 0 0,0 0 34 0,0 0 3 15,0 0 1-15,0 0 0 0,0 0-14 0,0 0-2 16,0 0-1-16,0 0 0 16,0 0-13-16,0 0-8 0,0 0 10 0,0 0-10 0,13-4 46 0,-3 0 3 15,-1 4 1-15,-9 0 0 0,0 0-18 0,13 0-4 16,6 0-1-16,-6 0 0 0,5 0-4 0,1 0-1 0,-6 0 0 15,1 4 0-15,4 0 6 0,0-4 0 16,-9 4 1-16,10-4 0 0,3 0-29 0,1 4 0 0,-9 0 0 16,9 0 0-16,-1 0 0 0,1 0 0 15,-9-4 0-15,4 0 0 0,5 0 36 0,-5 0 2 0,9 0 0 16,-8 0 0-16,-1 0-10 0,0 0-1 16,5 0-1-16,-5 4 0 0,0-4-26 0,-4 5-20 0,4-10 3 0,0 5 1 15,5 0 16 1,-5 5 14-16,-4-5-2 0,4 0-1 0,0 0-11 0,5 0 10 0,-5 4-10 0,0-4 10 15,5 4-10-15,-5-4 0 0,5 4 0 0,0-4 0 16,-5 0 0-16,0 0 0 0,-4 0 0 0,4 4 0 16,5-4 0-16,-5 0 0 0,0 4 0 0,1-4 0 15,-1-4 0-15,5 4 0 0,-1 0 0 0,-3 0 0 16,-1 0 27-16,0-4 3 0,0 4 1 0,0 0 0 16,5 0-50-16,-5 4-9 15,1-4-3-15,-1 0 0 0,0 0 50 0,0-4 9 0,-4 4 3 16,4 4 0-16,0-4-19 0,-4 0-3 15,4 0-1-15,0 0 0 0,-4-4 14 0,0 4 2 0,4 0 1 0,0 0 0 0,0 0-25 0,1 0 0 16,3 4 0-16,-3-4 0 0,-1 4-12 0,0-4-7 16,5 0-1-16,0 0-1 0,-5 0 21 0,5 0 0 15,-5 0 0-15,4 0 8 0,-3 0-8 0,3 0 0 16,-3-4 9-16,-1 4-9 16,5-4 0-16,-5 4 8 0,0-4-8 0,0 0 0 0,1 4 14 0,-1-4-2 15,0 4 0-15,0-5 0 0,0 1-12 0,-4 0 0 16,9 0 0-16,-5 0 0 0,0 4 0 0,0-4-18 0,-4 0 4 15,9 0 1-15,-5 4 13 0,5-4 0 0,-5 0 0 16,5 0 0-16,0 0 0 0,-1 4 0 0,-3-4 0 16,3 0 0-16,1 0 21 0,-5 0 7 0,5 0 2 15,0 4 0-15,0-4-30 0,-1 0 0 0,1 0 0 0,0 0 0 16,4-1 0-16,-9 1 0 16,1 0 0-16,-1 4 0 0,5-4 0 0,-5 4 0 0,0 0-12 0,-4-4 12 15,4 4 0-15,-4 0 0 0,-5 4 0 0,0 0 0 16,-9-4 0-16,13 0-18 0,1 4 4 0,0-4 1 0,-14 0 25 15,9 4 4-15,0-4 2 0,-9 0 0 0,0 0-18 16,0 0 0-16,0 0 0 0,0 0 0 16,0 0 0-16,4 9 0 0,-4-9 0 15,0 0 0-15,0 0 10 0,0 0-2 0,0 0 0 0,0 0 0 0,0 0-16 0,0 0-4 16,0 0-1-16,0 0 0 16,0 0-51-16,0 0-11 0,-4 4-1 0,-5-4-745 15,0 0-149-15</inkml:trace>
  <inkml:trace contextRef="#ctx0" brushRef="#br0" timeOffset="8095">8680 1262 172 0,'-4'-20'8'0,"4"8"1"16,-5 4-9-16,5 8 0 0,0 0 0 0,5-4 0 0,-1-4 194 0,-4 8 37 16,0-8 7-16,5-5 2 0,-5 13-104 0,0 0-21 15,0-8-4-15,0 0-1 0,0-8-22 0,0 4-5 16,0 0-1-16,0 4 0 0,0 8-66 0,0 0-16 15,0 0 0-15,0 0 0 0,0 0 55 0,0 0 7 16,0 0 2-16,0 0 0 0,0 0-10 0,0 0-2 16,0 0 0-16,4 12 0 0,1 4-10 0,-5-16-2 15,0 0-1-15,0 0 0 0,4 8-2 0,-4 4 0 16,0-4 0-16,5 13 0 0,-1 7 22 0,1-4 4 16,0-4 1-16,-1-3 0 0,1-1-55 0,-1 12-9 15,5 17 0-15,0-13 0 0,-4-12 9 16,4 5 10-16,5-1 1 0,-5-4 1 0,0-4-21 0,0-4-10 0,0 13 1 15,5-5 0-15,-5-4 9 0,0 0 0 0,5 5 0 16,-5-5 8-16,0-4-8 0,0 0-16 0,-4-8 4 0,4 4 0 16,-5 0 22-16,5 4 4 0,0-4 1 15,0-3 0-15,-9-5-15 0,5 0 0 0,9 4 0 0,-10-4 0 16,-4 0 0-16,5-17-8 0,-5 17 8 16,0 0 0-16,4-12-12 0,-4 12 0 0,5-16 1 0,4 4 0 15,-9 12 11-15,5-12 0 0,4 4 0 0,0 0 0 16,-5-5 0-16,5 1 12 0,-4 0-2 0,4 0-1 15,-4 0-9-15,-1 0 0 0,-4-4 0 0,5-1 0 0,-1 5 0 16,5 0 0-16,-4 4 0 0,-5 8 0 0,5-12 0 16,-5 0-12-16,0-9 2 0,4 5 1 0,1 4 9 15,-5 4 0-15,0-4 0 0,0 12 0 0,4 12 0 0,-4-4 16 16,0-8-4-16,0 0-1 0,9 0-11 0,-4 12 0 16,-1 4 9-16,5 9-9 0,-4-5 0 0,4 4 8 15,0-3-8-15,5 3 0 0,-5 4-8 0,5 0-7 16,-5-3-1-16,0-1 0 0,5-4 16 0,-5-4 0 15,4 1 0-15,-4 3 0 0,1 12 12 0,-1-12 4 16,4-3 2-16,-4-13 0 0,-9-4-18 16,5 0 0-16,4 8 0 0,0-4 0 0,0 0 0 0,0-4 0 15,-9 0 0-15,5 0 0 0,-5 0 0 0,9-12 0 16,5 0 0-16,-5-5 0 0,-5 5-16 0,5-4 0 16,-4 0 0-16,0 0 0 0,4-5 28 0,-5 1 4 0,1 0 2 15,-1-4 0-15,1 3-18 0,4 1 0 0,0-4 0 0,-4 0 0 16,-1-1 0-16,1 1 0 0,-1-4 0 0,5 4 0 15,-4-5-11-15,0 1-5 0,-1 0-2 0,-4 3 0 16,5-7 18-16,-1 8 0 0,-4 3 0 0,0 9 0 16,0 8 17-16,0 4 7 0,0 0 2 0,0 0 0 15,9 0-26-15,-9 0 0 0,0 0-14 0,9-4 5 16,-9-4-115-16,0 8-24 0,0 0-4 0,5 16-901 16</inkml:trace>
  <inkml:trace contextRef="#ctx0" brushRef="#br0" timeOffset="8473">9955 1979 1652 0,'0'0'36'0,"0"0"8"0,0 0 2 0,0 0 0 0,0 0-37 0,-9 4-9 16,-5 8 0-16,0-4 0 0,1-4 70 0,-5-4 12 0,-1 0 2 15,-3 4 1-15,-1 4-17 0,-4 4-3 0,-1-4-1 0,1 0 0 32,4 1-64-32,0-9 0 0,5 0-16 0,0 4 4 0,-5 0 12 0,10 0 12 0,3 0-3 0,1-8 0 15,0-4-9-15,5-1 0 16,4 9 9-16,0 0-9 0,4 9 0 0,-4-9 0 0,0 0 0 0,14-4 0 16,0-1 56-16,-1-11 6 0,10 0 2 0,-9-4 0 15,-1 0-52-15,-4-5-12 0,5-3 0 0,0 4 0 16,-5-1 54-16,0 1 8 0,0 0 2 0,-4 4 0 15,-1-1-52-15,-4 1-12 0,0 4 0 0,-4 4 0 0,-1-4 0 16,-4 4 0 0,-5-1 0-16,-4 5 0 0,0 0 0 0,-5 4 0 0,9 0 0 0,-8 0 0 15,3 4-53-15,-3-4-7 0,3 4-2 0,1 4 0 16,0-4-166-16,4 0-34 16,-8 8-6-16,22-8-2 0</inkml:trace>
  <inkml:trace contextRef="#ctx0" brushRef="#br0" timeOffset="9353">9463 781 172 0,'-18'-16'8'0,"9"11"1"0,4 1-9 0,-4 0 0 0,-4 4 0 0,3 0 0 15,-3 0 194-15,-1-4 37 0,0 0 7 0,5 0 2 16,-4 0-141-16,4 0-28 16,-1 4-6-16,-3-4-1 15,-1 0 0-15,1 0 0 0,-1 0 0 0,0 0 0 16,5 4 4-16,-9 0 0 0,0 0 0 0,4 0 0 15,-4 0-24-15,0 8-4 0,-5-4 0 0,5 8-1 0,-1 0-15 16,-3-4-2-16,-6 1-1 0,1-1 0 0,4 0-21 0,-4 0 0 16,0 4 0-16,4 0 0 15,-9-4 0-15,9 4 0 0,5 0 0 0,4 9 0 0,10-1 56 16,-14 0 6-16,-10-4 2 0,-4 5 0 0,10 3-16 0,-1 0-2 16,-4 0-1-16,4 5 0 0,5-1-2 0,-1 0-1 15,1-3 0-15,9-5 0 16,-5 8-9-16,1 5-1 0,4 3-1 0,4 1 0 0,-4-5-17 0,4 0-3 15,1 1-1-15,4 7 0 0,4-3 15 16,-4-1 3-16,0-4 1 0,5 1 0 0,4-1-15 0,0 0-3 16,0 13-1-16,9 4 0 0,5 3-10 0,-5-3 8 15,1-1-8-15,3 1 8 0,-3-9 11 0,3 1 1 16,1-5 1-16,0-3 0 0,0-1-21 0,4-4 0 16,-4-7 0-16,9-1 0 0,-5-8 0 0,5 4 0 15,-9-4 0-15,4-4 0 0,0 0 0 0,1 5 0 0,-1 7 0 16,9-4 0-16,-4-4 0 0,0 0 0 0,0-8 0 15,-9 0 0-15,9-4 0 0,4 0 0 0,-4 0 0 16,4 0 0-16,5 0 0 0,-4-4 0 0,4-4 0 16,4 4 0-16,1 4 0 0,-5 0 0 0,-5-8 0 0,-4 4 0 15,-5 0-12-15,1-4-8 0,3-4 0 16,-3 0-1-16,-1 8 21 0,-4-17 0 0,4-3 0 0,-4 0 0 16,0-1 12-16,4 1 8 0,-4 8 0 0,4-8 1 15,0 3-33-15,-4-7-8 0,0-4 0 0,4-1-1 16,1 1-18-16,-10-4-3 0,0-5-1 0,0 1 0 0,-4 3 137 0,4 5 27 15,-4 4 6-15,-1-5 1 0,-4-3-103 0,-9 3-25 16,5-7 0-16,-10-1 0 0,5 1 0 0,-4 4 0 16,-1-5 0-16,1 5 0 15,-5 7-46-15,0-3-14 0,-10-4-4 0,1-1 0 16,0 1 26-16,-5-1 5 0,0 1 1 0,1 3 0 0,-6-3 51 0,6 4 10 16,-6 7 3-16,1 1 0 15,0 8-77-15,-1 0-15 0,6 8-4 0,-6-9 0 0,6 5 52 0,-1 0 12 16,0 0 0-16,5 8 0 0,0 0 0 0,-1-4 0 15,-3 4 0-15,8 0 0 0,0-8 0 0,5 8 0 16,-5-5 0-16,1 9 0 0,4 4 0 0,0 1 0 16,4-10 0-16,1 5 0 15,-6 5-25-15,10-5-3 0,0 0 0 0,0 0 0 16,0 0-57-16,0 0-12 0,-4 4-3 0,-1 0 0 16,5-4-73-16,0 0-15 0,0 0-4 0,0 0-341 0,0 0-69 0</inkml:trace>
  <inkml:trace contextRef="#ctx0" brushRef="#br0" timeOffset="11236">10419 1707 345 0,'0'-8'31'0,"-4"0"-31"0,-1 4 0 15,5 4 0-15,0-8 165 0,0 8 27 0,0 0 6 16,0 0 1-16,0 0-114 0,0 0-22 0,0 0-5 0,0 0-1 16,0 0 6-16,0 0 1 0,0 0 0 0,0 0 0 0,-4 4-36 15,4-4-8-15,0 0 0 0,0 0-1 0,0 0-19 0,0 0 10 16,0 0-10-16,-9-4 8 0,9 4-8 0,0 0 0 16,-10-4 0-16,10 4 8 0,-9-8 25 0,9 8 5 15,0 0 1-15,0 0 0 0,-9 4-31 0,9-4-8 16,0 0 0-16,0 0 0 0,0 0 52 0,-4-12 10 15,-1 4 2-15,5 8 0 0,-9-12-28 0,9 12-6 16,9 0-1-16,-9 0 0 0,0 0-5 0,0 0 0 16,0 0-1-16,0 0 0 0,0 0 1 0,0 0 0 15,0 0 0-15,0 0 0 0,0 0 22 0,0 0 5 16,0 0 1-16,0 4 0 0,0 0-30 0,5 0-6 0,-5 0 0 0,0 0-1 16,0-4 6-16,0 0 2 0,0 0 0 0,0 0 0 15,0 0-4-15,0 0-1 0,4 0 0 0,1 4 0 16,-5-4-8-16,0 4-2 0,4 0 0 0,1-4 0 15,-1 4-8-15,1 0 0 16,0-4 0-16,-1 4 0 0,5 0 22 0,0 0 2 16,-4 0 1-16,4 0 0 0,0 4-11 0,0-3-2 15,0 7-1-15,5 4 0 0,-5 0 1 0,5 0 0 16,4-4 0-16,-4-4 0 0,4-3 3 0,0-1 1 16,0 4 0-16,5 4 0 0,-5 4-16 0,5-4 0 15,0 4 0-15,-1-4 0 0,1-3 10 0,0 3-1 16,0 4 0-16,4 0 0 0,-4-4-9 0,0 4 0 0,4 5 9 0,-4-9-9 15,-5-4 0-15,0 0-15 16,5 0 3-16,-5 4 0 0,5 0 12 0,-5 0 0 0,0-3 0 0,0-1 0 0,1-4 0 16,-1 4 0-16,0-4 0 0,0 4 0 0,-4 0 0 0,4 0 0 15,0 0 0-15,1 0 0 0,-6 0 0 0,1 1 0 16,4-1 0-16,0-4 0 0,-4 4 0 16,4 0 0-16,0 0 0 0,-4-4 0 0,4 4 0 15,-4-4 0-15,4 4 0 0,0 0 0 0,1-4 0 0,-1 4 0 16,5-4 0-16,-10 5 0 0,5 3 0 0,-4-4 0 15,0 4 0-15,4-4 0 0,-4-4 10 0,4 8 5 16,5-4 1-16,-10 4 0 0,-4-3-16 0,5 3 0 16,0-4 0-16,-1 0 0 0,1 0-10 0,4-4-5 0,-4 0-1 15,0 0 0-15,-1 4 16 0,-4-4 0 0,5 4 0 16,-5 0 0-16,0-3 0 0,0 3 0 0,5 0 0 16,-5 0 0-16,5 0 10 0,-5 0 5 0,0-4 1 0,5 0 0 15,-1 8-16-15,-4-8 0 0,5 4 0 0,0 0 0 16,-5-4-10-16,4 5-5 0,1-1-1 0,0 0 0 15,-5 0 24-15,4 4 5 0,-3-4 1 0,-1 4 0 16,0-4-14-16,4 0 0 0,1 5 0 0,-5-1 0 16,0-8-8-16,5 4-5 0,-5 0-1 0,5 0 0 15,-5 0 14-15,4 0 0 0,1-4 0 16,0 4 0-16,-1-8 0 0,1 4 0 0,0 0 0 0,-1 9 0 0,6-1 0 16,-6 0 0-16,1-4 0 0,0 0 0 0,4 4 0 15,-4-4 0-15,-1 4 0 0,-4-3 0 0,5 3 12 0,4-4 4 16,-4 0 2-16,-5 4 0 0,-5-4-18 0,1 4 0 15,4-4 0-15,5 4 0 0,-10-3 0 0,5-5 0 16,5 4-8-16,-5 0 8 0,5 0-14 0,-5 0 0 16,0 0 0-16,0 0 0 0,5 0 22 0,-5 0 5 15,-5 0 1-15,6 1 0 0,-1-1-14 0,4 0 0 16,-4 0 0-16,1 0 0 0,-6 0 0 0,5 0 0 16,0 4 0-16,0-4 0 0,5 5-8 0,-5-5-5 15,0 0-1-15,-4 0 0 0,4 4 14 0,0-4 0 16,0 4 0-16,0-4 0 0,0 0 0 0,0 4 0 15,1 1 0-15,-1-1 0 16,0-4 18-16,0 4 6 0,0-4 2 0,0 4 0 0,0-4-26 0,-4 0-9 16,8 5 0-16,-3-1 0 0,-1 0 9 0,4 0 0 0,-4 4 0 15,5-4 0-15,0 0 0 0,-1-3 0 0,1 7 0 16,0-4 0-16,-5-4 8 0,4-4-8 0,1 0 8 16,-5 4-8-16,0 0 0 0,0 0 0 0,5 0 0 15,-5-4-8-15,-4 5 8 0,4-5 0 0,0 0 0 16,-9-4 8-16,0 0-8 0,0 0 0 0,0 0-8 0,0 0 8 15,0 0 0-15,0 0-8 0,0 0 8 0,0 0 0 16,0 0 0-16,0 0 0 0,0 0 0 0,0 0-8 16,0 0 8-16,0 0-8 0,0 0 8 0,0 0-8 15,0 0-24-15,0 0-5 0,0 0-1 16,0 0 0-16,9 4-62 0,-9-4-12 0,0 0-2 0,0 0-642 16,5 4-128-16</inkml:trace>
  <inkml:trace contextRef="#ctx0" brushRef="#br0" timeOffset="13643">11025 3035 864 0,'0'0'38'0,"0"0"8"0,0 0-37 0,0 0-9 16,13 0 0-16,-13 0 0 0,0 0 194 0,0 0 37 16,0 0 7-16,0 0 2 0,0 0-90 0,0 0-18 0,0 0-3 15,0 0-1-15,0 0-102 0,0 0-26 0,0 0 0 16,0 0 0-16,0 0 56 0,0 0 7 15,0 0 1-15,0 0 0 0,0 0-52 0,0 0-12 0,0 0 0 0,0 0 0 16,0 0 0-16,0 0 0 0,-4-8 0 0,4 8 0 16,-5-8 54-16,1 0 8 15,4 8 2-15,0 0 0 0,0 0-52 0,0 0-12 0,0 0 0 0,0 0 0 16,0 0 0-16,-9 8 0 16,4-4 0-16,-4 4 0 0,0 0 0 0,0 4 0 0,4-4 0 0,1 4 0 15,4-12 0-15,0 8 0 0,-5 5 0 0,5-13 0 0,5 8 0 0,4 0 0 16,-9-8 0-1,0 0 0-15,0 0 0 0,0 0 0 0,4 4 0 0,-4-4 0 16,0 0 0-16,0 0 0 16,9 0 0-16,-9 0 0 0,0 0 0 0,0 0 0 0,0 0 0 0,0 0 0 0,5-8 0 0,-5 8 0 15,0 0 0-15,0 0 0 0,0 0 0 0,0 0 0 16,0 0 0-16,0 0 0 0,0 0 0 0,0 0 0 16,0 0 0-16,0 0 0 0,0 0 0 0,0 0 0 15,0 0 0-15,0 0 0 16,9 0-216-16,5 0-45 0,9 4-10 0,-23-4-1 0</inkml:trace>
  <inkml:trace contextRef="#ctx0" brushRef="#br0" timeOffset="15214">13615 3144 288 0,'0'0'25'0,"0"0"-25"0,9-4 0 0,1 0 0 15,-1 0 160-15,-9 4 26 0,0 0 6 0,9-4 0 16,-9 4-90-16,0 0-18 0,4-8-4 0,-4 8-1 0,0 0 17 15,0 0 4-15,0 0 1 0,0 0 0 0,0 0-45 0,0 0-8 16,0 0-3-16,0 0 0 0,-4-4-17 0,-1-4-3 16,-4 0-1-16,0 4 0 0,-5-5-8 0,1 5-3 15,-1 0 0-15,0 0 0 0,-4 4-4 0,5-4-1 16,-6 4 0-16,1-4 0 0,0 4-8 0,4 0 0 16,-4 0 0-16,-5 0 0 0,5 4 0 0,-5 0 0 15,0-4 0-15,5 4 0 0,-9 0 0 0,4 5 0 16,-4-5 0-16,-5 8 0 0,0-4 0 0,-4 4 0 15,-1 0 0-15,1 4 0 0,4 0 0 0,0 1 0 16,5 3 0-16,-5-4 0 0,0 0 56 0,-4 0 7 16,8 5 1-16,-4-1 0 0,5 0-64 0,4 8 0 15,1-3 0-15,3-1-10 0,1-4 25 0,0 1 5 0,0 3 0 16,4 0 1-16,5 0 0 0,0-7 0 0,0 7 0 16,0-4 0-16,4 4 7 0,1-3 0 0,-1 3 1 15,5-4 0-15,0 0-29 0,0 5 0 0,0-5 0 16,5 4 0-16,-1-4 41 0,1 1 3 0,-1-1 0 15,5 0 0-15,-4 4-26 0,4 1-5 0,0-5-1 0,0-4 0 16,0 4-4-16,0-4 0 0,5 1-8 0,-5-1 12 16,9-4-12-16,-8 0 8 15,3-4-8-15,-4 4 0 0,5-4 0 0,-5 5 8 0,5-1-8 16,-1-4 0-16,6 4 0 0,-1 4 0 0,0-8 8 0,5 4-8 16,-5 1 0-16,5-1 0 0,0-4 0 0,-1 0 0 0,1 0 0 15,0-4 0-15,4 4-9 0,-4 0 9 0,0-4 9 16,4 4 8-16,-4-4 2 0,-5 0 0 0,0-4-31 15,5 4-5-15,0 1-2 0,-5-1 0 0,5 0 42 0,-5 0 8 16,0 4 1-16,5-4 1 0,0 4-18 16,-5-4-4-16,0 0-1 0,0 4 0 0,5-4 9 15,-5 0 1-15,0-4 1 0,1 0 0 0,-1 0-21 16,5 0 0-16,-5 0 0 0,5-4 0 0,-5 4 0 0,0 0 0 16,0-4 0-16,-4 0 0 0,4 0 0 0,-4-4-18 15,-1 0 3-15,1 0 1 0,0-4 61 0,-1 3 12 16,6-3 2-16,-6 0 1 0,1-4-50 0,4 0-12 15,0 0 0-15,-4-1 0 16,4-3-38-16,-9 0-7 0,0-4-2 0,1 3 0 16,-1-3 23-16,0-4 4 0,-5 0 0 0,1-1 1 0,4-3 19 15,-9 4 0-15,0-5 0 0,0 5 0 0,-5-5 0 16,1 5 0-16,-1 0 0 0,1-1 0 0,-1 1 0 0,-4 4 0 0,0-9 0 0,0 1 0 16,-9 4 9-16,4-5 9 0,0 1 2 0,1 0 0 15,-6-1 35-15,1 1 7 0,0 4 2 0,0-5 0 16,0 5-119-16,-1 0-23 15,1 3-5-15,-5 5-1 0,1 0 68 0,-1 0 16 0,0-1 0 0,0 5 0 16,5 4 0-16,0 4 0 0,0 0 0 0,4 0 0 0,-4 4 15 16,9 0 3-16,-5 4 1 0,5 0 0 15,0 4-67-15,9-4-12 0,0 0-4 0,0 0 0 16,-14 8-103-16,10 0-21 0,4 4-4 16,-5 0 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14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38 292 1036 0,'0'0'46'0,"0"0"10"0,0 0-45 0,0 0-11 0,0 0 0 0,0 0 0 16,0 0 104-16,-4 8 20 0,4 4 3 0,0-12 1 16,-9 8-52-16,4 0-9 0,-4 4-3 0,4 1 0 15,1-1 0-15,4 0 0 0,0 0 0 0,0-4 0 16,0 4-51-16,0 0-13 0,0 0 0 0,0 5 0 15,0-1 54-15,4-4 8 0,-4-4 2 0,5 4 0 16,4-4-52-16,-4-4-12 0,-5 9 0 0,0-5 0 16,0-8 54-16,9 4 8 0,4 0 2 0,-3 0 0 0,-1-4-52 0,0-4-12 15,-5 0 0-15,5 0 0 0,0-9 0 0,-4 5 0 16,4-8 0-16,0 4 0 0,0 4 0 0,-4 0 0 16,4-4 0-16,0 0 0 0,-4 8 0 0,-1-5 0 15,1-7 0-15,4 4 0 0,0 0 0 0,-4-4 0 16,-5 8 0-16,4-4 0 0,-4 3 0 0,0 9 0 15,0 0 0-15,0 0 0 0,0 0 0 0,0 0 0 16,0 0 0-16,0 0 0 0,0 0 0 0,0 0 0 16,9-8 0-16,-9 8 0 15,0 0 0-15,0-4 0 0,0 4 0 0,0 0 0 0,0 0 0 0,0 0 0 16,0 0 0-16,9 0 0 0,-4 0 0 0,-1 4 0 16,1 0 0-16,-5 0 0 0,5 5 0 0,-1 3 0 0,1 4 0 15,-5-4 0-15,0 4 0 0,4 4 0 0,-4 5 0 16,0-1 0-16,0 4 0 0,0-7 0 0,0 7 0 0,0-4 0 15,0 5 15 1,0-9 0-16,0 4 0 0,0 0 0 0,0 1-24 0,0 3-5 0,0 0-1 0,0-8 0 16,5 1 15-16,-5-9 0 0,-5 4 0 0,5-4 0 15,0-4 0-15,0 4 0 0,-4-8 0 0,4 5 0 16,0-9 0-16,0 0 0 0,0 0 0 0,0 0 0 16,0 0 0-16,0 0 0 0,-14 0 0 0,14 0 0 15,0 0 0-15,-14-9 0 0,5 1 0 0,0-4 0 16,0 0 0-16,4 0 0 0,5 12 0 0,-9-12 0 0,9 0 0 15,-4-5 0-15,4 17 0 0,4-8 0 0,-4-4-10 16,5 4 1-16,-1-4 0 0,6 4 0 0,-6 4 9 16,5-4 12-16,0 0-2 0,5 4-1 0,-5-4-9 0,5 8 0 15,-1-9 0-15,1 9 0 0,0-8 0 16,-1 8 0-16,1-4 0 0,0 4 0 0,4 0 0 0,-9-4 0 16,5 0 0-16,-1 4 0 0,-4-8 0 0,5 12 0 15,0 0 0-15,-1-4 0 16,-8-8-100-16,4 4-23 0,-4-4-4 0</inkml:trace>
  <inkml:trace contextRef="#ctx0" brushRef="#br0" timeOffset="652">84 162 799 0,'-5'-12'35'0,"5"12"8"16,0 0-35-16,0 0-8 0,0 0 0 0,0 0 0 15,0 0 55-15,0 0 9 0,0 0 1 0,0 0 1 16,0 0 50-16,0 0 9 0,0 0 3 0,0 0 0 0,0 0-52 0,0 0-9 0,0 0-3 16,0 0 0-16,-4-4 0 0,4-4 0 0,0 4 0 0,0 4 0 15,0-8-51-15,0 0-13 16,4 0 0-16,1 0 0 0,-5 0 54 0,0-1 8 16,4 1 2-16,1 0 0 0,-1 4-52 0,1-4-12 0,0 0 0 0,-5 8 0 15,0 0 0-15,4-4 0 0,1-12 0 0,4 8 0 16,-5-4 0-16,1 8 0 0,4-1 0 0,-9 5 0 15,0 0 0-15,0 0 0 0,0 0 0 0,5 5 0 16,4 7 0-16,-5-8 0 0,-4-4 0 0,0 0 0 16,5 8 0-16,4-4 0 15,-5 4 0-15,6 0 0 0,-6 4 0 0,5-4 0 0,0 4 0 0,-4-4 0 16,-1 5 54-16,1-5 8 0,-5-8 2 0,9 8 0 16,-4 0-52-16,-1 0-12 0,-4-8 0 0,0 0 0 0,9 4 0 15,0 4 0-15,-9-8 0 0,9 8 0 16,-9-8-48-16,0 0-13 0,10-4-3 0,-6-8-614 15,-4 12-123 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21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1283 990 0,'0'0'44'0,"0"0"8"0,0 0-41 0,0 0-11 16,0 0 0-16,0 0 0 0,0 0 124 0,0 0 22 0,0 0 5 0,0 0 1 15,0 0-33-15,0 0-7 0,0 0 0 0,0 0-1 16,0 0-33-16,0 0-6 0,0 0-2 0,0 0 0 0,0 0-35 16,0 0-7-16,0 0-2 0,0 0 0 0,0 0-40 0,0 0-8 15,0 0-2-15,0 0 0 0,0 0 24 0,0 0 0 16,0 0-9-16,0 0 9 0,0 0 0 0,0 0 0 15,0 0 0-15,9 0 0 0,5-4 0 0,-5 4 0 16,5 4 0-16,-5-4 0 0,5 0 48 0,-5-4 12 16,4 4 4-16,1 0 0 0,4 0-37 0,5 0-7 15,4 4-2-15,1 0 0 0,-6-4 2 0,1 0 0 16,-5 0 0-16,5 0 0 0,0 0-6 0,0 0-1 16,-1 4 0-16,6-4 0 0,-1 0 0 0,-4 0 0 15,0 4 0-15,-1 0 0 16,6-4-13-16,-1 4 0 0,0-4 0 0,-4 0 0 0,4 0 12 0,-4 4-4 0,4-4-8 0,1 4 12 15,-1-4-1-15,0 0-1 0,5 0 0 16,0 4 0-16,0-4-10 0,0 4 8 0,4-8-8 16,1 4 8-16,-5-4 1 0,4 4 0 0,-4-8 0 0,4 4 0 15,-4-4-9-15,0 4 0 0,-5 0 0 16,1 0 0 0,-1-5-28-16,0 5 0 0,1 0-1 0,-1 4 0 0,0-4 74 15,-4 4 15-15,0-8 4 0,4 8 0 0,5-4-52 0,-5 4-12 0,-4-8 0 16,4 8 0-16,5-4 0 0,0 4 0 0,-5 0 0 0,5 0 0 15,0 0 0-15,0 0 0 0,-5 0 0 16,5 4 0-16,-5 0 0 0,1 4 0 0,-1-8 0 0,0 4 0 16,-4 0 10-16,0-4-1 0,-5 0 0 0,5 0 0 15,0 8-9-15,-5-4-12 0,0-4 2 0,5 0 1 0,-5 0 17 16,9 0 3-16,-8 0 1 0,8 0 0 0,-4 0-12 16,4 4-17-16,0-8 4 0,-4 4 1 0,0 0 12 15,0 0 0-15,-1 0 0 0,1 0 0 0,-5-4 0 16,14 0 16-1,18 4-3-15,-4-4-1 0,-10 4-12 16,5-4 0 0,5 4 8-16,-5-4-8 0,-9 4 0 0,-5 0 8 15,-4 0-8-15,-5 0 0 0,-4 0 0 0,-5 0-21 16,-5 0 3-16,5 0 1 0,-9 0 26 16,5 0 6-16,-1 4 1 0,-4-4 0 0,0 0-25 0,0 0-5 15,0 0-1-15,0 0 0 16,0 0-91-16,-18 0-18 0,5 0-4 0,-1 4-1 15,0-4-90-15,-4 0-17 0,-14 4-4 0,9 8-1 16</inkml:trace>
  <inkml:trace contextRef="#ctx0" brushRef="#br0" timeOffset="1999">3574 870 806 0,'0'0'17'0,"0"0"4"0,0 0 1 0,0 0 2 0,0-8-24 0,0 8 0 16,0 0 0-16,5-4 0 0,-5-4 107 0,0 8 17 0,0-9 3 0,0 9 1 15,4-4-52-15,-4 4-9 16,5-8-3-16,-1 0 0 0,-4 8 0 0,0 0 0 0,0 0 0 0,0 0 0 15,10-4 0-15,-6 0 0 16,-4 4 0-16,0 0 0 0,0 0 0 0,0 0 0 0,0 0 0 0,0 0 0 16,0 0 0-16,0 0 0 0,0 8 0 0,0 8 0 15,-4-3-51-15,-1 7-13 0,5-4 0 0,0 4 0 16,0-4 54-16,-5 5 8 0,1-1 2 0,4 4 0 16,-5 0-52-16,1 5-12 0,-1-1 0 0,5 0 0 15,-4-3 54-15,4-5 8 16,0 0 2-16,0 0 0 0,0 5-52 0,0-5-12 0,0 0 0 15,0 0 0-15,0 1 0 0,0 3 0 0,0-4 0 0,-5 4 0 0,5-3 0 16,0-1 0-16,-4 0 0 0,4 0 0 0,0 1 0 16,-5-5 0-16,5 0 0 0,0 0 0 0,-5-4 0 15,1 0 0-15,4-12 0 16,0 0 0-16,0 0 0 0,0 0 0 0,0 0 0 0,0 17 0 0,0-17 0 16,0 0 0-16,0 0 0 0,0 0 0 0,0 0 0 0,0 0 0 15,0 0 0-15,0 0 0 0,0 0 0 0,0 0 0 16,0 0 0-16,9 4 0 0,0-4 0 0,5 0 0 15,-5-4 0-15,5 4 0 0,-10-4 0 0,10 0 0 16,4 4 0-16,-4-5 0 0,-1 1 28 0,5 4 4 16,5-4 0-16,0 0 0 0,0 0-18 0,0 4-3 15,4-4-1-15,5 0 0 0,4 4-1 0,-4-4 0 16,4 4 0-16,1 0 0 0,-5 0-1 0,-10 0 0 0,6 0 0 16,-5 0 0-16,-5 0-8 0,0 0 8 15,-4 4-8-15,-1-4 8 0,-8 0-8 0,4 0 0 0,-9 0 0 16,0 0 0-16,0 0 0 0,0 0 0 0,0 0-10 15,0 0 10 1,0 0-119-16,0 0-17 0,-14 0-4 0,1 0-691 0,-1 0-137 16</inkml:trace>
  <inkml:trace contextRef="#ctx0" brushRef="#br0" timeOffset="2752">4039 574 1497 0,'0'0'32'0,"0"-8"8"0,-5 4 0 0,-4-8 4 0,0 4-36 0,-5 0-8 0,5 0 0 0,-5 4 0 15,-4 0 53-15,0-4 9 0,0-1 2 0,0 5 0 16,-5 4-25-16,0 0-5 0,-4 0-1 0,-1 4 0 15,1 1-12-15,-5 3-2 0,-4 0-1 0,4 0 0 16,0 12-4-16,5-4-1 0,-5 4 0 0,0 1 0 16,-14-1 21-16,15 0 4 0,8 0 1 0,0 5 0 15,-9-1-11-15,5 4-3 16,0 5 0-16,-1-1 0 0,1 0 31 0,9 1 5 0,4 3 2 0,-4 1 0 0,-5-1-19 16,9 0-4-16,1 5-1 0,-1-5 0 0,10 5-8 15,-6-5-2-15,6 1 0 0,4 3 0 0,-5 1 26 16,10-9 5-16,-5 4 0 15,4-3 1 1,1 3-49-16,4 5-12 0,0-5 0 0,5-3 0 0,-5-1 0 0,9 8 0 0,5-3 0 0,0-5 0 0,4 5 17 16,-4-9 1-16,4-4 0 0,0 0 0 0,1-3-29 0,-1-1-5 15,0-4-2-15,5-4 0 0,0 0 18 16,5 1 0-16,-1-5 0 0,5-4 0 0,0 4 48 0,0-4 12 16,4 0 4-16,-4 0 0 0,0 0-64 0,0-4-24 15,-9-4 0-15,5-4 1 16,-5 8 23-16,-1-8 0 0,-3 0 0 0,-6 0 0 0,6-5 0 0,-10-3 0 15,5 0 0-15,-5 0 0 0,0-4 12 0,0-5 9 0,5-3 3 16,-9 4 0-16,4-1-24 0,0-3 0 0,-4-8 0 16,0 3 0-1,4-7-20-15,-5-1-9 0,-3-3-2 0,8-13 0 0,-5 5 31 0,-3-5 0 0,-1 0-8 0,-5 1 8 32,1-1-28-32,-1 0-4 0,-8 1 0 0,-1 3 0 0,1-4 32 0,-5 9 0 0,-1-1 0 0,-3 5 0 15,4-1 0-15,-5 9 0 0,-4-1 0 0,-5 9 0 16,0 4-57-16,-4 4-6 15,-5-5-1-15,-4 5 0 0,-5 8 0 0,0 8 0 16,0-4 0-16,-5 12 0 0,1 0-104 0,8 4-20 0,1 4-5 0,4 0-1 16</inkml:trace>
  <inkml:trace contextRef="#ctx0" brushRef="#br0" timeOffset="3527">2650 1230 1188 0,'0'0'52'0,"0"0"12"0,0 0-52 0,9 8-12 16,-9-8 0-16,0 0 0 0,0 0 116 0,0 0 21 0,0 0 4 0,9 0 1 15,0 8-42-15,0-4-8 0,5 0-1 0,-5 4-1 16,5 0-31-16,-1-4-7 16,1 1 0-16,4-1-1 0,1 0-13 0,-1 0-2 0,0 0-1 0,5 0 0 0,4 0-9 0,5 0-2 15,0 0 0-15,0 0 0 0,4-4 7 16,5 0 1-16,-9 0 0 0,0 0 0 0,-9-4 0 15,-1 4 0-15,1 0 0 0,-9-4 0 16,-14 4-32-16,18-4 0 0,0 0 0 0,-4 4 0 16,-5 0-180-16,5 0-43 0,13-16-8 15,-4 7-1-15</inkml:trace>
  <inkml:trace contextRef="#ctx0" brushRef="#br0" timeOffset="4151">1758 113 1911 0,'-23'-20'42'0,"18"16"9"0,-4 0 1 0,5 0 2 0,4 0-43 0,-5-5-11 15,-4 1 0-15,4 0 0 0,1 0 64 0,4 0 10 16,0 8 2-16,4-8 1 0,-4 0-61 15,-9 4-16-15,-9 0 0 0,-5 0 0 0,-13 0 0 0,4 0 0 16,9 8 0-16,1 4 0 0,12 4 0 0,-8 0 0 0,-9-4 0 0,0 8 0 16,8 5 0-16,-3-1 0 0,3 4 0 0,1 4 0 15,14 1 76-15,-10-5 12 0,5-4 2 0,0 1 1 16,4 3-43 0,1 4-9-16,4 0-2 0,4 5 0 0,1-1 22 0,-1-3 4 0,-4-5 1 0,9 8 0 15,10 1-52-15,-1-5-12 0,-4-8 0 0,-1 0 0 16,-4-7 0-16,9 3 0 0,5-4 0 0,-5-4 0 15,1-4 24-15,3 0 1 0,1 0 1 0,0 0 0 16,4 0-26-16,-4 0 0 0,0-4 8 0,0 0-8 16,-5 0-71-16,-5 0-16 15,6 0-3-15,-19 0-738 0,0 0-147 0</inkml:trace>
  <inkml:trace contextRef="#ctx0" brushRef="#br0" timeOffset="4686">1881 510 1958 0,'-10'8'43'0,"1"0"9"0,5 0 1 0,4 0 3 0,4 0-45 0,1 4-11 16,-1 4 0-16,6 1 0 0,-6-1 104 0,5 4 20 16,-4 0 3-16,4 0 1 0,0-3-64 0,-4-5-13 0,4 4-3 0,0-4 0 15,0-4-17-15,0 0-4 0,5 0-1 0,-5-8 0 16,0 0-26-16,-5-4-11 0,5 0 1 0,1 0 0 15,-1-4 10-15,0 4 0 0,0 0 0 0,0-4 0 16,-4-4 0-16,-1 4 0 0,5 4 0 0,0-8 0 16,-9-1 0-16,9-3 0 0,-4 4 0 0,4 4 0 15,-4-4-8-15,-1-4 8 0,1 4-8 0,-1-1 8 16,5 9 0-16,-4 0 0 0,0-4 0 0,-1 4 11 16,1-4-60-16,-5 4-12 0,0 4-3 0,0 0 0 0,4 4 52 0,-4-4 12 15,0 0 0-15,5 8 0 0,-1 4 19 16,1 0 6-16,-1 5 2 0,-4-1 0 0,0 0 10 15,0 0 3-15,0 8 0 0,-4-3 0 16,-1-1-40-16,1 8 0 0,-1 1 0 0,-4 3 0 0,-5-4 0 16,5 1 0-16,-4 3 0 0,4-4 0 0,-1 5 0 0,-3-5 0 15,4 4 0-15,-5-3 0 0,0-9 0 0,1-4 0 16,4 0 0-16,-5-4 0 0,5-3 0 0,0-1 0 16,-5 0 0-16,14-8 0 0,0 0-9 0,0 0 0 15,0 0 0-15,0 0 0 0,-9-4 9 0,0 0 12 16,0-4-2-16,0 4-1 0,4-5-9 0,5-3 0 0,-4 0 0 15,4 0 0-15,4-4 0 0,1 0 0 0,-1-5 0 16,5-3 0 0,5 4-36-16,0-4-10 0,-1-1-2 0,1 5 0 0,4 0 26 15,-4 4 5-15,4-5 1 0,5 1 0 0,-5 4 16 0,5 4 0 0,0 4 0 16,-1 0 0 0,1-4-106-16,0 7-18 0,0 1-3 0,4 0-820 15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00.0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57 1134 0,'0'0'24'0,"0"0"6"15,0 0 1-15,0 0 1 0,0 0-32 0,0 0 0 0,0 0 0 0,0 0 0 0,0 0 72 0,0 0 7 16,0 0 1-16,0 0 1 0,0 0-49 0,0 12-9 16,0-12-3-16,0 12 0 0,-5 0 36 0,5 5 6 15,0-5 2-15,0 4 0 0,0 4 51 0,0 0 10 16,0 5 3-16,0 7 0 0,0 4-52 0,5 1-9 15,-1-5-3-15,1 5 0 0,-1-5 0 0,5 0-1 16,-4 5 0-16,4 3 0 0,0 5-35 0,-4-9-6 0,4-7-2 16,0-1 0-16,-5 4-31 0,5 1-6 0,1-9-2 15,-1-4 0-15,-5-8 19 0,5-4 0 0,-9-8 0 0,9 4 0 16,-9-4 0-16,10 0 0 0,3-4 0 0,1-4 0 16,-5 8 0-16,0-8 0 0,-4-12 0 0,4 4 0 15,-5 0 0-15,1-1 0 0,-1 1 0 0,-4 4 0 16,5 0 0-16,0 0 0 0,-1 0 0 0,-4-5 0 15,0 5 0-15,5 0 0 0,-5 4 0 0,0-4 0 16,0 12 0-16,0 0 0 0,0 0 0 0,0 0 0 16,0 0 0-16,0 0 0 0,0 0 0 0,0 0 0 15,4 12 0-15,1 0 0 0,-1 4 0 0,1 1 0 16,4 3 0-16,-5-4 0 0,1 0 0 0,0 4 0 16,4-3 0-16,4-1 0 0,1 0 0 0,-5-4 0 15,0 4 0-15,9-4 0 0,-8 1 0 0,3-9 0 16,5-4 0-16,-4 0 0 0,0-4 0 0,-1 4 0 0,-4-4 0 15,1 0 9-15,3-9-1 0,-4 1 0 0,0-4 11 16,-4 4 1-16,0 0 1 0,-1-4 0 0,10-5 11 16,-5-3 3-16,0 0 0 0,-4-5 0 0,-1 1-35 15,1-4 0-15,-5-1 0 0,0-3 0 0,0 0 0 0,-5-1 0 16,-4-3 0-16,9-5 0 0,0 1-12 0,5-1-10 16,-5 5-2-16,0 7 0 0,0 1 0 15,0 4 0-15,0-1 0 0,4 9 0 16,1 0-44-16,-5 8-10 0,4-1-2 0,1 1 0 15,-1 8-89-15,-4 4-19 0,0 0-3 0</inkml:trace>
  <inkml:trace contextRef="#ctx0" brushRef="#br0" timeOffset="330">849 628 1886 0,'18'-5'84'0,"-18"5"16"0,9 9-80 0,0-5-20 0,0-12 0 0,-4 3 0 15,-5 5 123-15,4-4 20 0,-4 4 4 0,0-12 1 16,-9 4-68-16,5 0-12 0,-5 0-4 0,0 0 0 16,-5 0-64-16,-4 0-24 0,4-4 1 0,-4 12 0 15,0 8 37-15,-1-8 7 0,6-8 2 0,-5 8 0 16,8 0-23-16,-3 4-12 0,4 8 2 0,0-4 0 16,4 4 10-16,0 0 14 0,5 0-3 0,0 9-1 15,0-5-10-15,0 4 0 0,5 0 0 0,0 0 0 0,-1 1 0 16,5-9 0-16,0 0 0 0,0 0 0 0,1 4 0 15,3-8 0-15,-4-8 0 0,0 4 0 0,5 5 0 16,-9-9 0-16,4-5 0 0,0 5 0 0,0-4 0 0,0 0 0 16,0-4 0-16,-4 4 0 0,4-4 0 15,-5 0 0-15,5-4 0 0,5 4 0 0,-14 8 0 0,5-8 0 16,-1 4 0-16,5-4 0 16,0-5-68-16,-4-3-16 0,0 0-4 0,-1 0-644 15,1 0-128-15</inkml:trace>
  <inkml:trace contextRef="#ctx0" brushRef="#br0" timeOffset="659">1022 506 633 0,'18'12'28'0,"-9"-4"6"0,-4 5-34 0,8-1 0 0,1 4 0 0,-5 4 0 16,-4-8 374-16,-1 8 68 0,1 1 14 0,-1 3 2 15,1-8-286-15,-5 4-56 0,4 1-12 0,6-1-3 16,-10 4-29-16,4 0-7 0,-8 1-1 0,4-1 0 16,4-12-51-16,-4 0-13 0,0-12 0 0,0 0 0 15,0 0 29-15,0 0 3 0,-9-4 1 0,4-8 0 16,5 4-33-16,0 0 0 15,5-4 0-15,0 0 0 0,-5-5-22 0,0 5-8 16,4-8-2-16,5-4 0 0,-4 4 77 0,4-1 15 16,-5 5 4-16,5-4 0 0,1 4-103 15,-1 4-20-15,-5-1-4 0,10 1-1 0,-5 0 64 0,0 8 0 0,0 0 0 16,0 0 10-16,0 8-10 0,-4-4 0 0,0 4 0 16,4 4 8-16,-5 0-8 0,5 0-12 0,-4 9 2 0,4 3 1 15,-4 0 21-15,-1 0 5 0,1 0 1 16,4 1 0-16,0-1-18 0,-5 0 0 0,5 4 0 0,-4 1 0 15,-5-1-9-15,0 0 1 0,5-3 0 16,4-1 0-16,-5-4-92 0,5-4-19 0,-4 0-3 16,-1 0-1-16,6 1-117 0,-6-5-23 0,10-8-5 0,-5 0 0 15</inkml:trace>
  <inkml:trace contextRef="#ctx0" brushRef="#br0" timeOffset="879">1723 907 1920 0,'0'0'94'16,"0"0"19"0,0-8 4-16,-5 0 1 0,5 0-34 0,-4-1-8 15,-5-7 0-15,4 4-1 0,-4-8-10 0,0 0-1 16,0-1-1-16,0-7 0 0,0 4-51 0,0-5-12 16,-1-3 0-16,1-4 0 0,0-1 0 0,0-7 0 15,5-1 0-15,-10-3 0 0,9-1 0 0,-4 0-13 16,0 5 2-16,5-5 1 0,-1 9-6 0,-4-1-2 15,4 5 0-15,-4 4 0 0,5-1-142 16,-1 9-28-16,1 0-5 0,-5 8-745 0</inkml:trace>
  <inkml:trace contextRef="#ctx0" brushRef="#br0" timeOffset="1083">1350 458 1344 0,'27'4'217'15,"-4"-4"44"17,4 4 9-32,0 0 2 0,1 0-116 0,-1 0-22 0,0-4-5 0,5 0-1 0,0 0-51 0,-5 8-10 15,1-4-3-15,-6 8 0 0,1 0-51 0,-5-4-13 16,1-8 0-16,-1-4 0 0,0-12 0 0,-4 8-18 16,-1 0 4-16,-4 0 1 15,1 4-235-15,-6 4-48 0,14 8-8 0,-13 4-3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04.9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578 1963 1497 0,'0'0'66'0,"0"0"14"0,0 0-64 0,0 0-16 0,0 0 0 0,0 0 0 16,0 0 106-16,0 0 18 0,0 0 3 0,0 0 1 15,0 0-103-15,0 0-25 16,0 0 0-16,-4-8 0 0,-1 0 56 0,-4 0 7 0,4-4 1 0,-8 4 0 0,-1-1-52 0,0-3-12 16,-4 0 0-16,-5 0 0 0,1 0 0 15,-1 4 0-15,0 0 0 0,0 8 0 0,5 4 54 0,-5 0 8 16,1 8 2-16,-1-4 0 0,5 8-52 0,-1 0-12 16,1 1 0-16,5 3 0 0,-1 0 54 0,5 4 8 15,0 9 2-15,9 3 0 16,0-8-52-16,4 1-12 0,5 3 0 0,0-3 0 0,5-1 0 0,0-8 0 15,-1 0 0-15,6 1 0 0,-6-9 0 0,1 4 0 16,4-4 0-16,-4 0 0 0,4-12 0 0,-4 0 0 16,4-4 0-16,-4 0 0 0,4-8 54 0,-5-4 8 15,-3 0 2-15,8-9 0 0,-9 1-52 0,4-4-12 16,-3-1 0-16,-6 1 0 0,5-4 0 0,-4-1 0 16,-5-7 0-16,0 7 0 0,-5-3 0 0,-4 8 0 15,5-9 0-15,-6 1 0 0,-3-1 0 0,-1 5 0 16,1 8 0-16,-6-13 0 0,1 1 0 0,0-1 0 15,0 9 0-15,4 12 0 0,-4 4 0 0,4 12 0 0,-4 0 0 0,0 0 0 16,4 0 0-16,-4-4 0 0,0 4 0 16,-5 4 0-16,9 8 0 0,-4-4 0 0,0 12 0 15,4-4 0-15,-4-3 0 0,4 3 0 16,1 0 0-16,4 0 0 0,-1-4 0 0,6 0 0 16,-1 1 0-16,1-1 0 0,4 4-100 15,0-4-22-15,0 4-5 0,0-8-649 0,0-8-131 0</inkml:trace>
  <inkml:trace contextRef="#ctx0" brushRef="#br0" timeOffset="-1414">596 595 288 0,'0'0'25'0,"0"0"-25"0,0 0 0 16,0 0 0-16,0 0 274 0,0 0 50 0,0 0 9 16,0 0 3-16,0 0-167 0,0 0-33 0,0 0-6 0,0 0-2 15,0 0 0-15,0 0 0 0,0 0 0 0,0 0 0 16,0 0-51-16,0 0-10 0,0 0-3 0,0 0 0 16,0 0-51-16,0 0-13 0,0 0 0 0,0 0 0 15,0 0 0-15,0 0 0 16,0-8 0-16,-4 0 0 0,-5-4 0 0,4 4 0 0,-4 4 0 0,0-4 0 15,0 0 0-15,0-1 0 0,-10-3 0 0,6 8 0 16,-5 8 0-16,4-4 0 0,0-4 0 0,1 8 0 16,-1 8 0-16,5 1 0 0,-5-1 0 0,5 0 0 0,0-4 0 15,0 8 0-15,0 0 0 0,4 9 0 0,5-1 0 16,0 0 0-16,0 5 0 0,0-1 0 0,9-4 0 16,-4 0 0-16,4 1 0 0,-4-5 0 0,4-4 54 15,0-4 8-15,-5-4 2 0,5 4 0 0,1 5-52 0,3-5-12 16,-4-8 0-16,5-4 0 15,0-12 0-15,-5-4 0 0,9-9 0 0,-9-3 0 0,5 0 0 0,-5-1 0 16,4 1 0-16,-3 0 0 0,-1-1 0 0,0 1 0 16,0 4 0-16,-5-5 0 0,1-3 0 0,0 0 0 15,-10-1 0-15,0 1 0 0,1 3 0 16,-1 1 0-16,-8-4 0 0,-1 3 0 0,0-3 0 0,1 4 0 16,-1-1 0-16,-4 1 0 0,4 0 0 0,-4-1 0 15,0 9 0-15,4 0 0 0,-4 4 0 0,0 4 0 16,4 0 0-16,0 7 0 0,5 5 0 0,0 0 0 0,-5 0 0 15,5 13 0-15,0 11 0 0,-4-8 0 0,3-12 0 0,-3 8 0 16,4 0 0-16,-5 5 0 0,5-5 0 16,0 4 0-16,0 0 0 0,4 0 0 0,1-4 0 15,4 5 0-15,0-5 0 0,0-12 0 16,4 12 0-16,1-4 0 0,-5-8-151 16,9 4-33-16,-5 0-6 0,6-4-2 0</inkml:trace>
  <inkml:trace contextRef="#ctx0" brushRef="#br0" timeOffset="-958">774 0 691 0,'0'0'30'0,"0"0"7"0,0 0-29 0,0 0-8 16,0 12 0-16,0 5 0 0,-5-1 232 0,5 4 44 15,-4 0 10-15,-1 5 2 0,1 3-128 0,-1 4-26 16,1-3-5-16,-1-1-1 16,0 0-51-16,5 5-10 0,0-1-3 0,0-4 0 0,5 5 0 0,0-1 0 15,-5-4 0-15,4 5 0 0,-4-5-51 0,5 0-13 0,-5 1 0 0,4-1 0 16,-4 0 0-16,5-7 0 0,-1-1 0 16,-4 0 0-16,5-8 54 0,-1-4 8 0,-4 5 2 0,5-9 0 15,-5-4-52-15,5 4-12 0,-5 4 0 0,0-8 0 16,0 0 0-16,0 0 0 0,0 0 0 0,0 0 0 15,0 0 0-15,0 0 0 0,0 0 0 0,4 12 0 16,-4 0 0-16,0-12 0 0,0 0 0 0,0 0 0 16,0 0 0-16,0 0 0 0,0 0 0 0,14-4 0 15,-1-4 0-15,1 8 0 0,0-4 0 16,4 4 0-16,-4-4 28 0,4 4 4 0,-5 0 0 0,6 4 0 16,-6-4 0-16,6-4 0 0,3 4 0 0,-3 0 0 0,3 0-32 0,1 4 0 15,0-4 0-15,4 4 0 0,-4-4 0 0,0 0 0 16,-1 4 0-16,-8 4 0 0,4-8 0 0,-9 4 0 15,5 0 0-15,-9 0 0 16,-5-4-116-16,0 0-30 0,0 0-6 0,-5 8-1077 16</inkml:trace>
  <inkml:trace contextRef="#ctx0" brushRef="#br0" timeOffset="-597">0 1158 1958 0,'0'0'43'0,"0"0"9"0,9 8 1 0,-4 4 3 0,4-8-45 0,-5 0-11 15,5-8 0-15,0 0 0 0,5 4 104 0,0 0 20 0,4 0 3 0,0 0 1 16,0 0-52-16,5 0-9 0,4 0-3 0,5-4 0 16,0 4 0-16,5 0 0 0,4 0 0 0,4-4 0 15,10 0 0-15,-1 4 0 0,15 0 0 0,-1-8 0 0,0 8-51 16,5-4-13-16,-5 0 0 0,1 8 0 0,-10 4 0 16,-4-4 0-16,-1-8 0 0,1 4 0 0,4 4 0 0,-13 0 0 15,4-4 0-15,-14 4 0 0,-4 4 0 0,-5-4 0 16,1-4 0-16,-10 4 0 15,-5 4-181-15,1-4-39 0,-9-4-8 0,-5 0-924 16</inkml:trace>
  <inkml:trace contextRef="#ctx0" brushRef="#br0" timeOffset="723">778 1562 1267 0,'0'0'56'0,"0"0"12"0,0 0-55 0,5 9-13 0,-5 3 0 0,0-4 0 0,0-8 156 0,0 4 29 0,0 16 6 0,-5-8 1 16,5-12-103-16,0 8-20 0,-4 8-4 0,-1 1-1 15,5 7 0-15,0 0 0 16,0 0 0-16,0 1 0 15,5 7-39-15,-1-4-8 0,1 5-1 0,0-5-1 16,-1 5-7-16,1-1-8 0,4-4 11 0,-5 1-11 16,1-5-10-16,4-4-9 0,0 0-1 0,0 1-1 15,-4-1 68-15,-1-4 13 0,5-4 4 0,0 0 0 16,-9-4-64-16,5 5-15 0,4 3-1 0,0-4-1 16,-9-12 17-16,5 8 0 0,-1 4 0 0,-4-12 0 0,0 0 0 15,9-8 0-15,-9 8 0 0,10-8 0 0,-1-12 17 16,0-1-2-16,-5 9-1 0,5-4 0 0,-4-8-25 15,0 4-5-15,4-5 0 0,-5 5-1 0,1 0 27 0,-1 0 6 16,1-1 0-16,-1 1 1 0,-4 8-27 0,5-4-6 16,4-4 0-16,-9 7-1 0,0 1 17 0,0 12 0 15,5-8 0-15,-5 8 0 0,4-8 0 0,-4 8 0 16,0 0 0-16,0 0 0 0,5 8 11 0,-1-4-11 16,1 4 12-16,-1 4-12 15,1-3 10-15,-1 3-10 0,1 0 8 0,0 4-8 0,-1 0 8 0,1 4-8 0,4 1 0 16,0-1 8-16,0-4-8 0,0-4 0 0,0 0 0 0,0-4 0 15,0 1 0-15,1-1 0 0,-1-4 0 16,-5 4 0-16,5 0 0 0,-4 0 0 0,-1-4 0 0,1-4 0 16,-5 0 0-16,0 0 0 0,5 8 0 15,-5-8 0-15,0 0 0 0,0 0 0 0,0 0 0 0,0 0 0 16,4-4 0-16,1-8 0 0,-1-8 0 16,5-1 0-16,-4 1 0 0,-1-4 0 0,1 0 0 0,0-5 0 15,-1-3 0-15,-4 4 0 0,0-1 0 16,0-3 0-16,0 4 0 0,0-5 0 15,-4 1 0-15,4-5 0 0,0 5 0 0,0 4 0 0,-5-1 0 0,5 5 0 16,0-4 0-16,0 4 0 16,5 3 0-16,-5 1 0 0,0 0 0 0,0 4 0 0,0-1 0 15,4 5 0-15,-4 0 0 0,0 12 0 0,0 0 0 0,0 0 0 16,5 20-200-16,4 1-44 16,-5-13-10-16</inkml:trace>
  <inkml:trace contextRef="#ctx0" brushRef="#br0" timeOffset="945">1489 2335 1267 0,'0'0'28'0,"0"0"5"0,0 0 2 0,0 0 1 0,0 0-36 0,0 0 0 16,0 0 0-16,0 0 0 0,0 0 109 0,0 13 15 0,-5-1 4 15,5-12 0-15,0 0-20 0,0 0-4 0,0-4-1 16,-4-13 0-16,4-3-11 0,-10-4-3 0,6-4 0 15,-1-1 0-15,1-3-71 0,-1 4-18 0,-4-1 0 0,5 1 0 16,4-4 0-16,-5 3 0 0,5 5 0 0,0-4 0 16,0 7 32-16,0 1 4 0,0 8 0 0,5-4 0 15,-5 0-109 1,0 3-22-16,0 5-4 0,0 8-933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06.5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1764 1958 0,'0'0'43'0,"-4"17"9"0,-1-1 1 16,-4 4 3-16,0 8-45 0,0-3-11 0,0-5 0 0,0 0 0 0,0 4 104 0,4 5 20 16,-4-1 3-16,4 0 1 0,-4-3-103 0,5 3-25 15,-1-4 0-15,1 0 0 0,4-24 27 0,0 0 0 16,0 0 0-16,0 17 0 15,4-1-43-15,-4-16-9 0,0 0-2 0,0 0-702 16,9 0-141-16</inkml:trace>
  <inkml:trace contextRef="#ctx0" brushRef="#br0" timeOffset="801">902 854 288 0,'9'-4'25'0,"0"0"-25"0,-9 4 0 0,9-4 0 16,5 4 325-16,-14 0 60 0,0 0 12 0,9-8 3 16,-9 8-203-16,5-5-40 0,4 10-8 0,-9-5-1 15,4-17-75-15,-4-3-14 0,-9 8-3 0,5-4-1 16,-5 4-34-16,0-5-6 0,-5 1-2 0,5 0 0 15,-9 8-13-15,-1 4 9 0,-3 0-9 0,3 12 8 0,1-4 24 16,0 4 4-16,0 0 0 0,0 4 1 0,4 5-47 0,0-1-10 16,-4 4-1-16,9 0-1 0,0 0 35 0,0 1 7 15,4 3 2-15,5 0 0 0,-4-4-22 16,8 5-16-16,-4-5 2 0,5-4 1 0,-1-4 13 0,1 0 0 16,-1-3 0-16,5-1 0 0,-4 0 15 0,4-4-4 15,0 4-1-15,0-8 0 0,0 0-1 0,1-4 0 16,3 0 0-16,5 0 0 0,-4-8 7 0,0-1 0 15,-5-3 1-15,4-8 0 0,1 0 2 16,4-5 0-16,-4-7 0 0,-5-5 0 0,-4 1-8 0,-1-5-2 16,1 1 0-16,-5 8 0 0,-5-1 1 0,5 1 0 15,-4 3 0-15,-1-7 0 0,-4 3-10 0,0 1-12 0,4 4 2 16,-8-13 1-16,-1 9 9 16,0 3 12-16,-4 1-2 0,5 0-1 0,-6 7-9 15,6-3-16-15,-6 4 4 0,1 3 1 0,0 13 3 0,0 4 0 0,0 0 0 16,-1 4 0-16,10 12-12 0,-4 1-3 0,-6-5 0 15,6 4 0-15,-1 4 23 16,10 8-9-16,-1 9 9 0,-4-5 0 0,0-8-22 0,4 0 2 0,1 1 1 0,4 3 0 16,0 0-138-1,4-4-28-15,1 5-6 0,-1-9-794 0</inkml:trace>
  <inkml:trace contextRef="#ctx0" brushRef="#br0" timeOffset="1225">1130 0 1728 0,'-5'20'76'0,"10"-8"16"0,-5 4-73 0,0 1-19 16,-5-1 0-16,1 4 0 0,-1 0 106 0,1 9 18 15,-1-1 3-15,5 4 1 0,0 1 0 0,-5 3 0 0,1 5 0 0,-1-1 0 16,1-4-103-16,-1-3-25 16,1 3 0-16,4 1 0 15,0 3 0-15,-5-3 0 0,1-1 0 0,4-4 0 0,4 1 0 0,1-9 0 0,-5 0 0 0,4-3 0 16,5-9 0-16,-4 4 0 0,-1-4 0 0,6-4 0 16,-1 4 0-16,-5-4 0 0,1 4 0 0,-5-12 0 15,0 0 0-15,13-4 0 0,-3 0 0 0,-6-4 0 16,1 4 0-16,4-4 0 0,0 4 0 0,0 4 0 15,5-8 56-15,-1 8 7 16,1-4 1-16,4 8 0 0,-4-4-52 0,9 0-12 0,-1-4 0 0,1 0 0 16,0 0 0-16,4 8 0 0,-4 4 0 0,0-8 0 0,4 0 0 15,-9 0 0-15,5 8 0 0,0-4 0 0,-10 4 0 16,1-4 0-16,0-4 0 0,-1-4 0 16,-8 8-48-16,4 0-13 0,-9-4-3 0,0 0-751 15,0 0-150-15</inkml:trace>
  <inkml:trace contextRef="#ctx0" brushRef="#br0" timeOffset="1525">410 1339 1810 0,'0'0'40'0,"0"0"8"0,0 0 1 0,19-8 3 0,3 4-42 0,6 4-10 0,-6-4 0 0,1 0 0 15,5 0 137-15,3-4 26 16,-3 4 5-16,13 0 0 0,0 0-32 0,4 0-8 0,14 0 0 0,5 0-1 16,-5-4-70-16,14 4-13 0,9 0-4 0,-4 0 0 31,-10-5-12-31,-4 1-2 0,-1 0-1 0,1 4 0 0,-9 0-25 0,-1 4 0 0,-4 0 0 0,-4 4 0 15,-5-4-46-15,-5 4-14 0,-8-4-4 16,-1 0 0-16,0 4-102 0,-9-4-21 0,-4 4-4 0,-5-4-1 0</inkml:trace>
  <inkml:trace contextRef="#ctx0" brushRef="#br0" timeOffset="2074">843 2149 633 0,'0'0'56'0,"4"-4"-44"0,6 0-12 0,-1 0 0 15,0 0 245-15,0-4 47 0,0 3 10 0,0-3 2 16,0 0-141-16,5-8-28 0,0 4-6 0,-5-4-1 16,4 0-56-16,-8-1-11 0,-1-3-2 0,1 4-1 15,-14 0-38-15,0-4-8 0,-5 3-2 0,0-3 0 16,1 8-10-16,-5 0 0 0,-1 8 0 0,1 0-11 16,0 4 11-16,-5 4 0 0,0 4 0 0,10 4 0 15,-5 4 17-15,4 0 6 0,-4 5 1 0,9 3 0 16,4 4-15-16,-4 1-9 0,9-1 12 0,0 0-12 15,4 1 34-15,1-5 0 0,0 0 0 0,4-4 0 0,-5 1-34 16,5-5 0-16,0-4 0 0,5-4 0 16,-5 0 0-16,9 0 0 0,-4-4 0 0,-5-4 0 0,5 0 0 0,4-8 0 15,-4 0 0-15,-1-4 0 0,6-4 0 16,-6 0 0-16,5-1 0 0,-4-3 0 0,0-4 0 16,-5-4-16-16,0 7 2 0,-4-7 0 0,-1-4 14 15,-4-5 0-15,5 1 0 0,-10-1 0 0,1 1 11 0,-6-1 1 16,1 1 1-16,0 4 0 0,-4-1-13 0,-1 1-18 15,-4 4 4-15,-5-5 1 0,0 9 13 0,0 4 0 16,1-1-10-16,3 9 10 0,-3 8-9 0,-1 0 9 16,5 4-12-16,4 4 12 0,-4 4 11 0,4 9 9 15,5 3 1-15,4 0 1 16,5-4-46-16,-9 4-8 0,0-7-3 0,0 3 0 16,9 0-97-16,5 0-20 0,-5 0-4 0</inkml:trace>
  <inkml:trace contextRef="#ctx0" brushRef="#br0" timeOffset="2640">1153 1631 1728 0,'0'0'38'0,"4"8"8"0,1 4 2 15,-5 4 0-15,0-4-39 0,0 5-9 0,4-1 0 0,1 4 0 0,-5 4 100 0,4-4 19 16,-4 9 3-16,9-1 1 0,-4 4-43 15,0-3-9-15,4-1-2 0,-5 0 0 0,10 1-55 0,-5-1-14 16,0-8 0-16,0 1 0 0,-4-1 0 0,4-4 0 16,-5-4 0-16,1 4 0 0,4-3 0 0,-4-1 0 15,4-4 0-15,-9-8 0 0,0 0 28 0,0 0 2 16,9 0 1-16,-9 0 0 0,9-8-31 0,-5 4 0 16,10-4 0-16,-5 3 0 15,-4-3-28-15,-1-8 0 0,5-4 1 0,-4-4 0 0,4-1 27 0,-4 1 0 16,-1-4 0-16,5 3 0 0,-4 1 0 0,-5 4 0 15,4 0 0-15,1-1 0 0,-1 5 0 0,-4 0 0 16,0 4 0-16,0 12 0 0,0 0 0 0,0 0 0 16,0 0 0-16,0 0 0 0,0 8 46 0,5 4 14 0,0 4 4 15,-5-3 0-15,4 7-52 0,-4 4-12 0,9 4 0 16,0-3 0-16,-4-1 0 0,-1 0 0 0,1-4 0 16,0 1 0-16,-1-5 0 0,1 0 0 0,-1 0 0 15,5-4 0-15,-4-3-14 0,-5-9-6 0,0 0 0 16,0 0-1-16,9 8 21 0,-9-8 8 0,9 0 0 15,-9 0 0-15,5 0 4 0,4-4 1 0,0 4 0 0,-5 0 0 16,6-4-13-16,-1-1 0 0,-5-3 0 0,1-4 0 16,4-8 0-16,-5 4 0 0,5-8 0 0,-4-1 0 15,-5-3 15-15,5 0 0 0,-1-5 0 0,1 5 0 16,-1-5-24-16,-4 5-5 0,0-12-1 0,0 3 0 0,0 1 15 16,5 3 0-16,-1 5 0 0,-4-4 0 0,0-5 0 0,0 5 0 15,0 8 0-15,9 3 0 0,-9 5 0 0,0 0 0 16,0 4 0-16,0 0 0 0,0 12 0 0,0 0 0 15,0 0 0-15,0 0 0 16,0 0-105-16,0 0-19 0,0 24-3 0,-4 0-922 0</inkml:trace>
  <inkml:trace contextRef="#ctx0" brushRef="#br0" timeOffset="3331">1972 2153 633 0,'0'0'56'0,"0"0"-44"0,0 0-12 0,0 0 0 16,0 0 40-16,0 0 7 0,-5 4 1 0,1 4 0 16,-1-8-5-16,-4 4-1 0,0-4 0 0,9 0 0 15,-9 4-34-15,5-4-8 0,-6-4 0 0,10 4 0 16,-4 4 25-16,4-4 3 0,0 0 1 0,-5 0 0 0,5 0 46 15,0 0 9-15,0 0 1 0,0 0 1 0,-9-4 10 16,9 4 3-16,0 0 0 0,0 0 0 0,-4 4-40 0,-5 0-8 16,-1 4-2-16,1-8 0 0,0 0-4 0,5 4-1 15,-10-4 0-15,9 0 0 0,-8 0-16 0,4 4-3 16,0-4-1-16,-1 0 0 0,-3 0-10 0,8 0-2 16,-4 0-1-16,9 0 0 0,0 0-11 0,0 0 0 15,0 0 0-15,0 0 0 0,-4 8 0 0,4-8 0 16,0 0 0-16,0 0 0 0,0 0 0 0,0 0 10 15,0 0-10-15,0 0 10 0,0 0 6 0,0 0 0 16,-9-4 1-16,9 4 0 0,0 0 20 0,0 0 4 16,0 0 1-16,0 0 0 0,0 0-42 0,0 0-12 15,0 0-1-15,0 0 0 0,0 0 39 0,0 0 8 16,0 0 2-16,0 0 0 0,0 0-15 0,0 0-2 16,0 0-1-16,0 0 0 0,0 0-10 0,0 0-8 0,4 4 12 15,-4-4-12-15,0 0 10 0,0 0-10 0,0 0 8 0,9-4-8 16,-4-4 16-16,-1 4-3 0,-4 4 0 0,9-4 0 15,-9 4-13-15,5-4 0 0,-1-4 0 0,-4 8 0 16,5-4-11-16,0-4-5 0,-1 0 0 0,1 0-1 16,4 0 17-16,-5-5 0 0,5 1 0 0,-4-4 0 15,0 0 0-15,4-4 0 0,0 4-8 0,0-1 8 16,-5 1 12-16,6 0 5 0,-6 0 2 0,5 4 0 16,-4-1-29-16,-1-3-6 0,1 8 0 0,-1-4-1 15,1 4 17-15,-5-4 0 0,0 4 0 0,-5 0 0 0,5 0 0 16,-4 3 0-16,-10 1-8 0,5 4 8 0,0 0 0 15,-5 0-8-15,-4 0 8 0,0 0 0 0,0 0 11 16,4 0 9-16,-4 4 1 0,4 1 1 0,5 3-22 16,0-4 0-16,-5 0 0 0,10 4 0 0,-10 0 0 15,14-8 0-15,0 0 0 0,0 12 0 16,5 0-47-16,-1-4-13 0,1 0-4 0,-1 0 0 16,10 1-102-16,-5-1-21 0,0-4-4 15,5-4-1-15</inkml:trace>
  <inkml:trace contextRef="#ctx0" brushRef="#br0" timeOffset="3566">2277 2064 1497 0,'0'0'32'0,"0"0"8"0,0 0 0 0,0 0 4 0,0 0-36 0,0 0-8 0,0 0 0 0,0 0 0 16,0 0 81-16,0 0 15 15,0 0 2-15,0 0 1 0,0 0-56 0,0 0-11 0,0 0-3 0,0 0-882 16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5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341 733 867 0,'0'0'19'0,"0"0"4"0,0 0 1 0,0 0 0 0,0 0-24 0,0 0 0 16,0 0 0-16,0 0 0 0,0 0 59 0,0 0 6 15,0 0 2-15,0 0 0 0,0 0-19 0,0 0-3 16,0 0-1-16,0 0 0 16,0 0 68-16,0 0 12 0,0 0 4 0,0 0 0 0,-5-4-48 0,5 4-10 0,0 0-2 0,0 0 0 15,0 0-8-15,0 0-1 0,0 0-1 0,0 0 0 31,0 0-45-31,0 0-13 0,0 0 0 0,0 0 8 16,0 0 44-16,0 0 10 0,0-12 2 0,5 4 0 16,-5-4-37-16,9 3-7 0,-5-3-2 0,5 4 0 15,5-4 16-15,0 0 3 0,-5-4 1 0,4 4 0 16,1 0-24-16,-5-5-5 0,9 1-1 0,-4 4 0 16,-5-8 45-16,5 0 9 0,4-1 2 0,-4 1 0 15,-1-4-52-15,1-1-12 0,0 1 0 0,-5 8 0 0,4 4 0 16,1-8 0-16,-5-1 0 0,0-3 0 0,0 8 0 0,-4-4 0 15,4 4 0-15,-4-1 0 0,-1 5 0 0,1 4 0 16,-1 0 0-16,-4 8 0 16,5-8-48-16,-5 8-13 0,0 0-3 0,0 0 0 15,0 0-153-15,0 0-31 0,0 0-7 0,0 0-1 0</inkml:trace>
  <inkml:trace contextRef="#ctx0" brushRef="#br0" timeOffset="377">272 288 806 0,'0'0'36'0,"0"-8"7"0,0 0-35 0,0 4-8 0,-4-4 0 0,4 8 0 16,0 0 104-16,0 0 20 0,0 0 3 0,0 0 1 16,0 0 0-16,-5 8 0 0,-4 4 0 0,4-4 0 15,5-8 0-15,0 0 0 0,0 12 0 0,0-4 0 0,5 4-42 16,4-4-8-16,5 4-2 0,-1 5 0 0,1-5-19 0,0 4-4 16,-1-4-1-16,6 8 0 0,3 1 10 0,1-1 2 15,0-4 0-15,0 0 0 0,4 0-52 0,-13-3-12 16,8 7 0-16,1-4 0 0,-5 0 0 0,1 0 0 15,-1 1 0-15,0-1 0 0,0 0 8 0,-4-4-8 16,4 4 11-16,0-4-11 0,-4 5 0 0,0-5 0 16,-5 0 0-16,0-4-12 15,0-4-93-15,-9-4-19 0,0 0-3 0,5 0-1025 0</inkml:trace>
  <inkml:trace contextRef="#ctx0" brushRef="#br0" timeOffset="1100">650 69 518 0,'0'0'23'16,"0"0"5"-16,-4-8-28 0,4 8 0 0,-5-4 0 0,0 0 0 15,-4 0 223-15,0 0 39 0,5 0 8 0,-5-4 2 0,0 0-168 16,-1 4-34-16,1 4-6 0,0-4-2 0,-4-4 3 16,3 4 1-16,-3 0 0 0,4 4 0 0,-10 0-38 0,6 0-8 15,-1 4-2-15,5 0 0 0,-14 4 3 0,5 0 1 16,4 8 0-16,-8-4 0 0,3 0 2 0,1 0 0 16,5 5 0-16,-6 3 0 0,-8 0-24 0,4 4 0 15,-4 1 0-15,4-1 0 0,0 4 0 0,5 1 0 16,-5 3 0-16,1 0 0 0,8 1 0 0,-4-5 0 15,4-4 0-15,-4 1 0 0,4 3 0 0,-4-4 0 16,9 0 0-16,0-3 0 0,0-5 56 0,4 4 6 16,1 4 2-16,-1 1 0 0,5-9 0 0,0 4 0 15,0-4 0-15,5 5 0 0,-5-1-52 0,4 0-12 16,1 4 0-16,4 1 0 0,0-5 0 0,0 4 0 16,0-4 0-16,5 1 0 0,-1 3 46 0,6-4 3 15,3 4 1-15,-3-3 0 0,3-5-30 0,-3 0-5 0,3 4-2 16,1-8 0-16,0-4-13 0,4 1 0 0,1-5 0 15,3 4 0-15,1-4 0 0,0 0 0 0,0 0 0 16,0 0 0-16,-5 4 0 0,1-4 0 0,-6-8 0 0,6 0 0 16,-6 0 0-16,6 0 0 15,-6 0 0-15,6 4 0 0,-10-8 0 0,9 4 0 0,-4-4 0 0,0-1 0 16,0-3 0-16,-1 0 0 0,-3 0 0 0,3-4 0 16,1 4 12-16,-5-4 0 0,1-5 0 0,3 1 0 15,-3 4-12-15,-10-4 0 0,4-5 0 0,-4 1 0 16,5-4 0-16,-5 3-8 0,0 1 8 0,5-4 0 15,-10-1-10-15,1-7 2 0,0 0 0 0,-5-1 0 16,-10-3 8-16,6 3 0 0,4-3 0 16,0-1 0-16,-9 1 0 0,0 4 0 0,0-5 0 0,-1 1 0 0,1 3 0 15,-9 9 0-15,5 8 0 0,-6-1 0 0,-8-11 0 16,4 4 0-16,0 7 0 0,1 5 0 0,-6-4 0 16,6 8 0-16,-1 0 0 0,0 4 0 15,5 0-53-15,-5 8-9 0,5 0-2 16,0 8 0-16,4 0 0 0,0 0 0 0,5-8 0 0,-4 0 0 15,4 0 0-15,4 0 0 0,0-4 0 0,5 4 0 16,0 0-12-16,0 0-4 0,0 0 0 0,0 0-520 16,0 0-105-16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37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5 307 576 0,'0'0'25'0,"0"0"6"15,0 0-31-15,0 0 0 0,0 0 0 0,0 0 0 0,0 0 108 0,0 0 16 16,0 0 4-16,0 0 0 0,0 0-52 0,0 0-9 16,0 0-3-16,0 0 0 0,0 0 0 0,0 0 0 0,0-8 0 0,0 8 0 15,0 0 0-15,0 0 0 16,0 0 0-16,0 0 0 0,0 0-51 0,0 0-13 0,-5-4 0 0,5 4 0 31,0 0 54-31,0 0 8 0,0 0 2 0,0 0 0 16,0 0-52-16,0 0-12 0,0 0 0 0,0 0 0 15,0 0 0-15,0 0 0 0,0 0 0 0,0 0 0 16,0 0 54-16,0 0 8 16,0 0 2-16,0 0 0 0,0 0-52 0,0 0-12 0,0 0 0 0,0 0 0 15,0 0 0-15,0 0 0 0,0 0 0 0,0 16 0 0,0-16 54 16,5 17 8-16,-5-17 2 0,0 0 0 0,0 0-52 15,0 0-12-15,0 0 0 0,0 16 0 0,4 0 0 0,-4 0 0 16,9 4 0-16,-9-20 0 0,0 0 0 0,0 0 0 16,5 9 0-16,-1 3 0 0,1 0 54 0,-5-12 8 15,0 0 2-15,9 8 0 0,-4 0-52 16,-1-4-12-16,1 0 0 0,4 0 0 0,-9-4 0 0,0 0 0 16,0 0 0-16,4 0 0 15,6 8 0-15,-6-8 0 0,1 4 0 0,-1-4 0 0,1 0 0 0,4 0 0 16,-5-4 0-16,6 4 0 0,-1 0 0 0,-5-4 0 15,-4 0 0-15,5 0 0 0,4 0 0 0,-5 0 0 16,1-4 0-16,-5 4 0 0,5-4 0 0,4 4 0 16,-9 0 0-16,4-4 0 0,1-1 0 0,-5 5 0 15,4-4 0-15,1 4 0 0,-5 0 0 0,4 0 0 16,-4 4 0-16,0-8 0 0,5 4 0 0,-5-8 0 0,5 4 0 16,-1 0 0-16,-8 0 0 0,4 0 0 0,4-1 0 15,1 1 0-15,-5-4 0 0,4 4 0 0,-4 8 0 16,5-8 0-16,-5 0 0 0,0 0 0 0,-5 0 0 15,1-4 0-15,4 4 0 0,0 8 0 0,-9-9 0 0,9 9 0 16,-5-12 0-16,0 4 0 0,5 8 0 0,0 0 0 16,-4-4 0-16,-5-4 0 0,0 0 0 0,0 0 0 15,4 4 0-15,5 4 0 0,-9-8 0 0,4 0 0 0,-4 0 0 16,5 3 0-16,-5 1 0 0,4-4 0 16,5 8 0-16,-5-4 0 0,-4 4 0 15,0-4 0-15,5 0 0 0,4 4 0 0,-5 0 0 0,5 0 0 16,-4-8 0-16,-6 4 0 0,6 0 0 0,4 4 0 0,0 0 0 15,0 0 0-15,0 0 0 0,-5-8 0 0,5 0 0 16,0 8 0-16,0 0 0 0,0 0 0 0,0 0 0 0,0 0 0 16,0-8 0-16,0 8 0 0,-4-4 0 0,4 4 0 15,0 0 0-15,0 0 0 0,4-8 0 0,-4 0 0 16,5-1 0-16,-5 9 0 0,0-8 0 0,0 8 0 16,0 0 0-16,0 0 0 0,0 0 0 0,0 0 0 15,14-8 0-15,-5 0 0 0,0 4 0 0,-9 4 0 16,13-8 0-16,-3 4 0 0,3 0 0 0,-13 4 0 15,14 0 0-15,0 0 0 0,-14 0 0 0,13-4 0 16,5 4 0-16,-4 0 0 0,-14 0 0 0,14 0 0 0,-1 0 0 16,-13 0 0-16,0 0 0 0,9 0 0 0,5 0 0 15,-14 0 0-15,0 0 0 0,14 4 0 0,-14-4 0 16,0 0 0-16,0 0 0 0,0 0 0 0,13 4 0 0,-13-4 0 16,0 0-202-1,0 0-43-15,0 0-9 0,0 4-2 0</inkml:trace>
  <inkml:trace contextRef="#ctx0" brushRef="#br0" timeOffset="533">501 599 1285 0,'0'0'56'0,"0"0"13"0,0 0-55 0,0 8-14 0,0-8 0 0,0 0 0 16,0 0 152-16,0 0 28 0,0 0 6 0,0 0 1 15,0 0-99-15,0 0-19 0,0-12-4 0,0 4-1 0,0-4 0 0,0-1 0 16,0 5 0-16,0 0 0 0,-5-8 0 0,5-4 0 16,-4 0 0-16,-1-5 0 0,5 5-51 0,-4 0-13 15,4 0 0-15,0 3 0 0,-5-3 0 0,1 4 0 16,4 0 0-16,0 4 0 0,-5 4 0 0,5-1 0 16,0-3 0-16,0 4 0 0,0 4 0 0,0 0 0 15,0 0 0-15,5-4-782 16,-5 8-159-16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51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9008 3695 230 0,'0'0'20'0,"0"0"-20"0,0 0 0 0,0 0 0 15,0 0 60-15,0 0 8 0,0 0 2 0,0 0 0 16,0 0 16-16,0 0 3 0,0-13 1 0,0 5 0 16,0 8-21-16,0 0-4 0,4-12-1 0,-4 4 0 15,0 0 52-15,5 0 9 0,-5 0 3 0,0 8 0 16,5-4 0-16,-5 4 0 0,0-8 0 0,4 0 0 15,-4 8-62-15,0 0-12 0,0 0-2 0,0 0-1 16,0 0-25-16,0 0-5 0,0 0-1 0,0 0 0 0,0 0-20 16,0 0 0-16,0 0-12 0,0 0 4 0,0 0 8 15,0 0 0-15,0 0 0 0,0 0 0 0,0-4 0 0,0 4 0 16,0 0 0-16,0 0 0 0,0 0 36 0,0 0 8 16,0 0 3-16,0 0 0 0,0 0-24 0,0 0-5 15,0 0-1-15,0 0 0 16,0 0 38-16,0 0 7 0,0 0 2 0,0 0 0 0,0 0-52 0,5 8-12 15,-5 4 0-15,0 0 0 0,0 0 0 0,0 0 0 16,4 4 0-16,-4 1 0 0,-4 3 36 0,4 0 4 16,0 4 0-16,0 5 1 0,0-5-27 0,0 0-6 15,0 0 0-15,0 1-8 0,0 3 10 0,0-8-10 16,0-4 8-16,4 1-8 0,-4-5 10 0,5 0-10 16,-5 4 12-16,0 0-12 0,0-4 12 0,4 1-12 15,-4 3 12-15,0-4-12 0,5 4 0 0,-1-4 0 0,-4-12 0 16,0 0 0-16,0 21 0 0,0-9 0 0,5 4 0 15,-5-16 0-15,0 0 0 0,0 0 0 0,0-8 0 16,0 4 0-16,0 4 0 0,0 0 0 0,0 0 0 0,0 0 0 16,0 0 0-16,0 0 0 0,0 0 0 0,0 0 0 15,0 0 0-15,0 0 0 0,0-8 0 16,0 0 0-16,5-1 0 0,-5 9 0 16,0 0 0-16,0 0 0 0,0 0 0 0,0-8 0 0,4-4 0 0,1 4 0 15,-5 8 0-15,4-4 0 0,-4-12 0 0,5 0 0 16,-1 4 0-16,1-5 0 0,-1 5 0 0,1 0 0 15,-1 0 0-15,1 4 0 0,0-4 0 0,-1 0 0 16,1 3 0-16,-5 9-19 0,0 0 3 0,0 0 0 0,0 0 16 16,0 0 0-16,4-8 0 0,5 4 0 0,-9 4 9 0,0 0 6 15,5-4 1-15,-5 4 0 0,9 8-16 0,-4-4 0 16,-5-4 0-16,9 4 0 0,-5 5-10 0,1-1-5 16,4-8-1-16,0 0 0 0,0 4 16 0,-4 0 0 15,4 4 0-15,0 0 0 0,-5-4 10 0,1 4 5 16,4 0 1-16,-4 4 0 0,4 0-16 0,-5 5 0 15,1-5 0-15,-1 4 0 16,1-4 9-16,0 8-1 0,-1 5 0 0,-4-9 0 0,0-16-8 0,0 12-11 16,0 4 3-16,0-4 0 0,0-12 19 0,0 12 4 0,0-12 1 0,0 0 0 15,0 13-16-15,0-13-10 16,0 0 2-16,0 0 0 0,0 0 0 16,0 0 0-16,0 0 0 0,0 0 0 15,0 0-165-15,0 0-33 0,0 0-6 0,-4-9-2 0</inkml:trace>
  <inkml:trace contextRef="#ctx0" brushRef="#br0" timeOffset="1366">9450 4196 720 0,'22'17'32'0,"-22"-17"6"16,0 0-30-16,0 0-8 0,0 0 0 0,0 0 0 0,0 0 123 0,0 0 23 15,0 0 5-15,0 0 1 0,0 0-71 0,0 0-13 16,0 0-4-16,0 0 0 0,0 0 39 0,0 0 7 16,0 0 2-16,0 0 0 0,0 0-24 0,0 0-5 15,-4-9-1-15,4 9 0 0,0-8-35 0,0 8-7 16,0 0-2-16,0-8 0 0,-5-4-11 0,1-4-3 15,4 4 0-15,0 0 0 0,-5 0 32 0,5-1 7 0,0 1 1 16,0 0 0-16,5 4-52 0,-5-4-12 0,4 0 0 16,-4 4 0-16,0 8 0 0,5-8 8 0,-5-5-8 0,0 5 0 15,4-4-9-15,-4 8-8 0,0-4-2 16,0 8 0-16,0 0 28 0,0-8 6 0,5 4 1 16,-5 4 0-1,0 0-218-15,0 0-43 0,0 0-9 0,-5-4-2 0</inkml:trace>
  <inkml:trace contextRef="#ctx0" brushRef="#br0" timeOffset="-30134">1213 3986 1166 0,'-41'0'25'0,"41"0"6"0,0 0 1 0,0 0 1 0,0 0-33 0,0 0 0 0,0 0 0 0,0 0 0 15,14 8 97-15,-5-4 13 16,0 4 2-16,-13-4 1 0,-5 0-5 0,4-4 0 0,5 0-1 0,0 0 0 0,-4 4-74 15,4 4-14-15,0-8-3 0,0 0-1 0,0 0 27 0,0 0 6 16,0 0 0-16,13 4 1 0,-4 0-11 0,10-8-2 31,-6 0-1-31,5 4 0 0,1 8 19 0,-1-8 4 16,0-8 1-16,9 0 0 0,1 4-3 0,4 0-1 16,4 0 0-16,5 4 0 0,9 0-13 0,9 0-2 15,5 0-1-15,4-4 0 0,-4-8-28 0,4 8-11 16,-4 8 8-16,-5-8-8 0,5-4 0 0,-5 0 0 15,9 4 0-15,5 0 0 0,5 8 0 0,-24-4 0 16,1 0 0-16,0-4 0 0,-1 4 0 0,1 0 0 16,-1-4 0-16,-3 0 0 0,8 4 0 0,4 0 0 15,6 0 0-15,-10 0 0 0,-4 0 0 0,-1 0 0 16,5 4 0-16,-4-4 0 0,0 0 0 0,-5 4 0 0,-5 0 0 16,1 4 0-16,-1 0-11 0,-4-4-7 0,-4-4-2 15,4 0 0 1,-9 0-128-16,-1-4-25 0,-3-4-6 0</inkml:trace>
  <inkml:trace contextRef="#ctx0" brushRef="#br0" timeOffset="-32020">1204 1679 1728 0,'0'0'38'0,"0"0"8"0,0 0 2 0,0 0 0 0,0 0-39 0,0 0-9 0,0 0 0 0,0 0 0 15,-4-4 110-15,-1-4 20 0,1 0 4 0,-1 0 1 16,-4-4-63-16,0 0-12 0,0-5-2 0,4 1-1 16,1 0-45-16,-5 0-12 0,-1-8 0 0,1-5 0 0,0-3 0 15,0 3 0-15,5-3 0 0,-1 4 0 0,-4-1 0 0,4 1 0 16,5 4 0-16,-4 0 0 16,4 3-49-16,0 1-12 0,4 4-3 0</inkml:trace>
  <inkml:trace contextRef="#ctx0" brushRef="#br0" timeOffset="-31132">776 24 1036 0,'-4'-24'23'0,"4"24"5"0,-5 16 0 0,5-16 1 0,-13-12-29 0,4 8 0 0,-5 0 0 0,0 4 0 15,1 8 77-15,-6 0 10 16,6 0 1-16,-10 0 1 0,-4-4-40 0,4 4-8 0,0 0-1 0,0 0-1 0,1 0 20 16,-6 9 4-16,5-1 1 0,5-4 0 0,-14 0 0 0,5 0 0 15,9 4 0-15,-5-3 0 0,5-1-52 0,-5 0-12 16,0 0 0-16,1 8 0 0,3 0 47 0,1 5 6 16,4 3 2-16,-4 0 0 0,0 5-37 0,4 7-7 15,1 1-2-15,-1 3 0 0,0 1-9 0,1 3 0 16,-5-3 0-16,4-1 0 0,5 1 0 15,-5-5 0-15,5-3 0 0,-5-1 0 0,5 5 0 0,0-1 0 16,0 5 0-16,4-5 0 0,1 1 0 16,-1-1 0-16,1 5 0 0,4-5 0 15,4 5 53-15,1-5 9 0,-1-4 2 0,6 5 0 0,-1-9-52 0,4 13-12 16,1-13 0-16,4 1 0 0,-4-5 54 0,9 0 8 16,-5 1 2-16,5-5 0 0,-1 4-52 0,6 0-12 0,-1-3 0 15,5-1 0-15,-5-4 0 0,5 0 0 16,5 1 0-16,-10-5 0 0,-14 0 0 0,10 4 0 0,0 1 0 15,4-5 0-15,1-4 0 16,-6 0 0-16,6 0 0 0,8 4 0 0,1-8 0 0,-6 1 0 0,1-1 0 0,-4 0 0 16,-1 0 0-16,0-8 0 0,1 0 0 0,-1-4 0 15,-4 4 0-15,4 0 0 0,-4-8 0 0,4 0 0 16,-4-1 0-16,0 9 0 0,4-8 0 0,-4 0 0 16,4-8 0-16,-4-4 0 0,4 4 0 0,5-5 0 15,-5 1 0-15,1 0 0 0,-1 0 0 0,0 0 0 16,1-1 0-16,-1-7 0 0,0 0 0 0,-4 3 0 0,0 5 14 15,-1-4 0-15,-3 0 0 16,-1-5 0-16,5-3-14 0,-10-5 0 0,1 1 0 0,0-9 0 0,-1-7 0 0,1-1 0 16,-5 1 0-16,0 7 0 0,0 5 0 0,0-1 0 15,-4-3 0-15,-1-1 0 0,6 5-8 0,-10-5 8 16,4 5 0-16,-4 7 0 0,0 13 0 0,0-12-8 16,-9-25 8-16,4 4 0 15,-4 13 0-15,0 8 0 0,0-5-8 0,-5 1 8 0,-4-9-8 0,-4 9 8 16,-6-1-12-16,-4 1 12 0,0 8 0 0,-13-9 0 15,8 9 0-15,-3 4 0 0,-1 7 0 0,4 1 0 16,1-4 0-16,-1 8 0 0,5-4 0 0,1 4 0 0,8 3 0 16,0 1 0-1,5 0-40-15,0 4 0 0,4-4-1 0,5 4 0 0,0 0 14 0,4 4 3 16,5 0 1-16,0 0 0 16,0 0-33-16,0 0-6 0,0 0-2 0,0 0 0 15,0 0-102-15,0 0-21 0,-4 4-4 0,-1 0-1 16</inkml:trace>
  <inkml:trace contextRef="#ctx0" brushRef="#br0" timeOffset="-28596">1550 1048 172 0,'-13'-12'8'0,"13"8"1"0,0 4-9 0,0 0 0 0,-5-4 0 0,5 0 0 15,0 4 143-15,0 0 26 0,0 0 6 0,0 0 1 16,0 0-39-16,0 0-7 0,0 0-2 0,0 0 0 16,0 0-51-16,0 0-10 0,0 0-3 0,0 0 0 15,0 0 16-15,0 0 4 0,0 0 0 0,0 0 0 16,0 0-25-16,0 0-5 0,0 0-1 0,0 0 0 0,0 0 2 0,0 0 0 16,0 0 0-16,0 0 0 0,0 0-44 0,0 0-11 15,9 8 0-15,-4-4 0 0,-5-4 0 0,9 4 0 16,0-4 0-16,0 4 0 0,0 4 50 15,0-8 8-15,0 4 2 0,1 4 0 0,3 0-16 0,-4 0-4 16,5-4 0-16,-5 4 0 16,0 0-9-16,5 5-3 0,-1-5 0 0,-3 0 0 0,3 4-28 0,1 4 0 15,0 0 0-15,4 9 0 0,-5-1 57 0,6 4 6 16,-6-4 1-16,1 5 0 0,4-5-52 0,0 0-12 0,5 5 0 16,-5-9 0-16,1 0 0 0,3-4 0 0,-3 5 0 15,-1-5 0-15,0-8 0 0,-4 4 0 0,-1-4 0 16,1 0 0-16,0 0 0 0,4 8 0 0,0 1 0 0,-4-1 0 15,-1-4 0-15,6 4 0 0,-1 4 0 0,0 1 0 16,-4-9 0-16,-1 4 0 0,6 8 0 0,-1-4 0 16,0 1 0-16,0-5 0 0,0 0 0 15,1 4 0-15,-1 1 0 0,-5-1 0 0,6-8 0 0,-1 0 0 16,0 4 0-16,0-4 0 0,0 5 0 0,1 3 0 16,-1-4 0-16,0-4 0 0,-4 0-9 0,-1-4 9 15,-3 5 0-15,3-1 0 0,-4 0 0 0,5 4 10 16,0-4-10-16,-1 4 0 0,6 5-10 0,-1-1 10 15,-5 0 0-15,6-4 0 0,3-8-8 0,-3 0 8 0,3 1 0 16,-8 3 0-16,0 0 12 0,4 4-12 0,0-4 0 0,0 0 0 16,-9 4 0-16,5 1 0 0,0-5 0 0,-1 0 0 15,1 4 0-15,-5-4 0 0,5-4 0 16,-5 4 0-16,5-3-15 0,-5 3 5 0,4 4 10 16,-4-4 0-16,5-4 0 0,0 0 0 0,-5 0 0 15,4 0 0-15,6 5 0 0,-6 3 0 0,1 4 0 0,4-4 12 16,-4-4-2-16,4 0-1 15,-4 5-9-15,-1-5-12 0,6-4 2 0,-6 4 1 0,6 4 9 0,-6-8 12 16,1 0-2-16,4 5-1 0,0 11-9 0,5-4-12 16,-14-8 2-16,9 4 1 0,5 5 9 0,-5-1 0 15,5-4 0-15,-5 0 0 0,5 0 0 0,0 1 12 16,0-1-2-16,-1 4-1 0,-3 4-9 0,-1-3-12 16,0-5 2-16,5 4 1 0,-10-8 9 0,6 0 0 0,-6 4 0 15,5 1 0-15,-4 3 0 0,0 0 0 0,-1-4 0 16,1-4 0-16,4 1 0 0,-4 3 11 0,0-4-1 15,4 4 0-15,-5 0-10 0,1 4 0 0,9 1 0 0,-9-1 0 16,4-4 0-16,0 4-14 0,5-3 3 0,-10-5 1 16,1 0 10-16,-5 0 0 0,5-4 0 0,-5 4 0 15,5 0 0-15,-1 1 14 0,1-5-3 0,0 8-1 16,-1-4-10-16,-4-4-12 0,0 4 2 0,1-4 1 16,-1 4 9-16,-5-4-8 0,5-3 8 0,-4 3-8 15,-1-4 8-15,6 0-8 0,-6 0 8 0,-4 0-8 16,0-4-134-16,0 0-26 15,0-8-6-15,5 4-904 0</inkml:trace>
  <inkml:trace contextRef="#ctx0" brushRef="#br0" timeOffset="-27762">3244 3860 1267 0,'0'0'28'0,"0"0"5"0,0 0 2 0,0 0 1 0,0 0-36 0,0 0 0 0,0 0 0 0,0 0 0 0,0 0 109 16,0 0 15-16,0 0 4 0,0 0 0 0,0 0-52 0,0 0-9 16,0 0-3-16,0 0 0 0,0 0-16 0,0 0-4 15,14 5-1-15,-14-5 0 0,18-5-18 0,-4 5-3 16,4-4-1-16,5 4 0 0,-1 4 35 0,1 1 6 16,4-5 2-16,-4-5 0 0,0 1-52 0,4 0-12 15,-4 0 0-15,4 0 0 0,1 4 54 0,-1 0 8 16,0 0 2-16,1 4 0 15,-1-4-52-15,-4 0-12 0,-1 0 0 0,1 0 0 0,0 8 0 0,-5-8 0 16,0 4 0-16,1-4 0 0,-6-4 0 0,1 4 0 16,0 4 0-16,-5 1 0 0,0-14 0 0,-5 9 0 15,5-4 0-15,-4 4 0 0,-5 0 0 0,0 0 0 0,0 0 0 16,0 0 0 0,0 0-253-16,0 0-54 0,0 0-10 0,0 0-3 0</inkml:trace>
  <inkml:trace contextRef="#ctx0" brushRef="#br0" timeOffset="-25624">4705 3189 172 0,'0'0'16'0,"0"0"-16"0,0 0 0 0,0 0 0 15,0 0 195-15,0 0 36 0,0-8 7 0,5-1 2 16,-5 1-141-16,0 0-28 0,-5 0-6 0,5 8-1 16,5-12 1-16,-5 12 0 0,0-8 0 0,0 0 0 15,-5 0-1-15,5 0-1 0,0 8 0 0,0-8 0 16,0-1 1-16,0 9 0 0,0 0 0 0,-4-8 0 15,4 0-52-15,-5 0-12 0,5 0 0 0,0 8 0 0,-4-4 54 0,4 4 8 16,0 0 2-16,-9-4 0 0,-5-4-52 0,5 0-12 16,-5 4 0-16,1-4 0 0,-6 8 0 0,1-4 0 15,0 0 0-15,0 4 0 0,-10 0 0 0,6 0 0 16,-1 4 0-16,0 0 0 0,-4-4 0 0,4 0 0 16,0 4 0-16,-4 0 0 0,4-4 0 0,0 4 0 15,5 4 0-15,-9 4 0 0,0 4 18 0,-1 4 1 16,6-7 0-16,-1 7 0 0,-5-4-31 0,1 4-5 15,0 1-2-15,0-1 0 0,4 4 67 0,0 0 12 16,-4 1 4-16,8-1 0 0,-3 0-52 0,3 4-12 16,1 1 0-16,0 3 0 0,0-8 54 0,0 5 8 15,4 3 2-15,5 1 0 0,-5-5-52 0,5 4-12 16,0-3 0-16,4 3 0 0,1 0 0 0,-1 9 0 16,1-1 0-16,4 1 0 0,0 3 0 0,0-3 0 0,0-1 0 15,4 1 0-15,-4-5 0 0,5-8 0 0,-1 5 0 0,1-1 0 16,4-8 0-16,0 1 0 0,-4-1 0 0,4 0 0 15,5-3 0-15,-1 3 0 0,1-4 0 0,4-4 0 16,-4 4 0-16,-1-7 0 0,1-1 0 0,4 0 0 16,0 0 26-16,1-4 2 0,3 4 1 15,-3-4 0-15,-1 0 5 0,5 1 1 0,4-1 0 0,-9 0 0 16,0 0-51 0,-4-4-11-16,0 4-1 0,4 0-1 0,-4-4 46 0,4 4 10 15,-5-4 1-15,6 4 1 0,-6-4-29 0,10 0 0 0,-5 5 0 16,0-5 0-16,5 4 0 0,5 0 0 0,-1-4 0 0,0 4 0 15,5-4 0-15,0 4 0 0,-5-4 0 0,5 0 0 0,0-4 0 16,0 0-21 0,-5 0 3-16,-9-4 1 0,1 0 17 0,-1 0-8 0,0 0 8 0,0 0 0 15,0-4 9-15,1 0 9 0,-1 0 2 0,0-4 0 0,5-1-20 0,-10 1 0 16,6 0 0-16,-1 0 0 0,-4 4-12 16,-1 0-5-16,5-4-2 0,-4-1 0 0,0 1 19 15,-1 0 0-15,1-4 0 0,0 4 0 0,-1 0 0 16,6-9 0-16,-1 1 0 0,0 4 0 0,-4-4 12 0,-1 0 5 15,1-1 2-15,0 1 0 0,-5-4-19 0,0 0 0 16,0-1 0-16,-4-3 0 0,4 4-12 0,-9-5-5 16,4 1-2-16,1 0 0 0,-5-5 31 0,0 13 5 15,0-8 2-15,0 8 0 0,0-1-31 0,-5-7-5 16,5 4-2-16,-4-5 0 0,4 1 31 0,-9-8 5 16,4-1 2-16,-4 1 0 0,0-1-31 0,0 1-5 0,-5-5-2 15,5 9 0-15,-9 0 19 0,4-1 0 0,-4-11 0 16,4 3 0-16,1 9 0 0,-1-4 0 0,0-1 0 15,1 9 0-15,-1-1 0 0,5 1 0 0,-9 4 0 0,8 0 0 16,-3 3 0-16,-1 5 0 0,5-4 0 0,-5 4 0 16,1 8 0-16,-1 0 0 0,-4-9 0 0,4 5 0 15,-4 4 0-15,4-4 0 0,1 4-12 0,-6 8 12 16,6-8-16-16,-1 8 3 16,5 0 1-16,0 0 0 0,-5 0-14 0,5 4-2 0,-5 0-1 15,5-4 0-15,0 4-131 0,0 0-25 0,0 4-6 16,0-4-1-16</inkml:trace>
  <inkml:trace contextRef="#ctx0" brushRef="#br0" timeOffset="-20499">317 732 1267 0,'0'0'28'0,"0"0"5"0,0 0 2 0,0 0 1 0,0 0-36 0,0 0 0 16,0 0 0-16,0 0 0 0,0 0 109 0,0 0 15 16,0 0 4-16,0 0 0 0,0 0-52 0,0 12-9 15,0-12-3-15,0 0 0 0,4 4 0 0,-4-4 0 0,0 0 0 0,0 0 0 16,0 8-29-16,0 5-7 0,0-13 0 0,0 0-1 15,0 8 8-15,0-8 1 0,0 8 1 0,-4 0 0 16,4 4 22-16,0-4 4 0,4 4 1 0,-4 0 0 16,5 1 0-16,-1-1 0 0,1 0 0 0,-1 4 0 15,1 0-45-15,4 4-9 0,-4 1-2 0,4 3 0 16,-5-4 4-16,1 0 1 0,4 1 0 0,-5 3 0 16,1 4-13-16,-1-8 11 0,6 5-11 0,-6-5 10 15,1 4-29-15,-1-3-5 0,5-1-2 0,0 0 0 0,-9 0 26 0,5 0 0 16,13 5 0-16,-18-5 0 15,0-8 0-15,0 8 0 0,5 1 0 0,-1-9 0 16,-4-12 12-16,0 0 7 0,0 0 1 0,0 0 1 0,0 0-33 16,0 0-8-16,0 0 0 15,0 0-1-15,5-8 21 0,4-9 0 0,5 5 0 0,-10 0 0 0,-4 12 0 16,9-8 0-16,-4-12 0 0,4 4 0 0,-4 8 0 16,4-13 0-16,0 5 0 0,0-4 0 0,0-4 8 15,-5-1 5-15,6-3 2 0,-6 4 0 0,5 3-24 0,0 5-5 16,-4-4-1-16,4 0 0 0,-4 0 15 0,4 3 0 15,-5 1 0-15,1 4 0 0,-1 0 0 0,-4 12 0 16,0 0 0-16,0 0 0 0,9-8 0 0,-4 4 0 16,-5 4 0-16,0 0 0 0,5 12 0 0,-5 0 0 15,9-4 0-15,-9-8 0 0,0 0 0 0,4 0 0 16,5 4 0-16,0 0 0 0,-9 4 0 0,10 4 0 16,-1 1 0-16,0 3 0 0,-5-4 0 0,5 4 0 0,1 0 0 15,-1 5 0-15,0-1 0 0,0 4 0 0,0 0 0 16,0-3 0-16,0-5 0 0,-4-4 0 15,-1-4 0-15,5 4 0 0,-4-4 0 0,-1 4 0 0,1-8 0 16,0 5 0-16,-1-5 0 0,1 0 0 0,-5-4 0 0,0 0 0 16,0 0 0-16,0 0 0 0,0 0 0 0,4 0 0 15,5-4 0-15,-4 0 0 0,-5-5 0 0,9-3 0 16,-9 0 0-16,5-4 0 0,-5 0 0 0,0-4 0 16,4-5 0-16,-4 9 0 0,5-4 0 15,-5-4 0-15,0-5 0 0,4-3 0 0,-4 4 0 0,0-1 0 0,5 1 0 16,-1-9 0-16,1 1 0 0,-5 0 0 0,4 3 0 0,1 5 0 15,0 8 0-15,-1-9 0 0,1-7 0 0,-1 0 0 16,1 7 0-16,-1 1 0 0,1 4 0 0,-1-5 0 16,1 13 0-16,-1 0 0 0,-4-4 0 0,5-1 0 15,0 9 0-15,-5 0 0 0,0 4 0 0,0 0 0 16,0 8 0-16,0 0 0 0,0 0-10 0,0 0 1 16,4 12 0-16,-4 0 0 15,-4 4-139-15,4-3-28 0,0-13-6 0,-10 16-901 0</inkml:trace>
  <inkml:trace contextRef="#ctx0" brushRef="#br0" timeOffset="-19761">1145 1501 1036 0,'0'0'23'0,"5"16"5"0,-5-16 0 0,0 0 1 0,0 0-29 0,0 0 0 0,4 12 0 0,-4-12 0 16,0 0 57-16,0 0 6 0,0 0 1 0,0 0 0 16,0 0 51-16,0 13 10 0,0-13 3 0,0 8 0 15,-4 0-52-15,4-8-11 0,0 8-1 0,0-8-1 16,0 0 1-16,0 0 1 0,0 0 0 0,0 0 0 16,0 0-1-16,0 0 0 0,0 0 0 0,0 0 0 15,0 0 0-15,0-8 0 0,0-4 0 0,4 4 0 16,-4-9-51-16,5 5-13 0,-5-4 0 0,4 4 0 15,1-8 0-15,-5-1 0 0,0 1 0 0,0 0 0 16,4-4 0-16,-4-1 0 0,0 5 0 0,5-4 0 16,-10 0 0-16,10 3 0 15,-5 1 0-15,5 0 0 0,-10-4 0 0,10 3 0 0,-5 5 0 0,0 4 0 16,0 4 54-16,-5 0 8 0,5 8 2 0,0 0 0 16,0 0-73-16,0 0-15 0,0 0-2 0,0 12-1 15,0 0 27-15,-5 4 0 0,5-4 12 0,-4 13-4 0,4 7 9 0,-5-4 3 16,5-11 0-16,5-1 0 0,-5 8-20 15,0 8 0-15,0 5 0 0,0-9 0 16,0-12 0-16,0 5 0 0,0-1 0 0,0-4 0 0,0-4 0 0,0 0-11 16,4 0 2-16,-4-3 0 0,0-9 9 0,0 8 12 15,0-8-2-15,0 0-1 0,0 0-9 0,0 0 0 16,0 0 0-16,0 0 0 16,0 0-203-16,10 12-42 0</inkml:trace>
  <inkml:trace contextRef="#ctx0" brushRef="#br0" timeOffset="-8742">5284 3775 806 0,'0'0'36'0,"0"0"7"0,0 0-35 0,0 0-8 0,0 0 0 0,0 0 0 16,0 0 53-16,0 0 9 0,0 0 2 0,0 0 0 15,0 0-52-15,0 0-12 0,-5-4 0 0,5 4 0 16,0 0 0-16,0 0 0 0,-9 0 0 0,4-4 0 15,1 4 36-15,4 0 5 16,0 0 1-16,0 0 0 0,0 0-16 0,0 0-3 0,0 0-1 0,0 0 0 16,0 0 34-16,0 0 6 0,0 0 2 0,0 0 0 15,0 0 0-15,0 0 0 0,0 0 0 0,0 0 0 16,0 0-18-16,0 0-3 0,0 0-1 0,9 0 0 16,9-4-13-16,0 4-2 0,-4 4-1 0,-5-4 0 15,0 0 1-15,0 0 0 0,-9 0 0 0,0 0 0 0,10 0-2 0,3-4 0 16,1 4 0-16,4 0 0 0,0 0-13 15,5 0-4-15,-5 4 0 0,-4-4 0 0,0 0 45 16,4 0 9-16,-5-4 2 0,1 8 0 0,0-4-44 16,-5 4-9-16,5-8-2 0,-5 8 0 0,4 5 3 0,-4-5 0 15,5-4 0-15,-5-4 0 0,5 4 24 16,-5 0 6-16,5 0 1 0,-1 4 0 0,1 0-35 16,4 0-8-16,-4 0 0 15,-1-4 0-15,-3 0 0 0,3 0 0 0,5 4 0 0,1 0 0 0,-6-8-16 0,5 4-6 16,-4 0-1-16,9 0 0 0,-5 4 23 15,0 0 0-15,1-4 0 0,-6 0 0 0,1 0 21 0,-1-4-1 16,1 4 0-16,4 0 0 0,-9 0-20 0,5 0 0 16,0 0 0-16,4 0 0 0,0 0 0 0,5 0 0 15,-5 0 0-15,-4 0 0 0,4 0 0 0,-4-4 0 16,4 4 0-16,0 0 0 0,0 0 0 0,-4-4 0 0,0 4 0 16,4 0 0-16,-9 0 0 0,5 0 0 15,-5 0 0-15,4 0 0 0,-3 0 0 0,3 0 0 0,1 0 0 16,-1 4 0-16,1 0 0 0,0 4 0 0,4-4 0 15,-4 0 0-15,-1-4 0 0,6 0 0 0,-6 0 0 0,5 0 0 16,-4 4 0-16,4 0 0 0,0 0 0 0,1 0 0 16,-1-4 0-16,0 0 0 15,5-4 0-15,-5 4 0 16,0 0 56-16,5 0 6 0,0 0 2 0,0 0 0 16,-1 4-52-16,-8-4-12 0,-5 0 0 0,0 0 0 15,9 0-14-15,1 0-6 0,-1 0 0 0,0 0-1 0,0-4 21 16,5 4 0-16,0 4 8 0,0-4-8 0,-5-4 8 15,-5 0-8-15,6 4 8 0,-1-4-8 0,-4 4 15 0,4 0-3 16,-5 0 0-16,6 4 0 0,-6 0-12 0,1-4 0 16,4 0 0-16,0 0 0 0,-4-4 0 0,4 4 0 15,0 0-9-15,5 0 9 0,-5 0 0 0,1 4 0 16,3 0 0-16,-3-4 0 0,-1-4 8 16,5 4-8-16,-5 0 0 0,0 0 0 0,5 0 0 15,-5 0 0-15,0 0 0 0,0 0 0 0,1-4 0 0,-1 4 0 16,5 4 0-16,-5 0 0 0,-5-4 17 0,6-4 0 15,-1 0 0-15,0 4 0 0,-9 0-27 0,5 0-6 16,0 0 0-16,4 0-1 0,-5 0 30 0,1 0 7 16,-5 0 0-16,5 4 1 0,-1 0-21 0,1-4 8 15,-5 0-8-15,5 0 0 0,0 4-14 0,-5-4-7 0,0-4-2 16,4 4 0-16,1 0 42 0,-5-4 8 0,0 0 1 16,5 4 1-16,-5-4-20 0,5 8-9 0,-5 4 8 15,4-8-8-15,6 0 0 0,-6 4 8 0,1-4-8 16,4 0 0-16,-4 4 0 0,0-4 8 0,4 4-8 0,-5-4 0 15,6 4 0-15,-6-4 8 0,1 0-8 0,0-4 0 16,4 8 25-16,-5-4 0 0,1 0 0 0,4 0 0 16,-4-4-39-16,4 4-8 0,0-4-2 0,5 4 0 15,-5-4 24-15,1 4 0 0,-1 0 0 0,0 0 0 0,0 0 0 16,0 0 8-16,5 0-8 0,-9 0 0 0,0-4 0 16,-1 4 8-16,1-4-8 0,-5 4 0 0,0 4 0 15,5 0 0-15,-5-4 0 0,4 0 0 0,-3-4 0 16,-1 8 0-16,0 0 0 0,4-4 0 0,1-4 0 0,-5 8 0 15,0 0 0-15,0 0 0 0,1-8 0 0,-10 4 0 16,9-4 0-16,-9 4 0 0,0 0 0 0,0 0 0 16,0 0 0-16,0 0 0 0,0 0 0 0,0 0 0 15,0 0 0-15,0 0 0 0,0 0 0 0,0 0 0 16,0 0 0-16,0 0 0 0,0 0-12 0,0 0 12 16,0-4-10-16,0 4 10 15,0 0-87-15,-5-8-11 0,1 4-2 0,-6 0-1 16,10 4-111-16,-9-8-21 0,-4 4-5 0</inkml:trace>
  <inkml:trace contextRef="#ctx0" brushRef="#br0" timeOffset="-6857">6686 3128 1267 0,'0'0'28'0,"0"0"5"0,4 8 2 0,-4-8 1 0,0 0-36 0,0 0 0 16,0 0 0-16,0 0 0 0,0 0 58 0,0 0 5 15,0 0 1-15,0 0 0 0,0 0-2 0,0 0 0 16,0 0 0-16,0 0 0 0,0 0-48 0,0 0-14 15,-4 0 0-15,4 0 8 0,0 0 44 0,0 0 10 16,0 0 2-16,0 0 0 0,0 0-11 0,0 0-1 16,0 0-1-16,0 0 0 0,-5-8 21 0,5 8 4 15,-4-4 0-15,4 4 1 0,-5-8-33 0,5 8-8 16,-4-8 0-16,4 8-1 16,-9-4-5-16,4-4-1 0,-4 4 0 0,0-1 0 0,0 5-29 0,-5-4 0 15,5 0 0-15,-5 8 0 0,1 0 0 0,-1 1 0 16,0-1 0-16,1-4 0 0,-6 8 0 0,6 4 0 15,4 0 0-15,-5 8 0 0,5 0 0 0,0-3 0 0,0-1 0 16,0 0 0-16,4 4 0 0,1 5 0 0,4-5 0 0,0 4 0 16,0-4 0-16,0 0 0 15,4 1 0-15,1-1 0 0,4-4 0 0,-5 0 0 0,5-8 0 0,1 5 0 16,-1-5 0-16,0 4 0 0,4 0 0 0,-4-8 0 16,5-8 0-16,-5 0 0 0,0 0 0 0,0 0 0 15,1-4 0-15,3 0 0 0,1 0 0 0,-5-1 0 16,0-3 0-16,0 0 0 0,0 4 0 0,0-4 0 15,1 0 0-15,-1 4 0 0,-5 0 0 0,1-1 0 16,-5-7 0-16,0 0 0 0,-5 4 0 0,1-4 0 0,-1 4 0 16,-4 0 0-16,4 3 0 0,-4-3 0 0,5 0 0 15,-5 0 0-15,0 0 0 0,-1 4 0 0,6 0 0 0,-1 0 0 16,5 8 0-16,0 0 0 0,-9 0 0 0,9 0 0 16,-9-4 0-16,9 4 0 0,-9-5 0 0,0 1 0 15,9 4 0-15,0 0 0 0,0 0 0 0,0 0 0 16,0 0 0-16,0 0 0 15,0 0 0-15,0 0 0 0,0 0 0 0,0 0 0 0,0 0 0 0,0 0 0 16,0 0 0-16,0 0 0 0,0 0 0 0,0 0 0 16,0 0 0-16,0 0 0 0,0 0 0 0,0 0 0 15,0 0 0-15,14-4 0 0,-1 4 0 0,1 0 0 16,0-8 0-16,-1 4 0 0,-4 0 57 0,5 4 6 16,0-8 1-16,4 4 0 0,-5 0-52 0,1 0-12 0,9 0 0 15,0 0 0-15,4 0 18 0,0 0 1 0,1 0 0 0,4 4 0 16,-10-4-5-16,1 0-1 0,4 0 0 0,-4 4 0 15,-5 0-5-15,5 0 0 0,-5 4-8 0,1-4 12 16,-6-4 11-16,1 4 1 0,-1 0 1 0,1 0 0 16,0 0-25-16,-5 0 0 0,5 0 0 0,-10 0 0 15,5 0 0-15,-4 0 0 0,4 0 0 0,-9 0 0 16,4 0-9-16,1-4-7 16,4 4-2-16,-9 0 0 0,0 0 18 0,0 0 0 0,5-5-8 0,-5 5 8 0,0 0 12 15,0 0 7-15,0 0 1 0,0 0 0 16,0 0-119-16,0 0-23 0,0 0-5 0,0 0-717 15,-14 0-144-15</inkml:trace>
  <inkml:trace contextRef="#ctx0" brushRef="#br0" timeOffset="-5441">2142 2978 1720 0,'0'0'38'0,"0"0"8"0,0 0 2 0,0 0 0 0,0 0-39 0,0 0-9 15,0 0 0-15,0 0 0 0,0 0 106 0,0 0 19 0,0 0 4 16,0 0 1-16,0 0-2 0,0 0 0 15,5-12 0-15,-5 0 0 0,4 4-102 0,-4 0-26 16,0 4 0-16,0 4 0 0,0 0 56 0,0 0 7 16,0 0 1-16,0 0 0 0,0 0-52 0,0-8-12 0,-4 0 0 0,-1-1 0 15,-4 9 0-15,9 0 0 0,0 0 0 0,-4 4 0 16,-6 1 0-16,6 3 0 0,-5 4 0 0,4-4 0 16,5 4 0-16,-4-4 0 0,4-8 0 0,0 0 0 15,0 0 0-15,0 0 0 16,0 12 0-16,0-12 0 0,4 8 0 0,-4-8 0 15,0 0 0-15,0 0 0 0,5 8 0 0,-5-8 0 0,4 4 0 0,-4-4 0 16,9 5 0-16,-9-5 0 0,0 0 0 0,10-5 0 16,-10 5 0-16,9-4 0 0,0-4 0 0,-9 8 0 0,0 0 0 15,0 0 0-15,0 0 0 0,0 0 0 0,0 0 0 16,0 0 0-16,-5-8 0 0,5 8 0 0,0 0 0 0,0 0 0 16,0 0 0-16,0 0 0 15,-9 0 0-15,9 0 0 0,-4 8 0 0,4-8 0 0,-5 8 0 0,0 1 0 16,5-1 0-16,0 4 0 0,5 4 54 0,-5-16 8 15,0 0 2-15,0 0 0 16,0 0-103-16,0 0-20 0,9 8-4 0,-9-8-1 16,0 0 0-16,9 4 0 0,0 4 0 0,-9-8-1152 0</inkml:trace>
  <inkml:trace contextRef="#ctx0" brushRef="#br0" timeOffset="-3473">9317 3286 460 0,'0'0'20'0,"0"0"5"0,0 0-25 0,0 0 0 16,0 0 0-16,0 0 0 0,5-4 184 0,-5 4 32 15,0 0 7-15,0 0 1 0,0 0-77 0,0 0-15 16,5-8-4-16,-5 0 0 0,0 4 0 0,0 4 0 15,0 0 0-15,0-5 0 0,0-7-84 0,-5 8-18 16,0 0-3-16,-4-4-1 0,5 4-2 0,-1 0 0 0,-4 0 0 16,0-4 0-16,5 4 2 0,-6-4 0 0,1 4 0 0,-4 0 0 15,8 0-22-15,-9 0 0 0,5 0 0 0,-4 4 0 16,-1 4 0-16,-4 0 0 0,4 0 0 16,0 4 0-16,-4-8 8 0,0 8-8 0,0 4 10 0,0 0-10 15,-5 4 9-15,5 5-9 0,-1-1 8 0,-8 4-8 16,4 0 0-16,-4 5-9 0,9-1 0 0,-9-4 0 15,-1-8 9-15,1 5 0 0,0-1 0 0,-1 4 0 16,5 5 0-16,5-9 0 16,0 4 0-16,0 0 0 0,0 1 19 0,4-1 5 0,0 0 2 0,1 5 0 0,-1 3-6 15,0 8 0-15,1-7-1 0,4 7 0 0,4 5 6 16,0-9 2-16,1-3 0 0,-1-5 0 0,5 4-27 0,0-3 0 16,5 3-14-16,-1-4 5 0,6 9 58 0,-6-9 12 15,5-8 3-15,5 0 0 0,-5 1-64 0,5-1 0 16,-1-4-12-16,1 0 2 0,0 1 10 15,4-1 9-15,-4-4-1 0,4 8-8 0,0-4 9 16,5-4-9-16,-5 1 0 0,5-5 9 0,-5 0-9 0,5-4 0 16,-1 4 0-16,1 0 0 0,-5-4 0 0,1 0 0 15,-6 0 0-15,5-4 0 0,-4 8 0 16,9-8 0-16,-5 4 0 0,0 0 0 0,1-4 0 0,8 0 0 16,-4 0 0-16,-1 0 0 0,1 0 0 0,0-4 0 15,-5 0 0-15,9 0 0 0,-8 0 0 0,8-4 0 16,-4 4 0-16,-1 0 0 0,1 0 0 0,0-4 0 15,0 0 0-15,4 0 0 0,-4 0 0 0,0-1 0 0,-5-3 0 16,-5-4 0-16,10 4 0 0,0 4 0 16,-5-4 0-16,0 0 0 0,1 3 0 0,3-3 0 15,1 0 0-15,-5-4 0 0,-4 4 0 16,4-8 0-16,0-5 0 0,-4 5 0 0,-5-4 0 0,5 0 0 0,0-5 0 16,-5 1 0-16,-5 0 0 0,1-5 0 0,-1 5 0 0,5-5 0 15,-9 5 0-15,0 0 0 0,0 0 0 0,0 3 0 16,0-3 0-16,0 4 0 15,0 7 0-15,0-7 0 0,0-4 0 0,0-1 0 16,-4 1 0-16,-5-8 0 0,0 3 0 0,0-3 0 0,-5 4 0 0,-4-5 0 0,-5 5 0 16,5 3 0-16,-5 1 0 0,-4 0 0 15,-1 3 0-15,6 5 0 0,-1 0 0 0,5 0 0 16,-5-4 12-16,0 3 1 0,-4 5 0 0,4 4 0 0,5-4-13 16,-5 8-18-16,5-4 4 0,0 7 1 0,4 1 13 0,0 0 0 15,1 0 0-15,3 8 0 16,1 0-55-16,0 0-8 0,0 1-1 15,0-5-1-15,5 8-210 0,4-8-41 0</inkml:trace>
  <inkml:trace contextRef="#ctx0" brushRef="#br0" timeOffset="5879">9864 3832 172 0,'0'0'16'0,"0"0"-16"0,0 0 0 0,0 0 0 0,0 0 176 0,0 0 32 16,0 0 6-16,0 0 2 0,0 0-103 0,0 0-20 15,0 0-4-15,0 0-1 0,0 0-19 0,0 0-4 16,0 0-1-16,0 0 0 0,0 0-13 0,0 0-3 15,0 0-1-15,0 0 0 0,0 0-24 0,0 0-5 16,0 0-1-16,0 0 0 0,0 0-17 0,0 0 0 16,0 0 0-16,0 0 0 0,0 0 34 0,0 0 3 15,0 0 1-15,0 0 0 0,0 0-14 0,0 0-2 16,0 0-1-16,0 0 0 16,0 0-13-16,0 0-8 0,0 0 10 0,0 0-10 0,13-4 46 0,-3 0 3 15,-1 4 1-15,-9 0 0 0,0 0-18 0,13 0-4 16,6 0-1-16,-6 0 0 0,5 0-4 0,1 0-1 0,-6 0 0 15,1 4 0-15,4 0 6 0,0-4 0 16,-9 4 1-16,10-4 0 0,3 0-29 0,1 4 0 0,-9 0 0 16,9 0 0-16,-1 0 0 0,1 0 0 15,-9-4 0-15,4 0 0 0,5 0 36 0,-5 0 2 0,9 0 0 16,-8 0 0-16,-1 0-10 0,0 0-1 16,5 0-1-16,-5 4 0 0,0-4-26 0,-4 5-20 0,4-10 3 0,0 5 1 15,5 0 16 1,-5 5 14-16,-4-5-2 0,4 0-1 0,0 0-11 0,5 0 10 0,-5 4-10 0,0-4 10 15,5 4-10-15,-5-4 0 0,5 4 0 0,0-4 0 16,-5 0 0-16,0 0 0 0,-4 0 0 0,4 4 0 16,5-4 0-16,-5 0 0 0,0 4 0 0,1-4 0 15,-1-4 0-15,5 4 0 0,-1 0 0 0,-3 0 0 16,-1 0 27-16,0-4 3 0,0 4 1 0,0 0 0 16,5 0-50-16,-5 4-9 15,1-4-3-15,-1 0 0 0,0 0 50 0,0-4 9 0,-4 4 3 16,4 4 0-16,0-4-19 0,-4 0-3 15,4 0-1-15,0 0 0 0,-4-4 14 0,0 4 2 0,4 0 1 0,0 0 0 0,0 0-25 0,1 0 0 16,3 4 0-16,-3-4 0 0,-1 4-12 0,0-4-7 16,5 0-1-16,0 0-1 0,-5 0 21 0,5 0 0 15,-5 0 0-15,4 0 8 0,-3 0-8 0,3 0 0 16,-3-4 9-16,-1 4-9 16,5-4 0-16,-5 4 8 0,0-4-8 0,0 0 0 0,1 4 14 0,-1-4-2 15,0 4 0-15,0-5 0 0,0 1-12 0,-4 0 0 16,9 0 0-16,-5 0 0 0,0 4 0 0,0-4-18 0,-4 0 4 15,9 0 1-15,-5 4 13 0,5-4 0 0,-5 0 0 16,5 0 0-16,0 0 0 0,-1 4 0 0,-3-4 0 16,3 0 0-16,1 0 21 0,-5 0 7 0,5 0 2 15,0 4 0-15,0-4-30 0,-1 0 0 0,1 0 0 0,0 0 0 16,4-1 0-16,-9 1 0 16,1 0 0-16,-1 4 0 0,5-4 0 0,-5 4 0 0,0 0-12 0,-4-4 12 15,4 4 0-15,-4 0 0 0,-5 4 0 0,0 0 0 16,-9-4 0-16,13 0-18 0,1 4 4 0,0-4 1 0,-14 0 25 15,9 4 4-15,0-4 2 0,-9 0 0 0,0 0-18 16,0 0 0-16,0 0 0 0,0 0 0 16,0 0 0-16,4 9 0 0,-4-9 0 15,0 0 0-15,0 0 10 0,0 0-2 0,0 0 0 0,0 0 0 0,0 0-16 0,0 0-4 16,0 0-1-16,0 0 0 16,0 0-51-16,0 0-11 0,-4 4-1 0,-5-4-745 15,0 0-149-15</inkml:trace>
  <inkml:trace contextRef="#ctx0" brushRef="#br0" timeOffset="8095">8680 1262 172 0,'-4'-20'8'0,"4"8"1"16,-5 4-9-16,5 8 0 0,0 0 0 0,5-4 0 0,-1-4 194 0,-4 8 37 16,0-8 7-16,5-5 2 0,-5 13-104 0,0 0-21 15,0-8-4-15,0 0-1 0,0-8-22 0,0 4-5 16,0 0-1-16,0 4 0 0,0 8-66 0,0 0-16 15,0 0 0-15,0 0 0 0,0 0 55 0,0 0 7 16,0 0 2-16,0 0 0 0,0 0-10 0,0 0-2 16,0 0 0-16,4 12 0 0,1 4-10 0,-5-16-2 15,0 0-1-15,0 0 0 0,4 8-2 0,-4 4 0 16,0-4 0-16,5 13 0 0,-1 7 22 0,1-4 4 16,0-4 1-16,-1-3 0 0,1-1-55 0,-1 12-9 15,5 17 0-15,0-13 0 0,-4-12 9 16,4 5 10-16,5-1 1 0,-5-4 1 0,0-4-21 0,0-4-10 0,0 13 1 15,5-5 0-15,-5-4 9 0,0 0 0 0,5 5 0 16,-5-5 8-16,0-4-8 0,0 0-16 0,-4-8 4 0,4 4 0 16,-5 0 22-16,5 4 4 0,0-4 1 15,0-3 0-15,-9-5-15 0,5 0 0 0,9 4 0 0,-10-4 0 16,-4 0 0-16,5-17-8 0,-5 17 8 16,0 0 0-16,4-12-12 0,-4 12 0 0,5-16 1 0,4 4 0 15,-9 12 11-15,5-12 0 0,4 4 0 0,0 0 0 16,-5-5 0-16,5 1 12 0,-4 0-2 0,4 0-1 15,-4 0-9-15,-1 0 0 0,-4-4 0 0,5-1 0 0,-1 5 0 16,5 0 0-16,-4 4 0 0,-5 8 0 0,5-12 0 16,-5 0-12-16,0-9 2 0,4 5 1 0,1 4 9 15,-5 4 0-15,0-4 0 0,0 12 0 0,4 12 0 0,-4-4 16 16,0-8-4-16,0 0-1 0,9 0-11 0,-4 12 0 16,-1 4 9-16,5 9-9 0,-4-5 0 0,4 4 8 15,0-3-8-15,5 3 0 0,-5 4-8 0,5 0-7 16,-5-3-1-16,0-1 0 0,5-4 16 0,-5-4 0 15,4 1 0-15,-4 3 0 0,1 12 12 0,-1-12 4 16,4-3 2-16,-4-13 0 0,-9-4-18 16,5 0 0-16,4 8 0 0,0-4 0 0,0 0 0 0,0-4 0 15,-9 0 0-15,5 0 0 0,-5 0 0 0,9-12 0 16,5 0 0-16,-5-5 0 0,-5 5-16 0,5-4 0 16,-4 0 0-16,0 0 0 0,4-5 28 0,-5 1 4 0,1 0 2 15,-1-4 0-15,1 3-18 0,4 1 0 0,0-4 0 0,-4 0 0 16,-1-1 0-16,1 1 0 0,-1-4 0 0,5 4 0 15,-4-5-11-15,0 1-5 0,-1 0-2 0,-4 3 0 16,5-7 18-16,-1 8 0 0,-4 3 0 0,0 9 0 16,0 8 17-16,0 4 7 0,0 0 2 0,0 0 0 15,9 0-26-15,-9 0 0 0,0 0-14 0,9-4 5 16,-9-4-115-16,0 8-24 0,0 0-4 0,5 16-901 16</inkml:trace>
  <inkml:trace contextRef="#ctx0" brushRef="#br0" timeOffset="8473">9955 1979 1652 0,'0'0'36'0,"0"0"8"0,0 0 2 0,0 0 0 0,0 0-37 0,-9 4-9 16,-5 8 0-16,0-4 0 0,1-4 70 0,-5-4 12 0,-1 0 2 15,-3 4 1-15,-1 4-17 0,-4 4-3 0,-1-4-1 0,1 0 0 32,4 1-64-32,0-9 0 0,5 0-16 0,0 4 4 0,-5 0 12 0,10 0 12 0,3 0-3 0,1-8 0 15,0-4-9-15,5-1 0 16,4 9 9-16,0 0-9 0,4 9 0 0,-4-9 0 0,0 0 0 0,14-4 0 16,0-1 56-16,-1-11 6 0,10 0 2 0,-9-4 0 15,-1 0-52-15,-4-5-12 0,5-3 0 0,0 4 0 16,-5-1 54-16,0 1 8 0,0 0 2 0,-4 4 0 15,-1-1-52-15,-4 1-12 0,0 4 0 0,-4 4 0 0,-1-4 0 16,-4 4 0 0,-5-1 0-16,-4 5 0 0,0 0 0 0,-5 4 0 0,9 0 0 0,-8 0 0 15,3 4-53-15,-3-4-7 0,3 4-2 0,1 4 0 16,0-4-166-16,4 0-34 16,-8 8-6-16,22-8-2 0</inkml:trace>
  <inkml:trace contextRef="#ctx0" brushRef="#br0" timeOffset="9353">9463 781 172 0,'-18'-16'8'0,"9"11"1"0,4 1-9 0,-4 0 0 0,-4 4 0 0,3 0 0 15,-3 0 194-15,-1-4 37 0,0 0 7 0,5 0 2 16,-4 0-141-16,4 0-28 16,-1 4-6-16,-3-4-1 15,-1 0 0-15,1 0 0 0,-1 0 0 0,0 0 0 16,5 4 4-16,-9 0 0 0,0 0 0 0,4 0 0 15,-4 0-24-15,0 8-4 0,-5-4 0 0,5 8-1 0,-1 0-15 16,-3-4-2-16,-6 1-1 0,1-1 0 0,4 0-21 0,-4 0 0 16,0 4 0-16,4 0 0 15,-9-4 0-15,9 4 0 0,5 0 0 0,4 9 0 0,10-1 56 16,-14 0 6-16,-10-4 2 0,-4 5 0 0,10 3-16 0,-1 0-2 16,-4 0-1-16,4 5 0 0,5-1-2 0,-1 0-1 15,1-3 0-15,9-5 0 16,-5 8-9-16,1 5-1 0,4 3-1 0,4 1 0 0,-4-5-17 0,4 0-3 15,1 1-1-15,4 7 0 0,4-3 15 16,-4-1 3-16,0-4 1 0,5 1 0 0,4-1-15 0,0 0-3 16,0 13-1-16,9 4 0 0,5 3-10 0,-5-3 8 15,1-1-8-15,3 1 8 0,-3-9 11 0,3 1 1 16,1-5 1-16,0-3 0 0,0-1-21 0,4-4 0 16,-4-7 0-16,9-1 0 0,-5-8 0 0,5 4 0 15,-9-4 0-15,4-4 0 0,0 0 0 0,1 5 0 0,-1 7 0 16,9-4 0-16,-4-4 0 0,0 0 0 0,0-8 0 15,-9 0 0-15,9-4 0 0,4 0 0 0,-4 0 0 16,4 0 0-16,5 0 0 0,-4-4 0 0,4-4 0 16,4 4 0-16,1 4 0 0,-5 0 0 0,-5-8 0 0,-4 4 0 15,-5 0-12-15,1-4-8 0,3-4 0 16,-3 0-1-16,-1 8 21 0,-4-17 0 0,4-3 0 0,-4 0 0 16,0-1 12-16,4 1 8 0,-4 8 0 0,4-8 1 15,0 3-33-15,-4-7-8 0,0-4 0 0,4-1-1 16,1 1-18-16,-10-4-3 0,0-5-1 0,0 1 0 0,-4 3 137 0,4 5 27 15,-4 4 6-15,-1-5 1 0,-4-3-103 0,-9 3-25 16,5-7 0-16,-10-1 0 0,5 1 0 0,-4 4 0 16,-1-5 0-16,1 5 0 15,-5 7-46-15,0-3-14 0,-10-4-4 0,1-1 0 16,0 1 26-16,-5-1 5 0,0 1 1 0,1 3 0 0,-6-3 51 0,6 4 10 16,-6 7 3-16,1 1 0 15,0 8-77-15,-1 0-15 0,6 8-4 0,-6-9 0 0,6 5 52 0,-1 0 12 16,0 0 0-16,5 8 0 0,0 0 0 0,-1-4 0 15,-3 4 0-15,8 0 0 0,0-8 0 0,5 8 0 16,-5-5 0-16,1 9 0 0,4 4 0 0,0 1 0 16,4-10 0-16,1 5 0 15,-6 5-25-15,10-5-3 0,0 0 0 0,0 0 0 16,0 0-57-16,0 0-12 0,-4 4-3 0,-1 0 0 16,5-4-73-16,0 0-15 0,0 0-4 0,0 0-341 0,0 0-69 0</inkml:trace>
  <inkml:trace contextRef="#ctx0" brushRef="#br0" timeOffset="11236">10419 1707 345 0,'0'-8'31'0,"-4"0"-31"0,-1 4 0 15,5 4 0-15,0-8 165 0,0 8 27 0,0 0 6 16,0 0 1-16,0 0-114 0,0 0-22 0,0 0-5 0,0 0-1 16,0 0 6-16,0 0 1 0,0 0 0 0,0 0 0 0,-4 4-36 15,4-4-8-15,0 0 0 0,0 0-1 0,0 0-19 0,0 0 10 16,0 0-10-16,-9-4 8 0,9 4-8 0,0 0 0 16,-10-4 0-16,10 4 8 0,-9-8 25 0,9 8 5 15,0 0 1-15,0 0 0 0,-9 4-31 0,9-4-8 16,0 0 0-16,0 0 0 0,0 0 52 0,-4-12 10 15,-1 4 2-15,5 8 0 0,-9-12-28 0,9 12-6 16,9 0-1-16,-9 0 0 0,0 0-5 0,0 0 0 16,0 0-1-16,0 0 0 0,0 0 1 0,0 0 0 15,0 0 0-15,0 0 0 0,0 0 22 0,0 0 5 16,0 0 1-16,0 4 0 0,0 0-30 0,5 0-6 0,-5 0 0 0,0 0-1 16,0-4 6-16,0 0 2 0,0 0 0 0,0 0 0 15,0 0-4-15,0 0-1 0,4 0 0 0,1 4 0 16,-5-4-8-16,0 4-2 0,4 0 0 0,1-4 0 15,-1 4-8-15,1 0 0 16,0-4 0-16,-1 4 0 0,5 0 22 0,0 0 2 16,-4 0 1-16,4 0 0 0,0 4-11 0,0-3-2 15,0 7-1-15,5 4 0 0,-5 0 1 0,5 0 0 16,4-4 0-16,-4-4 0 0,4-3 3 0,0-1 1 16,0 4 0-16,5 4 0 0,-5 4-16 0,5-4 0 15,0 4 0-15,-1-4 0 0,1-3 10 0,0 3-1 16,0 4 0-16,4 0 0 0,-4-4-9 0,0 4 0 0,4 5 9 0,-4-9-9 15,-5-4 0-15,0 0-15 16,5 0 3-16,-5 4 0 0,5 0 12 0,-5 0 0 0,0-3 0 0,0-1 0 0,1-4 0 16,-1 4 0-16,0-4 0 0,0 4 0 0,-4 0 0 0,4 0 0 15,0 0 0-15,1 0 0 0,-6 0 0 0,1 1 0 16,4-1 0-16,0-4 0 0,-4 4 0 16,4 0 0-16,0 0 0 0,-4-4 0 0,4 4 0 15,-4-4 0-15,4 4 0 0,0 0 0 0,1-4 0 0,-1 4 0 16,5-4 0-16,-10 5 0 0,5 3 0 0,-4-4 0 15,0 4 0-15,4-4 0 0,-4-4 10 0,4 8 5 16,5-4 1-16,-10 4 0 0,-4-3-16 0,5 3 0 16,0-4 0-16,-1 0 0 0,1 0-10 0,4-4-5 0,-4 0-1 15,0 0 0-15,-1 4 16 0,-4-4 0 0,5 4 0 16,-5 0 0-16,0-3 0 0,0 3 0 0,5 0 0 16,-5 0 0-16,5 0 10 0,-5 0 5 0,0-4 1 0,5 0 0 15,-1 8-16-15,-4-8 0 0,5 4 0 0,0 0 0 16,-5-4-10-16,4 5-5 0,1-1-1 0,0 0 0 15,-5 0 24-15,4 4 5 0,-3-4 1 0,-1 4 0 16,0-4-14-16,4 0 0 0,1 5 0 0,-5-1 0 16,0-8-8-16,5 4-5 0,-5 0-1 0,5 0 0 15,-5 0 14-15,4 0 0 0,1-4 0 16,0 4 0-16,-1-8 0 0,1 4 0 0,0 0 0 0,-1 9 0 0,6-1 0 16,-6 0 0-16,1-4 0 0,0 0 0 0,4 4 0 15,-4-4 0-15,-1 4 0 0,-4-3 0 0,5 3 12 0,4-4 4 16,-4 0 2-16,-5 4 0 0,-5-4-18 0,1 4 0 15,4-4 0-15,5 4 0 0,-10-3 0 0,5-5 0 16,5 4-8-16,-5 0 8 0,5 0-14 0,-5 0 0 16,0 0 0-16,0 0 0 0,5 0 22 0,-5 0 5 15,-5 0 1-15,6 1 0 0,-1-1-14 0,4 0 0 16,-4 0 0-16,1 0 0 0,-6 0 0 0,5 0 0 16,0 4 0-16,0-4 0 0,5 5-8 0,-5-5-5 15,0 0-1-15,-4 0 0 0,4 4 14 0,0-4 0 16,0 4 0-16,0-4 0 0,0 0 0 0,0 4 0 15,1 1 0-15,-1-1 0 16,0-4 18-16,0 4 6 0,0-4 2 0,0 4 0 0,0-4-26 0,-4 0-9 16,8 5 0-16,-3-1 0 0,-1 0 9 0,4 0 0 0,-4 4 0 15,5-4 0-15,0 0 0 0,-1-3 0 0,1 7 0 16,0-4 0-16,-5-4 8 0,4-4-8 0,1 0 8 16,-5 4-8-16,0 0 0 0,0 0 0 0,5 0 0 15,-5-4-8-15,-4 5 8 0,4-5 0 0,0 0 0 16,-9-4 8-16,0 0-8 0,0 0 0 0,0 0-8 0,0 0 8 15,0 0 0-15,0 0-8 0,0 0 8 0,0 0 0 16,0 0 0-16,0 0 0 0,0 0 0 0,0 0-8 16,0 0 8-16,0 0-8 0,0 0 8 0,0 0-8 15,0 0-24-15,0 0-5 0,0 0-1 16,0 0 0-16,9 4-62 0,-9-4-12 0,0 0-2 0,0 0-642 16,5 4-128-16</inkml:trace>
  <inkml:trace contextRef="#ctx0" brushRef="#br0" timeOffset="13643">11025 3035 864 0,'0'0'38'0,"0"0"8"0,0 0-37 0,0 0-9 16,13 0 0-16,-13 0 0 0,0 0 194 0,0 0 37 16,0 0 7-16,0 0 2 0,0 0-90 0,0 0-18 0,0 0-3 15,0 0-1-15,0 0-102 0,0 0-26 0,0 0 0 16,0 0 0-16,0 0 56 0,0 0 7 15,0 0 1-15,0 0 0 0,0 0-52 0,0 0-12 0,0 0 0 0,0 0 0 16,0 0 0-16,0 0 0 0,-4-8 0 0,4 8 0 16,-5-8 54-16,1 0 8 15,4 8 2-15,0 0 0 0,0 0-52 0,0 0-12 0,0 0 0 0,0 0 0 16,0 0 0-16,-9 8 0 16,4-4 0-16,-4 4 0 0,0 0 0 0,0 4 0 0,4-4 0 0,1 4 0 15,4-12 0-15,0 8 0 0,-5 5 0 0,5-13 0 0,5 8 0 0,4 0 0 16,-9-8 0-1,0 0 0-15,0 0 0 0,0 0 0 0,4 4 0 0,-4-4 0 16,0 0 0-16,0 0 0 16,9 0 0-16,-9 0 0 0,0 0 0 0,0 0 0 0,0 0 0 0,0 0 0 0,5-8 0 0,-5 8 0 15,0 0 0-15,0 0 0 0,0 0 0 0,0 0 0 16,0 0 0-16,0 0 0 0,0 0 0 0,0 0 0 16,0 0 0-16,0 0 0 0,0 0 0 0,0 0 0 15,0 0 0-15,0 0 0 16,9 0-216-16,5 0-45 0,9 4-10 0,-23-4-1 0</inkml:trace>
  <inkml:trace contextRef="#ctx0" brushRef="#br0" timeOffset="15214">13615 3144 288 0,'0'0'25'0,"0"0"-25"0,9-4 0 0,1 0 0 15,-1 0 160-15,-9 4 26 0,0 0 6 0,9-4 0 16,-9 4-90-16,0 0-18 0,4-8-4 0,-4 8-1 0,0 0 17 15,0 0 4-15,0 0 1 0,0 0 0 0,0 0-45 0,0 0-8 16,0 0-3-16,0 0 0 0,-4-4-17 0,-1-4-3 16,-4 0-1-16,0 4 0 0,-5-5-8 0,1 5-3 15,-1 0 0-15,0 0 0 0,-4 4-4 0,5-4-1 16,-6 4 0-16,1-4 0 0,0 4-8 0,4 0 0 16,-4 0 0-16,-5 0 0 0,5 4 0 0,-5 0 0 15,0-4 0-15,5 4 0 0,-9 0 0 0,4 5 0 16,-4-5 0-16,-5 8 0 0,0-4 0 0,-4 4 0 15,-1 0 0-15,1 4 0 0,4 0 0 0,0 1 0 16,5 3 0-16,-5-4 0 0,0 0 56 0,-4 0 7 16,8 5 1-16,-4-1 0 0,5 0-64 0,4 8 0 15,1-3 0-15,3-1-10 0,1-4 25 0,0 1 5 0,0 3 0 16,4 0 1-16,5 0 0 0,0-7 0 0,0 7 0 16,0-4 0-16,4 4 7 0,1-3 0 0,-1 3 1 15,5-4 0-15,0 0-29 0,0 5 0 0,0-5 0 16,5 4 0-16,-1-4 41 0,1 1 3 0,-1-1 0 15,5 0 0-15,-4 4-26 0,4 1-5 0,0-5-1 0,0-4 0 16,0 4-4-16,0-4 0 0,5 1-8 0,-5-1 12 16,9-4-12-16,-8 0 8 15,3-4-8-15,-4 4 0 0,5-4 0 0,-5 5 8 0,5-1-8 16,-1-4 0-16,6 4 0 0,-1 4 0 0,0-8 8 0,5 4-8 16,-5 1 0-16,5-1 0 0,0-4 0 0,-1 0 0 0,1 0 0 15,0-4 0-15,4 4-9 0,-4 0 9 0,0-4 9 16,4 4 8-16,-4-4 2 0,-5 0 0 0,0-4-31 15,5 4-5-15,0 1-2 0,-5-1 0 0,5 0 42 0,-5 0 8 16,0 4 1-16,5-4 1 0,0 4-18 16,-5-4-4-16,0 0-1 0,0 4 0 0,5-4 9 15,-5 0 1-15,0-4 1 0,1 0 0 0,-1 0-21 16,5 0 0-16,-5 0 0 0,5-4 0 0,-5 4 0 0,0 0 0 16,0-4 0-16,-4 0 0 0,4 0 0 0,-4-4-18 15,-1 0 3-15,1 0 1 0,0-4 61 0,-1 3 12 16,6-3 2-16,-6 0 1 0,1-4-50 0,4 0-12 15,0 0 0-15,-4-1 0 16,4-3-38-16,-9 0-7 0,0-4-2 0,1 3 0 16,-1-3 23-16,0-4 4 0,-5 0 0 0,1-1 1 0,4-3 19 15,-9 4 0-15,0-5 0 0,0 5 0 0,-5-5 0 16,1 5 0-16,-1 0 0 0,1-1 0 0,-1 1 0 0,-4 4 0 0,0-9 0 0,0 1 0 16,-9 4 9-16,4-5 9 0,0 1 2 0,1 0 0 15,-6-1 35-15,1 1 7 0,0 4 2 0,0-5 0 16,0 5-119-16,-1 0-23 15,1 3-5-15,-5 5-1 0,1 0 68 0,-1 0 16 0,0-1 0 0,0 5 0 16,5 4 0-16,0 4 0 0,0 0 0 0,4 0 0 0,-4 4 15 16,9 0 3-16,-5 4 1 0,5 0 0 15,0 4-67-15,9-4-12 0,0 0-4 0,0 0 0 16,-14 8-103-16,10 0-21 0,4 4-4 16,-5 0 0-16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14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38 292 1036 0,'0'0'46'0,"0"0"10"0,0 0-45 0,0 0-11 0,0 0 0 0,0 0 0 16,0 0 104-16,-4 8 20 0,4 4 3 0,0-12 1 16,-9 8-52-16,4 0-9 0,-4 4-3 0,4 1 0 15,1-1 0-15,4 0 0 0,0 0 0 0,0-4 0 16,0 4-51-16,0 0-13 0,0 0 0 0,0 5 0 15,0-1 54-15,4-4 8 0,-4-4 2 0,5 4 0 16,4-4-52-16,-4-4-12 0,-5 9 0 0,0-5 0 16,0-8 54-16,9 4 8 0,4 0 2 0,-3 0 0 0,-1-4-52 0,0-4-12 15,-5 0 0-15,5 0 0 0,0-9 0 0,-4 5 0 16,4-8 0-16,0 4 0 0,0 4 0 0,-4 0 0 16,4-4 0-16,0 0 0 0,-4 8 0 0,-1-5 0 15,1-7 0-15,4 4 0 0,0 0 0 0,-4-4 0 16,-5 8 0-16,4-4 0 0,-4 3 0 0,0 9 0 15,0 0 0-15,0 0 0 0,0 0 0 0,0 0 0 16,0 0 0-16,0 0 0 0,0 0 0 0,0 0 0 16,9-8 0-16,-9 8 0 15,0 0 0-15,0-4 0 0,0 4 0 0,0 0 0 0,0 0 0 0,0 0 0 16,0 0 0-16,9 0 0 0,-4 0 0 0,-1 4 0 16,1 0 0-16,-5 0 0 0,5 5 0 0,-1 3 0 0,1 4 0 15,-5-4 0-15,0 4 0 0,4 4 0 0,-4 5 0 16,0-1 0-16,0 4 0 0,0-7 0 0,0 7 0 0,0-4 0 15,0 5 15 1,0-9 0-16,0 4 0 0,0 0 0 0,0 1-24 0,0 3-5 0,0 0-1 0,0-8 0 16,5 1 15-16,-5-9 0 0,-5 4 0 0,5-4 0 15,0-4 0-15,0 4 0 0,-4-8 0 0,4 5 0 16,0-9 0-16,0 0 0 0,0 0 0 0,0 0 0 16,0 0 0-16,0 0 0 0,-14 0 0 0,14 0 0 15,0 0 0-15,-14-9 0 0,5 1 0 0,0-4 0 16,0 0 0-16,4 0 0 0,5 12 0 0,-9-12 0 0,9 0 0 15,-4-5 0-15,4 17 0 0,4-8 0 0,-4-4-10 16,5 4 1-16,-1-4 0 0,6 4 0 0,-6 4 9 16,5-4 12-16,0 0-2 0,5 4-1 0,-5-4-9 0,5 8 0 15,-1-9 0-15,1 9 0 0,0-8 0 16,-1 8 0-16,1-4 0 0,0 4 0 0,4 0 0 0,-9-4 0 16,5 0 0-16,-1 4 0 0,-4-8 0 0,5 12 0 15,0 0 0-15,-1-4 0 16,-8-8-100-16,4 4-23 0,-4-4-4 0</inkml:trace>
  <inkml:trace contextRef="#ctx0" brushRef="#br0" timeOffset="652">84 162 799 0,'-5'-12'35'0,"5"12"8"16,0 0-35-16,0 0-8 0,0 0 0 0,0 0 0 15,0 0 55-15,0 0 9 0,0 0 1 0,0 0 1 16,0 0 50-16,0 0 9 0,0 0 3 0,0 0 0 0,0 0-52 0,0 0-9 0,0 0-3 16,0 0 0-16,-4-4 0 0,4-4 0 0,0 4 0 0,0 4 0 15,0-8-51-15,0 0-13 16,4 0 0-16,1 0 0 0,-5 0 54 0,0-1 8 16,4 1 2-16,1 0 0 0,-1 4-52 0,1-4-12 0,0 0 0 0,-5 8 0 15,0 0 0-15,4-4 0 0,1-12 0 0,4 8 0 16,-5-4 0-16,1 8 0 0,4-1 0 0,-9 5 0 15,0 0 0-15,0 0 0 0,0 0 0 0,5 5 0 16,4 7 0-16,-5-8 0 0,-4-4 0 0,0 0 0 16,5 8 0-16,4-4 0 15,-5 4 0-15,6 0 0 0,-6 4 0 0,5-4 0 0,0 4 0 0,-4-4 0 16,-1 5 54-16,1-5 8 0,-5-8 2 0,9 8 0 16,-4 0-52-16,-1 0-12 0,-4-8 0 0,0 0 0 0,9 4 0 15,0 4 0-15,-9-8 0 0,9 8 0 16,-9-8-48-16,0 0-13 0,10-4-3 0,-6-8-614 15,-4 12-123 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21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1283 990 0,'0'0'44'0,"0"0"8"0,0 0-41 0,0 0-11 16,0 0 0-16,0 0 0 0,0 0 124 0,0 0 22 0,0 0 5 0,0 0 1 15,0 0-33-15,0 0-7 0,0 0 0 0,0 0-1 16,0 0-33-16,0 0-6 0,0 0-2 0,0 0 0 0,0 0-35 16,0 0-7-16,0 0-2 0,0 0 0 0,0 0-40 0,0 0-8 15,0 0-2-15,0 0 0 0,0 0 24 0,0 0 0 16,0 0-9-16,0 0 9 0,0 0 0 0,0 0 0 15,0 0 0-15,9 0 0 0,5-4 0 0,-5 4 0 16,5 4 0-16,-5-4 0 0,5 0 48 0,-5-4 12 16,4 4 4-16,1 0 0 0,4 0-37 0,5 0-7 15,4 4-2-15,1 0 0 0,-6-4 2 0,1 0 0 16,-5 0 0-16,5 0 0 0,0 0-6 0,0 0-1 16,-1 4 0-16,6-4 0 0,-1 0 0 0,-4 0 0 15,0 4 0-15,-1 0 0 16,6-4-13-16,-1 4 0 0,0-4 0 0,-4 0 0 0,4 0 12 0,-4 4-4 0,4-4-8 0,1 4 12 15,-1-4-1-15,0 0-1 0,5 0 0 16,0 4 0-16,0-4-10 0,0 4 8 0,4-8-8 16,1 4 8-16,-5-4 1 0,4 4 0 0,-4-8 0 0,4 4 0 15,-4-4-9-15,0 4 0 0,-5 0 0 16,1 0 0 0,-1-5-28-16,0 5 0 0,1 0-1 0,-1 4 0 0,0-4 74 15,-4 4 15-15,0-8 4 0,4 8 0 0,5-4-52 0,-5 4-12 0,-4-8 0 16,4 8 0-16,5-4 0 0,0 4 0 0,-5 0 0 0,5 0 0 15,0 0 0-15,0 0 0 0,-5 0 0 16,5 4 0-16,-5 0 0 0,1 4 0 0,-1-8 0 0,0 4 0 16,-4 0 10-16,0-4-1 0,-5 0 0 0,5 0 0 15,0 8-9-15,-5-4-12 0,0-4 2 0,5 0 1 0,-5 0 17 16,9 0 3-16,-8 0 1 0,8 0 0 0,-4 0-12 16,4 4-17-16,0-8 4 0,-4 4 1 0,0 0 12 15,0 0 0-15,-1 0 0 0,1 0 0 0,-5-4 0 16,14 0 16-1,18 4-3-15,-4-4-1 0,-10 4-12 16,5-4 0 0,5 4 8-16,-5-4-8 0,-9 4 0 0,-5 0 8 15,-4 0-8-15,-5 0 0 0,-4 0 0 0,-5 0-21 16,-5 0 3-16,5 0 1 0,-9 0 26 16,5 0 6-16,-1 4 1 0,-4-4 0 0,0 0-25 0,0 0-5 15,0 0-1-15,0 0 0 16,0 0-91-16,-18 0-18 0,5 0-4 0,-1 4-1 15,0-4-90-15,-4 0-17 0,-14 4-4 0,9 8-1 16</inkml:trace>
  <inkml:trace contextRef="#ctx0" brushRef="#br0" timeOffset="1999">3574 870 806 0,'0'0'17'0,"0"0"4"0,0 0 1 0,0 0 2 0,0-8-24 0,0 8 0 16,0 0 0-16,5-4 0 0,-5-4 107 0,0 8 17 0,0-9 3 0,0 9 1 15,4-4-52-15,-4 4-9 16,5-8-3-16,-1 0 0 0,-4 8 0 0,0 0 0 0,0 0 0 0,0 0 0 15,10-4 0-15,-6 0 0 16,-4 4 0-16,0 0 0 0,0 0 0 0,0 0 0 0,0 0 0 0,0 0 0 16,0 0 0-16,0 0 0 0,0 8 0 0,0 8 0 15,-4-3-51-15,-1 7-13 0,5-4 0 0,0 4 0 16,0-4 54-16,-5 5 8 0,1-1 2 0,4 4 0 16,-5 0-52-16,1 5-12 0,-1-1 0 0,5 0 0 15,-4-3 54-15,4-5 8 16,0 0 2-16,0 0 0 0,0 5-52 0,0-5-12 0,0 0 0 15,0 0 0-15,0 1 0 0,0 3 0 0,0-4 0 0,-5 4 0 0,5-3 0 16,0-1 0-16,-4 0 0 0,4 0 0 0,0 1 0 16,-5-5 0-16,5 0 0 0,0 0 0 0,-5-4 0 15,1 0 0-15,4-12 0 16,0 0 0-16,0 0 0 0,0 0 0 0,0 0 0 0,0 17 0 0,0-17 0 16,0 0 0-16,0 0 0 0,0 0 0 0,0 0 0 0,0 0 0 15,0 0 0-15,0 0 0 0,0 0 0 0,0 0 0 16,0 0 0-16,9 4 0 0,0-4 0 0,5 0 0 15,-5-4 0-15,5 4 0 0,-10-4 0 0,10 0 0 16,4 4 0-16,-4-5 0 0,-1 1 28 0,5 4 4 16,5-4 0-16,0 0 0 0,0 0-18 0,0 4-3 15,4-4-1-15,5 0 0 0,4 4-1 0,-4-4 0 16,4 4 0-16,1 0 0 0,-5 0-1 0,-10 0 0 0,6 0 0 16,-5 0 0-16,-5 0-8 0,0 0 8 15,-4 4-8-15,-1-4 8 0,-8 0-8 0,4 0 0 0,-9 0 0 16,0 0 0-16,0 0 0 0,0 0 0 0,0 0-10 15,0 0 10 1,0 0-119-16,0 0-17 0,-14 0-4 0,1 0-691 0,-1 0-137 16</inkml:trace>
  <inkml:trace contextRef="#ctx0" brushRef="#br0" timeOffset="2752">4039 574 1497 0,'0'0'32'0,"0"-8"8"0,-5 4 0 0,-4-8 4 0,0 4-36 0,-5 0-8 0,5 0 0 0,-5 4 0 15,-4 0 53-15,0-4 9 0,0-1 2 0,0 5 0 16,-5 4-25-16,0 0-5 0,-4 0-1 0,-1 4 0 15,1 1-12-15,-5 3-2 0,-4 0-1 0,4 0 0 16,0 12-4-16,5-4-1 0,-5 4 0 0,0 1 0 16,-14-1 21-16,15 0 4 0,8 0 1 0,0 5 0 15,-9-1-11-15,5 4-3 16,0 5 0-16,-1-1 0 0,1 0 31 0,9 1 5 0,4 3 2 0,-4 1 0 0,-5-1-19 16,9 0-4-16,1 5-1 0,-1-5 0 0,10 5-8 15,-6-5-2-15,6 1 0 0,4 3 0 0,-5 1 26 16,10-9 5-16,-5 4 0 15,4-3 1 1,1 3-49-16,4 5-12 0,0-5 0 0,5-3 0 0,-5-1 0 0,9 8 0 0,5-3 0 0,0-5 0 0,4 5 17 16,-4-9 1-16,4-4 0 0,0 0 0 0,1-3-29 0,-1-1-5 15,0-4-2-15,5-4 0 0,0 0 18 16,5 1 0-16,-1-5 0 0,5-4 0 0,0 4 48 0,0-4 12 16,4 0 4-16,-4 0 0 0,0 0-64 0,0-4-24 15,-9-4 0-15,5-4 1 16,-5 8 23-16,-1-8 0 0,-3 0 0 0,-6 0 0 0,6-5 0 0,-10-3 0 15,5 0 0-15,-5 0 0 0,0-4 12 0,0-5 9 0,5-3 3 16,-9 4 0-16,4-1-24 0,0-3 0 0,-4-8 0 16,0 3 0-1,4-7-20-15,-5-1-9 0,-3-3-2 0,8-13 0 0,-5 5 31 0,-3-5 0 0,-1 0-8 0,-5 1 8 32,1-1-28-32,-1 0-4 0,-8 1 0 0,-1 3 0 0,1-4 32 0,-5 9 0 0,-1-1 0 0,-3 5 0 15,4-1 0-15,-5 9 0 0,-4-1 0 0,-5 9 0 16,0 4-57-16,-4 4-6 15,-5-5-1-15,-4 5 0 0,-5 8 0 0,0 8 0 16,0-4 0-16,-5 12 0 0,1 0-104 0,8 4-20 0,1 4-5 0,4 0-1 16</inkml:trace>
  <inkml:trace contextRef="#ctx0" brushRef="#br0" timeOffset="3527">2650 1230 1188 0,'0'0'52'0,"0"0"12"0,0 0-52 0,9 8-12 16,-9-8 0-16,0 0 0 0,0 0 116 0,0 0 21 0,0 0 4 0,9 0 1 15,0 8-42-15,0-4-8 0,5 0-1 0,-5 4-1 16,5 0-31-16,-1-4-7 16,1 1 0-16,4-1-1 0,1 0-13 0,-1 0-2 0,0 0-1 0,5 0 0 0,4 0-9 0,5 0-2 15,0 0 0-15,0 0 0 0,4-4 7 16,5 0 1-16,-9 0 0 0,0 0 0 0,-9-4 0 15,-1 4 0-15,1 0 0 0,-9-4 0 16,-14 4-32-16,18-4 0 0,0 0 0 0,-4 4 0 16,-5 0-180-16,5 0-43 0,13-16-8 15,-4 7-1-15</inkml:trace>
  <inkml:trace contextRef="#ctx0" brushRef="#br0" timeOffset="4151">1758 113 1911 0,'-23'-20'42'0,"18"16"9"0,-4 0 1 0,5 0 2 0,4 0-43 0,-5-5-11 15,-4 1 0-15,4 0 0 0,1 0 64 0,4 0 10 16,0 8 2-16,4-8 1 0,-4 0-61 15,-9 4-16-15,-9 0 0 0,-5 0 0 0,-13 0 0 0,4 0 0 16,9 8 0-16,1 4 0 0,12 4 0 0,-8 0 0 0,-9-4 0 0,0 8 0 16,8 5 0-16,-3-1 0 0,3 4 0 0,1 4 0 15,14 1 76-15,-10-5 12 0,5-4 2 0,0 1 1 16,4 3-43 0,1 4-9-16,4 0-2 0,4 5 0 0,1-1 22 0,-1-3 4 0,-4-5 1 0,9 8 0 15,10 1-52-15,-1-5-12 0,-4-8 0 0,-1 0 0 16,-4-7 0-16,9 3 0 0,5-4 0 0,-5-4 0 15,1-4 24-15,3 0 1 0,1 0 1 0,0 0 0 16,4 0-26-16,-4 0 0 0,0-4 8 0,0 0-8 16,-5 0-71-16,-5 0-16 15,6 0-3-15,-19 0-738 0,0 0-147 0</inkml:trace>
  <inkml:trace contextRef="#ctx0" brushRef="#br0" timeOffset="4686">1881 510 1958 0,'-10'8'43'0,"1"0"9"0,5 0 1 0,4 0 3 0,4 0-45 0,1 4-11 16,-1 4 0-16,6 1 0 0,-6-1 104 0,5 4 20 16,-4 0 3-16,4 0 1 0,0-3-64 0,-4-5-13 0,4 4-3 0,0-4 0 15,0-4-17-15,0 0-4 0,5 0-1 0,-5-8 0 16,0 0-26-16,-5-4-11 0,5 0 1 0,1 0 0 15,-1-4 10-15,0 4 0 0,0 0 0 0,0-4 0 16,-4-4 0-16,-1 4 0 0,5 4 0 0,0-8 0 16,-9-1 0-16,9-3 0 0,-4 4 0 0,4 4 0 15,-4-4-8-15,-1-4 8 0,1 4-8 0,-1-1 8 16,5 9 0-16,-4 0 0 0,0-4 0 0,-1 4 11 16,1-4-60-16,-5 4-12 0,0 4-3 0,0 0 0 0,4 4 52 0,-4-4 12 15,0 0 0-15,5 8 0 0,-1 4 19 16,1 0 6-16,-1 5 2 0,-4-1 0 0,0 0 10 15,0 0 3-15,0 8 0 0,-4-3 0 16,-1-1-40-16,1 8 0 0,-1 1 0 0,-4 3 0 0,-5-4 0 16,5 1 0-16,-4 3 0 0,4-4 0 0,-1 5 0 0,-3-5 0 15,4 4 0-15,-5-3 0 0,0-9 0 0,1-4 0 16,4 0 0-16,-5-4 0 0,5-3 0 0,0-1 0 16,-5 0 0-16,14-8 0 0,0 0-9 0,0 0 0 15,0 0 0-15,0 0 0 0,-9-4 9 0,0 0 12 16,0-4-2-16,0 4-1 0,4-5-9 0,5-3 0 0,-4 0 0 15,4 0 0-15,4-4 0 0,1 0 0 0,-1-5 0 16,5-3 0 0,5 4-36-16,0-4-10 0,-1-1-2 0,1 5 0 0,4 0 26 15,-4 4 5-15,4-5 1 0,5 1 0 0,-5 4 16 0,5 4 0 0,0 4 0 16,-1 0 0 0,1-4-106-16,0 7-18 0,0 1-3 0,4 0-820 15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28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665 629 1497 0,'0'0'32'0,"0"0"8"0,0 0 0 0,0 0 4 0,0 0-36 0,0 0-8 16,0 0 0-16,0 0 0 16,-4 0 104-16,-1-4 20 0,-4 0 3 0,0 0 1 15,0 0-103-15,0 0-25 0,-5 0 0 0,10 0 0 0,-5 0 56 0,-1-4 7 0,-3 0 1 0,-5-5 0 16,-1 5-52-16,-3 0-12 0,-1 0 0 0,5 4 0 16,-5 4 0-16,5 4 0 0,-5 0 0 0,0 0 0 15,9 8-8-15,-13 0-5 0,9 1-1 0,0 3 0 16,-1 8 24-16,6-4 5 0,-1 9 1 0,5-5 0 15,-5 0 36-15,5 1 8 0,5 3 2 0,-1 4 0 16,1-3 2-16,4-5 0 0,4 0 0 0,1-4 0 16,-1-3-52-16,5-5-12 0,-9-12 0 0,14 4 0 15,-5-4 43-15,5 4 5 0,-1 0 2 0,1-12 0 16,0-4-29-16,-1-9-5 0,6 5-2 0,3-8 0 0,-12-4-14 16,8-13 0-16,5 1 0 0,-5 3 0 0,0-3 0 0,-4-5 0 15,4 5 0-15,-9-5 0 0,0-3 12 0,0 7 0 16,0 1 0-16,-9-1 0 15,0 1-12-15,5-1 0 0,-5 1 0 0,-5-1 0 0,5 5 0 0,-18-5-16 16,9 5 3-16,0 4 1 0,-9 7 12 0,4 5 0 16,5 8 0-16,-14 4 0 0,9 0 0 0,-4 4 0 15,0 4 0-15,4 4 0 16,-4 0-11-16,0 4 1 0,0 4 0 0,4 4 0 0,0-4 10 0,5 5 9 16,0 3-1-16,5-4-8 0,-5 8 13 0,-1-3-4 15,6-1-1-15,-1 0 0 0,5-4-8 0,-4 4 0 16,-1-7 0-16,1 3 0 15,4-16 0-15,0 0-11 0,4 8 11 0,-4-8-8 16,0 0-147-16,0 0-29 0,0 0-5 0,0 0-899 0</inkml:trace>
  <inkml:trace contextRef="#ctx0" brushRef="#br0" timeOffset="880">784 42 1036 0,'0'0'46'0,"0"0"10"0,0 0-45 0,0 0-11 16,0 0 0-16,0 0 0 0,0 0 53 0,0 0 9 15,0 0 2-15,0 0 0 16,0 0 51-16,0 0 10 0,0 0 3 0,0 0 0 15,4 12-103-15,-4 5-25 0,0 3 0 0,-4 0 0 0,-1 0 56 0,-4 5 7 16,5-1 1-16,4 8 0 0,-10 5 0 0,10-5 0 16,-9 9 0-16,9-13 0 15,-4 4-52-15,-1 5-12 0,1-1 0 0,-1 1 0 0,1-9 54 0,-1 4 8 0,0 1 2 16,1 3 0-16,4-8-52 0,4 5-12 0,-4-5 0 0,5-4 0 16,-5-7 0-16,0-17 0 0,0 12 0 0,0-12 0 15,0 0 54-15,5 16 8 16,-5-16 2-16,0 0 0 0,0 0-52 0,4 8-12 0,1 0 0 15,-1 0 0-15,-4 0 0 0,0-8 0 0,0 0 0 16,0 0 0-16,0 0 0 0,0 0 0 0,0 0 0 0,9 4 0 16,-9-4 0-16,9 4 0 0,1 8 0 0,-1-7 0 15,-5-5 54-15,10 0 8 0,-5 0 2 0,5 0 0 16,-1 0 0-16,5 4 0 16,1-4 0-16,-1 4 0 0,5 0-52 0,4 0-12 0,0 4 0 0,10-4 0 0,-1 4 0 15,1-8 0-15,-1-4 0 0,-4 0 0 0,0 0 23 16,-5 4 1-16,-4-4 1 0,4 4 0 0,-9-4-25 0,5 4 0 15,-9 0 0-15,-1 4 0 16,-3-4-68-16,-1 4-16 0,-9-4-4 0,0 0-806 16,0 0-162-16</inkml:trace>
  <inkml:trace contextRef="#ctx0" brushRef="#br0" timeOffset="1336">14 1418 691 0,'0'0'30'0,"5"8"7"0,4 0-29 0,-9-8-8 0,0 0 0 0,0 0 0 0,0 0 232 0,0 0 44 16,0 0 10-16,0 0 2 0,0 0-127 0,0 0-25 31,0 0-4-31,9-4-2 0,-4-4-35 0,4 4-7 0,0 4-2 0,4-4 0 16,1 0-12-16,0 4-2 0,4 4-1 0,9 4 0 0,1 8-31 0,8-11-5 15,5-14-2-15,9 5 0 0,0 4 22 0,9-4 4 16,1 8 1-16,3-8 0 0,-3-4-45 0,-1 4-15 16,0 0 9-16,5 4-9 0,-1 4 0 0,1-8 0 15,4 4 0-15,-4 0 0 0,-5 0 0 0,-9 0 0 16,0-4 0-16,-9-4 0 0,-4 8 0 0,-5-8 0 16,-5 8 0-16,-4 0 0 15,-5 4-148-15,0-4-36 0,-9-8-6 0,-4 4-1000 0</inkml:trace>
  <inkml:trace contextRef="#ctx0" brushRef="#br0" timeOffset="1979">360 2147 633 0,'0'0'56'0,"9"8"-44"16,-9-8-12-16,0 0 0 0,0 0 222 0,0 0 42 15,0 0 9-15,10 4 2 0,-10-4-106 0,0 0-21 16,0 0-4-16,0 0 0 0,4 0-53 0,1-12-11 16,-5 0-1-16,-5-5-1 0,1 1-62 0,-6 0-16 15,10 0 0-15,-18 4 0 0,5 0 0 0,-6 7 0 16,6 1 0-16,-6 4 0 16,6 0 21-16,-5 0 2 0,-5 0 0 0,5 0 0 15,4 4-11-15,-4 5-3 0,9-1 0 0,-10 0 0 0,10 8 19 0,-4 0 3 0,4 0 1 0,-1 9 0 16,1-5-32-16,5 4 0 0,-1 0 0 15,10-3 0-15,-1 3 0 0,1 4-15 0,4 1 2 16,0-1 0-16,-4-12 13 0,4-4 0 0,-9-12 0 0,13 12 0 16,-3 1 0-16,3-5 0 0,-13-8 0 0,18 0 0 15,1 4 15-15,-1-8-4 0,-4-9-1 0,-1 1 0 16,1 0 6-16,4 0 2 0,-4-4 0 16,-1-4 0-16,1-1 22 0,0-7 5 0,-1 0 1 0,-4 3 0 15,-4 1-46-15,0-4-24 0,-1-5 2 0,-4 1 1 16,0-4 21-16,0 3 0 0,-4 1 0 0,-6-9 0 15,1 1 12-15,0 8 8 0,-4 3 0 0,-6 1 1 16,1 0-21-16,0-1 0 0,-5 13 0 0,5 4 0 0,0 0 0 16,0 4 0-16,4 4 0 15,-4 8 0-15,4 4 0 0,-4 0-16 0,4 8 2 0,0-4 1 16,1-8 13-16,-5 12 0 0,-1 9 9 0,6-9-9 0,4 0 12 16,-5-4-3-16,5 4-1 0,0 1 0 0,4 3-8 0,5-4 0 15,-4 0 0-15,4 0 0 16,0-3-100-16,0-13-23 0,9 16-4 0,-5 0-649 15,1 4-131-15</inkml:trace>
  <inkml:trace contextRef="#ctx0" brushRef="#br0" timeOffset="2845">725 1762 831 0,'0'0'36'0,"0"0"9"0,0 0-36 0,0 0-9 16,9 8 0-16,-9-8 0 0,0 0 99 0,0 0 17 16,0 0 4-16,0 0 1 0,0 0-45 0,0 0-10 15,0 0-2-15,0 0 0 16,0 0 0-16,0 0 0 0,0 8 0 0,0 1 0 0,0-1 0 0,0 0 0 15,0 0 0-15,4 8 0 0,-4-4 0 0,0 4 0 16,5 1 0-16,-5-1 0 0,-5 4-51 0,5-4-13 16,5 4 0-16,-1 5 0 0,5-5 54 0,-9 4 8 0,0 4 2 15,0-3 0-15,5 3-52 0,0-4-12 0,-1 1 0 16,1-1 0-16,-1 4 0 0,-4-7 0 0,9 3 0 16,-4-8 0-16,-1-4 0 0,1 4 0 0,0-4 0 15,4 1 0-15,-5-5 0 0,-4-8 0 0,5 0 0 0,4 0 0 16,-9 0 0-16,9-4 0 0,0 0 0 15,0 0 0-15,-4-5 0 0,4 5 0 0,-5 0 0 0,5-4 0 16,-4 0 0-16,4-8 0 0,-4 4 0 0,-1-4 0 16,5 4 0-16,-4-1 0 0,-1-3 0 15,1 0 0-15,4 0 0 0,-4 0 0 0,-1-1 0 0,1 1 0 0,-5 0 0 0,4 0 0 16,1 4 0-16,-5 0 0 0,0 12 0 0,0 0 0 16,0 0 0-16,0 0 0 0,0 0 0 0,0 0 0 15,0 0 0-15,0 0 0 0,0 0 0 0,0 0 0 16,4 16 0-16,-4-4 0 0,0 8 0 0,5-8 0 15,0 0 0-15,-1 5 0 0,1 3 0 16,4-4 0-16,0 0 0 0,0-4 0 0,0-4 0 0,0 5 0 16,0-1 0-16,5 0 0 0,-5 0 54 0,0 0 8 15,0-8 2-15,0 0 0 0,0 0-52 0,-4 0-12 16,4 4 0-16,-4 1 0 0,4-5 0 0,0 0 0 16,-5-8 0-16,6 0 0 0,-6 0 0 0,5-1 0 0,-4 1 0 15,-1-4 0-15,1 0 0 0,-1 0 0 0,5 0 0 16,-4-4 0-16,0 0 0 0,-1-4 0 0,1-1 0 15,4-3 0-15,-5-4 0 0,1 0 0 0,-1-1 0 0,1 5 0 16,0 0 0-16,-1 0 0 0,-4-1 0 16,5 1 0-16,-10 0 0 0,5 0 0 0,5-5 0 0,-5-7 0 15,0 0 0-15,0-1 0 0,4 5 0 0,1 4 0 16,-5-1 0-16,4 5 0 0,1 4 0 0,-1 0 0 16,-8 8 0-16,4 8 0 15,0 0 0-15,0 0 0 0,0 0-151 0,0 0-33 0,0 0-6 0,4 8-479 16,1 0-96-16</inkml:trace>
  <inkml:trace contextRef="#ctx0" brushRef="#br0" timeOffset="3488">1571 2584 1166 0,'0'0'52'0,"0"0"10"0,0 0-50 0,0 0-12 0,0 0 0 15,0 0 0-15,0 0 128 0,0 0 22 0,0 0 5 16,0 0 1-16,0 0-74 0,0 0-14 0,0-12-4 16,-4 4 0-16,4 8 0 0,-5-13 0 0,5-3 0 0,0-4 0 15,0 0 4-15,0 0 1 16,0 3 0-16,0-7 0 0,0 0-49 0,-4-1-9 0,4 5-3 0,0-4 0 16,4-4-8-16,-4 3 0 0,0 5 9 0,-4 4-9 15,4-4 0-15,0 4 8 0,0 3-8 0,0 1 0 31,4 0-112-31,-4 12-28 0,0 0-4 0,0 0-814 0</inkml:trace>
  <inkml:trace contextRef="#ctx0" brushRef="#br0" timeOffset="12034">1945 2717 1105 0,'0'0'48'0,"0"0"12"0,0 0-48 0,0 0-12 15,0 0 0-15,0 0 0 0,0 0 89 0,0 0 16 16,0 0 3-16,0 0 1 0,0 0 15 0,0 0 4 16,-14 0 0-16,0 0 0 15,5 0-61-15,0 0-12 0,9 0-3 0,-9-4 0 0,-5 4-32 0,1-4-6 16,-5 4-2-16,-1-4 0 0,1 0 2 0,0 0 0 0,0 0 0 0,-5 0 0 15,5 0-22-15,0 4-5 0,-5-8-1 0,5 8 0 16,-5-4 14-16,5 4 0 0,4 0 0 0,-4 4 0 16,-1-4 0-16,6 0 0 15,-1 4 0-15,5 0 0 0,-5 4 0 0,1-4 0 0,4 4 0 0,0-4 0 16,-5 4 0-16,5 0 0 0,-5 1 0 0,5-1 0 16,0 0 0-16,4 0 0 0,-4 0 0 0,5 0 0 15,-1-4 48-15,5-4 13 0,0 0 3 0,0 0 0 16,0 0-52-16,0 0-12 0,0 0 0 0,0 0 0 15,0 0 0-15,0 0 0 0,0 0 0 0,0 0 0 16,0 0 0-16,0 0 0 0,5-8 0 0,-1 0 0 0,1 0 54 0,-1 0 8 16,1-4 2-16,4-1 0 0,-4 1-52 0,4 0-12 15,-5 0 0-15,5-4 0 0,0 0 0 0,1-5 0 16,-6 5 0-16,5-4 0 0,0-4 0 0,0 3 0 16,1 5 0-16,3-4 0 0,-4 0-11 0,0 0-5 15,-4-1 0-15,4 5-1 0,-4-4 27 0,-1 4 6 16,1 4 0-16,4-1 1 0,-5 1-17 0,1-4 0 15,-1 4 0-15,1 4 0 0,-5-4 0 0,5 0-17 16,-5-5 3-16,-5 5 1 0,0-8 13 0,5 12 0 16,-4 0 0-16,-1 4 0 0,-4-4 12 0,5-4 0 15,-5 3-1-15,-1 1 0 0,1 0-11 0,0 0 0 0,-4 4 0 16,4-4 0-16,-1 8 0 0,1 0 0 0,0 0 0 16,0 4 0-16,0 0 0 15,0 0 0-15,0 4 0 0,0 0 0 0,-5 0 0 0,9 1 0 0,-4 3 0 0,0-4 8 16,0 0-8-16,0 4 0 0,4-4 0 0,1 4 0 15,-1-4 0-15,1 4 0 0,4-12 0 16,-5 9 0-16,5-9 0 0,0 0 0 0,-4 8 0 0,4-8 0 16,0 0 0-16,0 0 8 0,0 0 0 0,0 0 0 15,0 0-8-15,0 0 0 0,0 0 0 0,0 0 0 16,0 0 0-16,0 0-11 0,4-4 3 0,5-4 0 16,-9 3 8-16,5-3 0 0,-1 4 0 0,6-4 0 15,-6 4 0-15,1-4 0 0,4 0 0 16,0-4 0-16,0 4 0 0,0-4 0 0,-4 4 10 0,4-5-10 0,0 5 0 0,0-4 0 15,-4 0 0-15,4 4 0 0,0 0 0 16,0 0 0-16,0 0 0 0,0 0 0 0,0 3 0 16,0-3 0-16,0 0 0 0,0 4-10 0,1 0 10 0,-10 4 0 15,13 4 0-15,-13-4 0 0,9 4 0 0,-9-4 0 16,0 0 0-16,14 4 0 0,-14-4 0 0,0 0 16 16,9 8-4-16,-4 1-1 0,-5-9-11 0,0 8 0 15,0 4 9-15,-5 4-9 0,1 0 0 0,-1 0 0 16,-4 9 0-16,-5-1 8 0,1 4-19 0,-1-3-3 15,0-1-1-15,5-4 0 16,0 0 15-16,5 5 0 0,-6-5 0 0,1 4 0 0,5 0 0 16,-5-3 0-16,4-1 0 0,-4 4 0 0,0-4 0 0,4-3 0 0,1-1 0 15,-1-4 0-15,1 4 0 0,4-4 0 0,-5-4 0 16,5-8 0-16,0 12 0 0,0-12 0 0,-4 13 0 16,4-13 0-16,0 12 0 0,0-12 0 0,-5 16 0 0,5-16 0 15,0 0 0-15,0 8 0 0,-9-4 0 16,4 4 0-16,5-8 0 0,0 0 0 0,-4 4 0 0,4-4 0 15,0 0 0-15,0 0 0 0,0 0 0 0,0 0 0 16,0 0 0-16,0 0 0 0,0 0 0 0,0 0 0 16,0 0 0-16,0 0 0 0,0 0 0 0,9 0 0 15,0 4 0-15,0-4 0 0,0 0 0 0,0 0 0 0,5-4 48 32,-5 4 13-32,5 0 3 0,4 0 0 0,5 0-52 0,-5 0-12 0,0 4 0 15,5-4 0-15,-5 4 0 0,0-4 0 0,1 4 0 0,-1-4 0 0,0 4 0 16,-4 0 0-16,-1 0 0 0,1 0 0 0,0 1 0 0,-1-1 0 15,-4 0 0-15,5 0 0 0,-5-4 0 16,5 4 0-16,-14-4 0 0,13 0 0 16,-13 0-100-16,14 0-22 0,-5-4-5 0,0 4-1 15</inkml:trace>
  <inkml:trace contextRef="#ctx0" brushRef="#br0" timeOffset="13391">2496 1078 1227 0,'0'0'27'0,"0"0"5"0,-10-4 2 0,10 4 1 0,0 0-35 0,0 0 0 0,0 0 0 0,0 0 0 15,0 0 82-15,0 0 10 0,-4-8 1 0,-1 0 1 16,5 8-22-16,0 0-5 0,0 0-1 0,0 0 0 0,0 0-18 15,0 0-4-15,0 0-1 0,0 0 0 0,0 0 17 0,9-4 3 16,-4 4 1-16,4 0 0 0,-9 0-8 0,9 4 0 16,5-8-1-16,0 0 0 0,4-4-6 0,-9 8-1 15,0-4 0-15,9 4 0 0,0-8-18 0,1 8-4 16,-1-4-1-16,5-4 0 0,-1 8 31 0,6 0 7 16,-6 0 1-16,-3 0 0 0,3-4-52 15,-3 4-12-15,-6 0 0 0,1 4 0 16,0 0 0-16,-1-4 0 0,1-4 0 0,-5-4 0 0,0 8 0 15,-4 4 0-15,4-4 0 0,-9 0 0 16,4 4-48-16,-4-4-13 0,0 0-3 0,0 0 0 16,0 0-153-16,0 0-31 0,0 0-7 0,0 0-666 0</inkml:trace>
  <inkml:trace contextRef="#ctx0" brushRef="#br0" timeOffset="13658">2568 1232 1126 0,'0'0'50'0,"0"0"10"0,0 0-48 0,0 0-12 0,0 8 0 0,0-8 0 15,0 0 85-15,0 0 15 0,0 0 2 0,0 0 1 16,10 8-1-16,-10-8 0 0,0 0 0 0,0 0 0 16,0 0-10-16,0 0-1 0,9 8-1 0,0-4 0 0,0-8-21 15,0 4-4-15,9 0-1 0,0 0 0 0,1-4 0 0,3 12 0 16,1 1 0-16,4-9 0 0,-4-9-51 0,0 5-13 15,-5 0 0-15,0 4 0 0,1 0 54 0,-6 0 8 16,1 0 2-16,4 0 0 0,-4 4-52 0,-5 0-12 16,5 5 0-16,-5-9 0 15,0 0-151-15,-5 0-33 0,1-9-6 0,-5 9-898 16</inkml:trace>
  <inkml:trace contextRef="#ctx0" brushRef="#br0" timeOffset="17672">3679 1305 1681 0,'5'24'36'0,"-5"-24"8"0,0 0 2 0,14 0 2 0,-5 0-38 0,4 0-10 16,1 0 0-16,0 0 0 0,4 0 115 0,5-4 21 16,-1 8 4-16,6-4 0 0,4 0-9 0,-1 0-3 15,6 4 0-15,4-4 0 0,4 0-51 0,1 4-10 16,9-4-3-16,-5 0 0 0,-5 0-51 0,19 0-13 0,-10 4 0 15,1 0 0-15,9 0 0 0,-9-4 0 16,-5 0 0-16,4 0 0 0,-8 0 0 0,4-4 0 0,-9 0 0 16,0 0 0-16,-5 4 0 0,-4-4 0 0,-5 0 0 0,1-4 0 31,-10 4-48-31,0 0-13 0,0 0-3 0,-4-4 0 16,0 0-113-16,-5 4-23 0,-5-4-5 0</inkml:trace>
  <inkml:trace contextRef="#ctx0" brushRef="#br0" timeOffset="16823">4203 706 1497 0,'0'0'32'0,"0"0"8"0,0 0 0 0,0 0 4 0,0 0-36 0,0 0-8 0,4 12 0 0,-4-12 0 16,0 0 104-16,0 0 20 0,0 0 3 0,0 0 1 16,0 0-52-16,10-8-9 0,-1-4-3 0,-9 12 0 15,0 0 0-15,0 0 0 0,4-8 0 0,-4 8 0 0,5-12 0 16,-1 0 0-16,-4-1 0 0,0 1 0 0,0 4-51 15,0 8-13-15,-4-8 0 0,4 4 0 0,-9-12 0 0,4 4 0 16,-13 0 0-16,0 3 0 0,-1-3 0 0,1 4 0 16,-4 4 0-16,-1-4 0 0,5 0 0 0,-1 4 0 15,1 8 0-15,0-4 0 0,-5 4 9 16,5 0-1-16,0 8 0 0,4 0 0 0,0 5 0 16,5-5-8-16,-4 4 12 0,8-4-4 0,-4 8-18 0,4 0-4 15,5-3-1-15,-4 3 0 0,4 4 36 0,0-8 7 16,4 5 2-16,1-1 0 15,4 0-48-15,0-4-10 0,0 0-1 0,5 1-1 16,-5-5 50-16,5 0 11 0,-5-4 1 0,0-8 1 0,5 0-1 0,-5 0-1 16,0-4 0-16,0 0 0 0,0-8-31 0,5 4 0 15,-1-8 0-15,-4-1 0 0,1-3 0 0,3 0 0 0,-4 0 0 16,0-1 0-16,-4-3 0 0,4 0 0 0,-4-5 0 16,4 9 0-16,-5-4 0 0,5-12 0 0,-9-13 0 15,0 9 0-15,5 7 0 0,-10 5 0 0,-4-13 0 0,0 1 0 16,0-1 0-16,-9 1 0 0,0 4 0 15,-5 3 0-15,9 5 0 0,-9 4 0 0,1 3 0 0,-6 5 0 16,6 0 0-16,-6 8 0 0,6 0 0 0,-6 8 0 16,5 0 0-16,5 0 0 0,-5 8 0 0,5 0 0 15,5 0 0-15,-1 8 0 0,0 0 0 0,1 1 0 16,8-5 0-16,1 4 0 0,-6 4 0 0,10 0 0 16,0 1-45-16,0 3-15 15,0 4-4-15,10-4 0 0,-6-15-148 0,1 3-31 0,4-8-5 0</inkml:trace>
  <inkml:trace contextRef="#ctx0" brushRef="#br0" timeOffset="17311">4349 50 288 0,'0'0'12'0,"0"0"4"0,0 0-16 0,0 0 0 0,0 0 0 0,0 0 0 16,0 0 323-16,0 0 61 0,4 13 13 0,1-5 3 15,-5-8-218-15,0 8-43 0,0 0-9 0,0 8-2 16,0-4-51-16,0 8-10 0,4 5-3 0,-4 7 0 16,-4-4 0-16,4 5 0 0,4-1 0 0,-4 0 0 15,-4 1-51-15,4-9-13 0,4-4 0 0,-4 5 0 16,0 3 0-16,0 4 0 0,5-7 0 0,-1-1 0 0,-4 0 0 15,5-4 0-15,-5-3 0 0,4 3 0 0,1-8 0 16,-5 8 0-16,5 0 0 0,-1-3 0 0,-4-5 0 16,5-4 0-16,-5 0 0 0,0-8 0 0,0 0 0 0,0 0 0 15,0 0 0-15,9-4 0 0,-9 4 0 0,0 0 0 16,0 0 0-16,4 0 0 0,1-4 0 0,-5 4 0 16,9 0 0-16,-4-4 0 0,4 0 0 0,4 0 0 15,1 0 0-15,0 4 0 0,4 4 54 0,5-4 8 16,-1 0 2-16,6 0 0 0,4 0-52 0,4 4-12 15,-4 4 0-15,4 0 0 0,-4 0 0 0,0-4 0 16,-5-4 0-16,1 0 0 0,-10 0 28 0,5 4 2 16,-5-4 1-16,0 4 0 0,-4 0 1 0,-5-4 1 15,0 4 0-15,-5 0 0 16,1 4-77-16,-5-8-16 0,0 0-4 16,0 0 0-16,0 0-144 0,0 0-30 0,0 0-6 0,-14 13 0 0</inkml:trace>
  <inkml:trace contextRef="#ctx0" brushRef="#br0" timeOffset="18550">4021 2418 403 0,'0'0'36'0,"0"0"-36"15,0 0 0-15,0 0 0 0,0 0 250 0,0 0 43 0,13-4 9 0,-8-4 2 0,4 4-141 16,-4-4-28-16,4-1-6 0,-5 1-1 0,-4-4-51 0,5 4-10 16,-10-4-3-16,1 0 0 0,4-4-51 0,-5 4-13 15,-4-5 0-15,-5 5 0 0,1-4 8 0,-5 4 0 16,-5 0-8-16,5 0 12 0,-5 4-12 0,0 3 11 15,0-7-11-15,1 8 10 0,3 0-10 0,1 0-17 16,0 8 4-16,4 0 1 0,1 0 12 0,-1 4 0 16,5 5 0-16,4-1 0 0,1 4 35 0,4 0 9 15,0 0 3-15,4 5 0 0,5-1-30 0,0-4-5 16,1 0-2-16,3 0 0 0,5-4-2 0,5 5-8 16,-5 3 12-16,1-8-4 0,-1-4-8 0,0 0 0 15,0-4 0-15,5 0 0 0,-14-8 0 0,5 4 0 16,-5 0 0-16,5 0 0 15,-5-4 0-15,4-4 0 0,-4-4 0 0,1 4 0 0,-6 4 53 0,5-4 9 0,-4 0 2 16,-1-5 0-16,-4 5-52 0,0-12-12 0,0 0 0 0,0-4 0 16,-4-5 0-16,-1 1 0 0,1-4 0 0,-1-1 0 15,-9-3 0-15,1-1 0 0,-1 1 0 0,-4 0 0 16,-9-1 10-16,4 5-1 0,-4-9 0 16,4 9 0-16,-5 4-9 0,6-1 12 0,-6-3-12 0,-4 8 12 15,10 3-12-15,-6 9 0 16,10-4 0-16,-5 12 0 0,1 0-17 0,3 4 4 0,-3 4 1 0,3 4 0 15,6 4 12-15,-1 0 0 16,5 5 0-16,-5 3 0 0,1-4-28 0,4 0-2 16,0 4-1-16,9-3 0 0,0 3-32 0,0 0-6 15,4 0-2-15,1 1 0 0,4-5-169 0,0 0-33 0,9 12-7 16,-4-12-2-16</inkml:trace>
  <inkml:trace contextRef="#ctx0" brushRef="#br0" timeOffset="19177">4371 2013 1378 0,'0'0'61'0,"0"0"13"0,5 12-59 0,-5 0-15 15,4 5 0-15,-4-5 0 0,0 4 147 0,0 0 26 0,0 4 6 16,0 1 1-16,5 7-93 0,0-8-19 16,-1 4-3-16,1 1-1 0,-5-5-35 0,9 4-7 0,-5 1-2 0,1-5 0 15,-1-8 4-15,1 0 1 0,0-4 0 0,-5-8 0 16,0 0-40-16,0 0-8 0,9 8-1 0,4-8-1 16,-8 0-11-16,4-8-3 0,0 0 0 0,0-4 0 15,5-4 39-15,-5-4 0 0,0-5 0 0,-4 5 0 16,4-4 0-16,-5 3 0 0,5 5 0 0,0-4 0 15,-4 0 0-15,4 0 0 0,-9 3 0 0,9 5 0 16,-4 0 0-16,-1 0 0 0,-4-4 0 0,5 8 0 16,-5 8 0-16,0 0 0 0,0 0 0 15,0 0 0-15,0 0 0 0,0 0 0 0,0 0 0 0,0 0 0 0,4 12 44 0,1 8 16 16,-5 0 3-16,5 9 1 0,-1-9-52 16,1 8-12-16,-5 1 0 15,4 3 0-15,-4-4 0 0,5 13 0 16,-5 7 0-16,0-7 0 0,0 3 17 0,-5-3 1 0,5-1 0 0,-4-3 0 0,-1-5-18 0,1 4 0 15,-1-7 0-15,0 3 0 0,1-4-8 0,-1-3-9 16,-4-5-2-16,0 0 0 0,5-4 19 0,-6-8 0 16,1 5 0-16,0-5 0 0,5-4-14 0,-5 0 1 15,-5-4 0-15,9 0 0 0,-4-8 4 0,5 4 1 16,-5-8 0-16,4-1 0 0,-4 1 8 0,0 0 0 16,4-4 0-16,1-4 0 0,-1 3 0 0,5-3-8 0,-4 4 8 15,-1 0-8-15,1 0 26 0,4-1 6 0,0 1 0 16,4 4 1-16,1 0-40 0,-1 0-8 0,5 0-1 15,5 0-1-15,0-1 25 16,4 5 0-16,0 4 0 0,5-4 0 0,0 0 0 0,4 4 0 16,-4-4 0-16,-1 8 8 0,1-4 10 0,0 0 2 0,0 4 1 15,-5-4 0 1,-4-4-150-16,-1 8-31 0,-4-8-5 0,-4 8-2 0</inkml:trace>
  <inkml:trace contextRef="#ctx0" brushRef="#br0" timeOffset="19696">4294 1673 1497 0,'-5'4'32'0,"5"-4"8"0,0 0 0 0,0 0 4 0,0 0-36 0,0 0-8 0,0 4 0 0,0 4 0 15,-4-4 104-15,4 1 20 16,4 7 3-16,-4-12 1 0,0 0-52 0,0 0-9 0,0 0-3 0,0 0 0 15,0 0-64-15,0 0 0 0,0 0-8 0,0 0-1 16,10-12 9-16,-6 3 12 0,5-3-2 0,-4-4-1 16,-1 0-9-16,1 0 0 0,4 4 0 0,0-5 0 0,-4 5 0 15,-1 0 0-15,5-4 0 0,-4 0 0 0,4 4 53 0,-5-1 9 16,6 1 2-16,-6 4 0 16,5-4-52-16,-4 4-12 0,-5 8 0 0,9-4 0 0,0-4 0 15,-9 8 0-15,9-4 0 0,0 4 0 0,-9 0 0 0,9 4 0 16,-4 4 0-16,4 0 0 0,0 0 0 0,-4 4 0 15,4 0 0-15,0 5 0 0,0-1 0 16,0 4 0-16,-4 0 0 0,8-4 0 0,-4 1 54 16,-4-1 8-16,4-4 2 0,-4 4 0 0,4-4-64 0,0 0-28 15,-5 1 3 1,10-1 0-16,-5-4 40 0,-4 4 8 16,4-4 1-16,0 0 1 15,0 0-122-15,-4-8-25 0,4 4-5 0,0-4-922 16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49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 1307 1036 0,'0'0'46'0,"0"0"10"0,0 13-45 0,0-13-11 0,0 0 0 0,0 0 0 16,0 0 156-16,0 12 28 0,0 0 7 0,0-12 1 15,0 0-52-15,0 0-9 0,0 0-3 0,0 0 0 16,0 8-51-16,0-8-10 0,0 0-3 0,0 0 0 15,0 0-51-15,0 0-13 0,0 0 0 0,0 0 0 16,0 0 54-16,0 0 8 0,0 0 2 0,0 0 0 0,4-12-52 16,-4 12-12-16,0 0 0 0,0 0 0 0,5-16 0 0,-5-1 0 15,4 1 0-15,-8 8 0 0,4 0 0 0,-5 0 0 16,1 0 0-16,-5 0 0 0,4 4 0 0,-4 4 0 16,0 0 0-16,0-4 0 0,-5 8 0 0,10 0 0 15,-10 8 0-15,5-8 0 0,-5-4 0 0,5 4 0 16,0 4 0-16,0 0 0 0,0 0 0 0,4 4 0 15,5 9 0-15,-4-9 0 0,-1 0 54 0,5 0 8 16,5-4 2-16,-5-8 0 0,4 12-52 0,-4-12-12 16,9 8 0-16,-9-8 0 0,0 0 0 0,0 0 0 15,14 0 0-15,-5 4 0 0,-9-4 0 0,9 0 0 16,0-4 0-16,-4 4 0 0,4-4 0 0,0 0 0 0,-4 0 0 16,4-4 0-16,0 0 0 0,-9 8 0 0,4-4 0 0,-4 4 0 15,5-8 0-15,-5 8 0 0,4-12 0 0,-4 12 0 16,-4-8 0-16,4 0 0 0,0 8 0 0,-9-8 0 15,4 3 0-15,-4 1 0 0,9 4 0 0,-4-4 0 16,-6 0 0-16,6 0 0 0,-5 8 0 0,4 0 0 16,5-4 0-16,0 0 0 0,-4 4 0 0,-5 0 0 15,9 5 0-15,-5-1 0 0,5-8 0 0,0 0 0 16,0 4 0-16,0-4 0 0,0 0 0 0,0 0 0 16,0 12 0-16,0-12 0 0,0 0 0 0,0 0 0 15,0 0 0-15,0 0 0 0,0 0 0 0,0 0 0 16,0 0 0-16,0 0 0 0,0 0 0 0,0 0 0 0,0 0 0 0,5-4 0 31,4-4 0-31,-5 4 0 0,-4 4 0 0,0 0 0 0,0 0 0 0,0 0 0 0,0 0 0 0,0 0 0 16,9-8 0-16,0-1 0 0,-9 1 0 15,0 8 0-15,0 0 0 0,0 0 0 0,5-8 0 0,-5 8 0 16,0 0 0-16,0 0 0 0,-5 8 0 0,5-8 0 16,0 0 0-16,0 0 0 15,-4 4-48-15,-5 5-13 0,4-1-3 0,5-8 0 16,0 0 52-16,0 0 12 0,0 0 0 0,0 0 0 0,-4-4 0 0,4 4 0 15,0 0 0-15,0 0 0 16,0 0-54-16,0 0-8 0,0 0-2 0,0 0 0 16,0 0-204-16,0 0-42 0,0 0-8 0,0 0-2 0</inkml:trace>
  <inkml:trace contextRef="#ctx0" brushRef="#br0" timeOffset="1854">1173 818 1267 0,'-23'4'56'0,"23"-4"12"0,0 0-55 0,0 0-13 0,0 0 0 0,0 0 0 16,0 0 105-16,0 0 19 0,0 0 3 0,0 0 1 15,0 0-98-15,-5-4-19 0,-4 0-11 0,5-4 12 16,-1 4-12-16,5 0 0 0,0-9-12 0,-4 9 12 15,-1-4 0-15,5 8 0 0,-5-4 0 0,-4-4 0 16,0-4 0-16,-4 4 0 16,4 4 0-16,-1-4 0 0,-3 4 0 0,-1 0 0 0,0 0 0 0,5 4 0 0,-4 0 0 15,-10 0 0-15,9 4 0 0,1 4 0 0,-1-4 36 0,0 0 16 16,5 8 2-16,0-4 1 0,0 8-37 0,4-4-7 16,1 5-2-16,-1-1 0 0,1 0-9 15,4 0 0-15,0 0 0 0,0-4 0 0,4 5 53 0,1-5 9 16,4 0 2-16,-4-4 0 0,-1 0-52 0,5-4-12 15,0 4 0-15,0-4 0 0,0 0 54 0,5-4 8 16,0-4 2-16,-1 0 0 0,1-4-52 0,0 0-12 16,-5 0 0-16,5 0 0 0,-1-4 54 0,5-4 8 15,-4 3 2-15,0-3 0 0,-5 0-52 0,0 0-12 16,5-4 0-16,-5 3 0 0,0-3 0 0,-5 4 0 16,5 0 0-16,-4 4 0 0,0-5 0 15,-1-3 0-15,-4 4 0 0,5-8 0 0,-5 4 0 16,0-13 0-16,-5 1 0 0,5-5 0 0,0 5 0 0,0-4 0 15,-9 3 0-15,4-3 0 0,-4 3 0 0,-4 5 0 0,-6 4 0 16,1 0 0-16,0 3 0 0,-5 9 0 0,1-4 0 16,3 12 0-16,-3 4 0 0,-1 0 0 0,0 0 0 15,5 8 0-15,-5 4 0 0,0 0 0 0,5-4 0 0,-9 13 0 16,4-1 0-16,5 0 0 0,0 8 0 0,4 1 0 16,5-1 0-16,-5-8 0 0,1-8 0 0,3 1 0 15,6-1 0-15,-1 4 0 0,1-4 0 0,-1 4 0 16,1-4 0-1,4-12 0-15,0 0 0 0,0 0 0 0,0 0 0 0,0 0 0 0,9 13 0 0,-9-13 0 16,0 0-100-16,0 0-22 0,0 0-5 0,0 0-922 16</inkml:trace>
  <inkml:trace contextRef="#ctx0" brushRef="#br0" timeOffset="4650">1678 543 914 0,'0'0'20'0,"0"0"4"0,0 0 0 0,0 0 3 0,-5 8-27 0,1 4 0 0,-1 0 0 0,5 0 0 15,-4-4 59-15,-1 4 6 0,5 0 2 0,-4 1 0 16,4-1-29-16,0 0-6 0,-5 0 0 0,5 4-1 15,0 4 26-15,5-3 6 0,-5-1 1 0,4 0 0 0,-4-4 0 16,5 4 0-16,-1 1 0 0,1-1 0 0,-5 0-35 16,4-8-6-16,1 0-2 0,4-4 0 0,-4 4 0 0,-5-8 0 15,0 0 0-15,9 0 0 0,0 0-5 0,0 0 0 16,0-12-1-16,0 4 0 0,0 0-15 0,5-4 0 16,-5 0 8-16,0-1-8 0,0 1 0 0,0 0 11 15,1-4-11-15,-1 0 10 0,0 4-10 0,0 0 0 16,-5-5-10-16,6 1 10 0,-6 4 0 0,1 0 0 15,-1 0 0-15,5 4 0 0,-9 8 0 0,0 0 0 16,0-8 0-16,0 8 0 0,0 0 8 0,0 0-8 16,0 0 0-16,0 0 0 0,5 12 0 0,-1 0 0 15,-4-12 0-15,5 12 0 0,-1 4 0 0,1 0 0 16,0 5 0-16,-1 3 0 0,1 4 32 0,-1 1 2 16,1 3 1-16,-10 4 0 0,5-3-7 0,0 3-2 0,0 5 0 15,-4-9 0-15,4 4-18 0,-5-3-8 0,10 3 0 16,-5-3 8-16,-5-1-8 0,1-4 0 15,4 1 0-15,-5-1 0 0,0-4 0 0,1 0 0 16,4-7 0-16,0 3 0 0,-5-8 23 0,5-4 2 0,-4 0 1 0,4-8 0 16,0 0-26-16,0 0 0 0,-5 8 0 0,5-8 0 15,0 0 0-15,-9-8-16 0,0 4 4 0,-5-4 1 16,5-4 11-16,5 0 0 0,-1 0 8 0,1 0-8 16,-1-1 0-16,5-3-10 0,0 0 1 15,0 0 0-15,0-4 9 0,5-1 0 0,-1 1 8 0,1 0-8 16,-1 0 8-16,5-1-8 0,1-3 8 0,3 8-8 0,-4 0-9 15,5 0-7-15,4 3 0 0,-4 1-1 0,4 4 17 16,0-4 0-16,0 4 0 0,1 0 0 0,-1 0 14 0,-4 4 6 16,4-4 2-16,-5 4 0 0,-4 0-14 0,1-1-8 15,-1 5 8-15,0 0-8 16,-9 0-46-16,0 0-14 0,0 0-2 0,0 0-890 0</inkml:trace>
  <inkml:trace contextRef="#ctx0" brushRef="#br0" timeOffset="5158">1628 235 518 0,'0'0'46'0,"-5"4"-37"0,5-4-9 0,-4 8 0 0,4 4 194 16,-5-4 37-16,1-4 7 0,-1 5 2 0,5-1-92 15,-4 4-19-15,-1 0-3 0,5-12-1 0,0 0-44 0,0 0-9 16,0 0-1-16,0 0-1 0,0 0-33 0,0 0-6 15,0 0-2-15,0 0 0 0,5-8-29 0,-5 0 0 16,4 0 0-16,1 0 0 0,-1 3 13 0,1-7-3 16,-1 0-1-16,6 0 0 0,-6-4-9 0,5 4 0 15,0 4 0-15,0-5 0 0,0 1 0 0,5-4 8 16,-5 4-8-16,0 0 0 0,5-8 0 0,-5 7-14 16,5-3 2-16,-1 4 0 0,-3 0 12 0,3 4 0 15,-4-4 0-15,0 4 0 0,5 4 11 0,0 0 5 16,-5 0 0-16,5-1 1 0,-10 1-9 0,5 0-8 15,0 0 9-15,-4 0-9 0,4 0 26 0,0 4-1 16,0 4 0-16,5 0 0 0,-5 0 8 0,0 4 2 0,5-3 0 16,-5 7 0-16,4-4-17 0,-3 4-3 0,-6 8-1 15,5-8 0-15,5 0-14 0,-10 5 0 0,6-1-12 16,-6 4 12 0,1-4-178-16,-1-8-29 0,-4-8-5 0</inkml:trace>
  <inkml:trace contextRef="#ctx0" brushRef="#br0" timeOffset="5624">977 1364 1036 0,'0'0'46'0,"0"0"10"0,0 0-45 0,0 0-11 0,0 0 0 0,14 4 0 16,-1-8 120-16,1 4 21 0,4 4 5 0,0-4 1 15,5 0-31-15,0 0-5 0,0 0-2 0,13 0 0 16,0 0 21-16,5 0 4 0,10 0 1 0,-1 0 0 16,0 4-62-16,-5 0-12 0,5-4-2 0,5 8-1 15,0-4-26-15,-1 0-6 0,1 0-1 0,4 1 0 0,-4-1-25 0,-1 0 8 16,-4 4-8-16,0-4 0 15,-4 0 0-15,-10 0 0 0,1 0 0 0,-5 0 0 0,-5-8 0 0,-4 4 0 16,0 4-9-16,-5-4 9 16,-5 4-109-16,1 0-15 0,-14-4-4 0,0 0-604 15,0 0-120-15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56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405 642 1166 0,'-27'8'52'0,"27"-8"10"0,0 0-50 15,0 0-12-15,0 0 0 0,0 0 0 0,0 0 76 0,0 0 13 16,0 0 3-16,0 0 0 15,0 0-23-15,0 0-4 0,0 0-1 0,0 0 0 0,0 0-38 0,0 0-8 16,4-8-2-16,-4 0 0 0,-4 4 1 0,-1-4 0 16,5-8 0-16,-4 3 0 0,-6-3-1 0,1 0-1 15,5 0 0-15,-5 4 0 0,0 0 1 0,-5-1 0 16,0 5 0-16,1 0 0 0,-6 8-4 0,1 4-1 16,0-4 0-16,0 4 0 0,-5 0 0 0,5 9 0 15,4-1 0-15,0 4 0 0,-4 4 1 0,5-4 1 16,4 1 0-16,-1-1 0 0,6 4-13 0,-1-4 11 15,5-4-11-15,0 8 10 0,9 1 11 0,-4-5 3 16,4 0 0-16,0-4 0 0,-4 0-24 0,8-4 0 0,-4 1 0 16,5-5 0-16,0 0 0 0,-1 0-20 0,1-4 4 15,0-4 1-15,-1 0 35 0,-3 0 8 0,8 0 0 16,-5-5 1-16,1 1 1 16,0-4 0-16,-1-4 0 0,1 0 0 0,-5-4-8 0,-4-1-2 15,8-3 0-15,-4-8 0 0,1 3-20 0,-1-3 0 0,-5 0 0 0,5-5 0 16,-4 1 0-16,-5-5 0 0,-5 5 0 0,5-5 0 15,0 1 8-15,-4 4-8 0,-10-5 8 0,0 5-8 0,-4 3 0 0,0 1 0 16,-5 4 0-16,-4 3-8 0,4 9 8 0,-4 0 0 16,4 4 0-16,-4 4 0 15,4 0-16-15,0 8 0 0,1 0-1 0,3 8 0 16,1-4-24-16,0 4-5 0,4 4-1 16,5-4 0-16,0 4 19 0,0 4 4 0,4 1 1 0,1 3-612 15,8-4-122-15</inkml:trace>
  <inkml:trace contextRef="#ctx0" brushRef="#br0" timeOffset="662">769 148 748 0,'0'0'67'0,"0"0"-54"0,0 0-13 0,0 0 0 15,0 0 169-15,0 0 31 16,0 0 7-16,0 12 1 0,5 1-94 0,-5-5-18 0,-5 4-4 0,5 4-1 0,0 0-46 0,0 4-9 16,0 1-1-16,0 3-1 0,0 0-25 0,0 5-9 15,0-1 0-15,5 0 9 0,-1 5 44 0,-4-1 9 16,5-4 2-16,-5 1 0 15,4-1-52-15,1-4-12 0,0 1 0 0,-5-1 0 0,4 0 8 0,1-8 0 16,-1 0-8-16,-4 1 12 0,5-5 0 0,-1 0 0 16,1-4 0-16,-5-8 0 0,0 0-24 0,0 0-6 15,0 0-1-15,0 0 0 0,9 0 19 0,-9 0 0 16,9-4 0-16,0-4 0 16,0 0 8-16,0-4 4 0,0-1 2 0,5 1 0 15,-5-4-14-15,-4-4 0 0,4 0 0 0,0-1 0 0,0 1 0 0,-4-4 0 16,4 4 0-16,0-1 0 0,-5 5 0 0,1 0 0 0,0 0 0 15,-1 8 0-15,-4 8-13 0,0 0 1 0,0-8 0 0,0 8 0 16,0 0 12-16,0 0 0 0,0 0 0 0,0 0 0 16,-4 12 25-16,4-4 8 15,0 8 2-15,4 4 0 0,1 1-23 0,-1 3-4 0,1-4 0 0,4 0-8 16,0 1 9-16,5-1-9 0,-5-4 0 16,0 0 9-16,0 0-9 0,5 1 0 0,-5-1 0 15,0-4 0-15,-5 0 0 0,1-4 0 0,-5-8-10 0,4 8 10 16,-4-8 0-16,0 0 0 0,10 8 0 0,-10-8 0 15,0 0 0-15,0 0 0 16,0 0 0-16,0 0 0 0,0 0 0 0,0 0 0 0,4-12 0 0,1 0 0 16,4 0 13-16,-5-4 9 0,1-5 2 0,-1-3 0 0,6 0-24 0,-6-4 0 15,1-5 0-15,-1 1 0 0,1 4-12 16,-1-1-6-16,1-7-2 0,4 3 0 0,-4 1 20 16,-1 0 0-16,1-1 0 0,4 5 0 0,-9 0 15 15,4-1 3-15,1 1 1 0,-1 4 0 0,1 3-19 0,0 1 0 16,-1 4 0-16,1 0 0 0,-5 4 0 0,4 4 0 15,-4 8-11-15,0 0 11 16,0 0-36-16,0 0-1 0,-4 4 0 0,-5 0-651 16,-1 4-131-16</inkml:trace>
  <inkml:trace contextRef="#ctx0" brushRef="#br0" timeOffset="1086">1607 917 576 0,'-9'0'51'0,"-5"4"-41"15,1-4-10-15,-6 0 0 0,-3 0 104 0,-1 0 20 16,0 0 3-16,0 0 1 0,0-4-60 0,1 0-12 16,4 4-3-16,-1-4 0 0,1 0-1 0,0 0-1 15,9-4 0-15,-5 4 0 0,5 0 14 0,9-4 3 16,-5 0 1-16,5 8 0 0,14-8 4 0,-5-5 1 16,-4 5 0-16,4-4 0 0,5 0-20 0,-1 0-4 15,1-4-1-15,-5 0 0 0,0-1-20 0,5 1-4 16,-5 0-1-16,0-4 0 0,0-1-24 0,0 5 0 15,0-4 0-15,-4 4 0 0,4 0 12 0,-9-5-2 16,4 1-1-16,-4 0 0 0,0 4-9 0,-4 4 10 16,-5-5-10-16,-5 5 10 0,0 0-2 0,-8 0 0 15,4 4 0-15,-10 0 0 0,5 4-8 0,-4 4 0 16,0 4 0-16,-1 4 0 16,6 4-235-16,-1-4-39 0</inkml:trace>
  <inkml:trace contextRef="#ctx0" brushRef="#br0" timeOffset="1354">1921 678 576 0,'0'0'51'0,"0"0"-41"16,0 0-10-16,0 0 0 0,0 0 189 0,0 0 36 15,0 0 7-15,0 0 2 0,0 0-112 0,0 0-22 16,0 0-5-16,0 0-1 0,0 0-60 0,0 0-12 16,0 0-2-16,0 0-820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3:02.7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 1674 0,'0'0'36'0,"0"0"8"0,0 0 2 0,0 0 2 0,0 0-39 0,0 0-9 0,0 0 0 0,0 0 0 16,0 0 54-16,0 0 9 0,0 0 1 0,5 4 1 0,-1-8-41 0,5 4-9 15,1 0-2-15,-1 0 0 0,-5 0-13 0,5-4 0 16,0 4 0-16,5-4 0 0,-5 0 0 0,5 4-16 15,-10 4 3-15,6 0-844 16</inkml:trace>
  <inkml:trace contextRef="#ctx0" brushRef="#br0" timeOffset="168">378 76 460 0,'27'12'41'0,"-27"-12"-33"0,0 0-8 0,0 0 0 0,0 0 216 0,10 4 42 0,-1 0 8 16,0 0 2-16,9 4-140 0,-9-8-27 0,5 0-5 0,-5 0-2 16,0 0-63-16,0 0-13 0,0 0-2 0,5 4-1 15,4-4-83 1,-4 0-17-16,-5 0-3 0,-9 0-1 0</inkml:trace>
  <inkml:trace contextRef="#ctx0" brushRef="#br0" timeOffset="357">893 64 1180 0,'18'-4'52'0,"-18"4"12"0,0 0-52 0,9 0-12 16,0-4 0 0,0 4 0-16,5-4 114 0,-5 4 20 0,-9 0 4 0,9 0 1 0,5 0-101 0,-1 0-20 15,-4 0-4-15,5 0-1 0,0 0 8 0,-5 0 2 16,5 0 0-16,-1 0-815 15</inkml:trace>
  <inkml:trace contextRef="#ctx0" brushRef="#br0" timeOffset="545">1371 72 1206 0,'0'0'53'0,"0"0"11"0,9 0-51 0,-5 0-13 0,10-4 0 0,0 4 0 15,-5-4 68-15,0 0 10 0,4 4 2 16,1 0 1-16,-5-4-13 0,9 8-4 0,-4-4 0 0,4 0 0 16,-4 4-64-16,0-4-17 0,4 0-2 0,-4 4-481 15,-1-4-97-15</inkml:trace>
  <inkml:trace contextRef="#ctx0" brushRef="#br0" timeOffset="733">1830 35 518 0,'0'0'46'0,"0"0"-37"0,0 0-9 0,10-4 0 0,-1 0 168 0,4 0 32 15,1 4 7-15,-5 0 1 0,0 0-81 0,5 4-16 16,-5-4-3-16,0 0-1 0,-9 0-55 0,9 0-10 16,5 4-2-16,-5-4-1 0,5 4-31 0,-1-4-8 15,-4 4 0-15,5-4 0 16,0 0-167-16,-1 0-34 0,6 0-7 0,-19 0-2 0</inkml:trace>
  <inkml:trace contextRef="#ctx0" brushRef="#br0" timeOffset="937">2268 15 1281 0,'0'0'56'0,"0"0"13"0,0 0-55 0,13 4-14 0,-4 4 0 16,-9-8 0-16,0 0 102 0,14 4 18 0,-5 4 3 0,5-4 1 15,-14-4-48-15,9 4-10 0,5 1-2 0,-1-1 0 16,1 0 0-16,-5-4 0 0,0 0 0 0,5 0 0 16,-1 8-55-16,-4-8-9 0,1 4 0 15,3-4-10-15,-4-4 10 0,0 4 0 0,1-8-9 0,-1 4 9 16,0 0-152-16,-5-5-25 0,1 5-6 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3:05.0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0 460 0,'0'0'41'16,"0"0"-33"-1,0 0 224-15,0 0 45 0,0 0 9 0,0 0 2 0,18 8-140 0,-18-8-27 16,5 13-5-16,9-5-2 0,4-4-66 0,0 4-12 16,0-4-4-16,-4 4 0 0,-10 4-32 0,10-4-22 15,4 0 3-15,-4 0 1 16,-14-8-154-16,14 4-30 0,8 5-6 0,-8 7-2 0</inkml:trace>
  <inkml:trace contextRef="#ctx0" brushRef="#br0" timeOffset="173">301 251 576 0,'4'4'51'0,"1"0"-41"0,-1 0-10 16,5 0 0-16,0-4 204 0,1 5 38 0,8-5 8 16,-5 8 2-16,-13-8-148 0,0 0-28 0,0 0-7 0,5 8-1 15,4 0-59-15,0 0-9 0,0 0 0 0,5-4-768 16</inkml:trace>
  <inkml:trace contextRef="#ctx0" brushRef="#br0" timeOffset="361">719 466 1267 0,'14'12'28'16,"-14"-12"5"-16,5 4 2 0,4-4 1 0,-9 0-36 0,9 8 0 0,5 0 0 0,-5-4 0 0,4 0 58 0,-8 0 5 16,4 0 1-16,0 0 0 15,5 4-112-15,-5-3-21 0</inkml:trace>
  <inkml:trace contextRef="#ctx0" brushRef="#br0" timeOffset="550">1025 620 1260 0,'0'0'56'0,"0"0"11"0,13 8-54 0,-4 0-13 0,0 4 0 16,-4-4 0-16,4 0 107 0,5 4 18 16,-5-4 4-16,4 0 1 0,-8-4-53 0,-5-4-10 0,0 0-3 0,0 0 0 15,0 0 0-15,0 0 0 0,9 4 0 0,-4 5 0 16,-5-9-204-16,9 4-42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3:04.7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0 1497 0,'0'0'32'0,"0"0"8"0,0 0 0 0,0 0 4 0,0 0-36 0,0 0-8 0,0 0 0 0,0 0 0 15,0 0 144-15,0 0 26 0,0 0 6 0,0 0 0 16,-4 4-77-16,4-4-16 0,0 0-3 0,0 0-1 15,0 0-12-15,0 0-3 0,0 0 0 0,0 0 0 16,0 0 0-16,4 12 0 0,1-4 0 0,-5-8 0 16,0 0-64-16,9 9 0 0,0-1-8 0,5-8-1 15,-5-4 9-15,4 0 0 0,1 4 0 0,4 4 0 16,0 4-46-16,-4 0-7 0,4 0-2 0,-4 0-756 16,-5 4-151-16</inkml:trace>
  <inkml:trace contextRef="#ctx0" brushRef="#br0" timeOffset="160">361 223 1267 0,'0'0'56'0,"0"0"12"0,0 0-55 0,9 4-13 16,0 0 0-16,0 0 0 0,-9-4 98 0,5 8 17 0,4-8 3 15,-5 8 1-15,6-4-88 0,3 4-18 0,-4 0-3 16,5 4-1-1,0-3-58-15,-5-1-12 0,0 4-3 0,4-4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5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341 733 867 0,'0'0'19'0,"0"0"4"0,0 0 1 0,0 0 0 0,0 0-24 0,0 0 0 16,0 0 0-16,0 0 0 0,0 0 59 0,0 0 6 15,0 0 2-15,0 0 0 0,0 0-19 0,0 0-3 16,0 0-1-16,0 0 0 16,0 0 68-16,0 0 12 0,0 0 4 0,0 0 0 0,-5-4-48 0,5 4-10 0,0 0-2 0,0 0 0 15,0 0-8-15,0 0-1 0,0 0-1 0,0 0 0 31,0 0-45-31,0 0-13 0,0 0 0 0,0 0 8 16,0 0 44-16,0 0 10 0,0-12 2 0,5 4 0 16,-5-4-37-16,9 3-7 0,-5-3-2 0,5 4 0 15,5-4 16-15,0 0 3 0,-5-4 1 0,4 4 0 16,1 0-24-16,-5-5-5 0,9 1-1 0,-4 4 0 16,-5-8 45-16,5 0 9 0,4-1 2 0,-4 1 0 15,-1-4-52-15,1-1-12 0,0 1 0 0,-5 8 0 0,4 4 0 16,1-8 0-16,-5-1 0 0,0-3 0 0,0 8 0 0,-4-4 0 15,4 4 0-15,-4-1 0 0,-1 5 0 0,1 4 0 16,-1 0 0-16,-4 8 0 16,5-8-48-16,-5 8-13 0,0 0-3 0,0 0 0 15,0 0-153-15,0 0-31 0,0 0-7 0,0 0-1 0</inkml:trace>
  <inkml:trace contextRef="#ctx0" brushRef="#br0" timeOffset="377">272 288 806 0,'0'0'36'0,"0"-8"7"0,0 0-35 0,0 4-8 0,-4-4 0 0,4 8 0 16,0 0 104-16,0 0 20 0,0 0 3 0,0 0 1 16,0 0 0-16,-5 8 0 0,-4 4 0 0,4-4 0 15,5-8 0-15,0 0 0 0,0 12 0 0,0-4 0 0,5 4-42 16,4-4-8-16,5 4-2 0,-1 5 0 0,1-5-19 0,0 4-4 16,-1-4-1-16,6 8 0 0,3 1 10 0,1-1 2 15,0-4 0-15,0 0 0 0,4 0-52 0,-13-3-12 16,8 7 0-16,1-4 0 0,-5 0 0 0,1 0 0 15,-1 1 0-15,0-1 0 0,0 0 8 0,-4-4-8 16,4 4 11-16,0-4-11 0,-4 5 0 0,0-5 0 16,-5 0 0-16,0-4-12 15,0-4-93-15,-9-4-19 0,0 0-3 0,5 0-1025 0</inkml:trace>
  <inkml:trace contextRef="#ctx0" brushRef="#br0" timeOffset="1100">650 69 518 0,'0'0'23'16,"0"0"5"-16,-4-8-28 0,4 8 0 0,-5-4 0 0,0 0 0 15,-4 0 223-15,0 0 39 0,5 0 8 0,-5-4 2 0,0 0-168 16,-1 4-34-16,1 4-6 0,0-4-2 0,-4-4 3 16,3 4 1-16,-3 0 0 0,4 4 0 0,-10 0-38 0,6 0-8 15,-1 4-2-15,5 0 0 0,-14 4 3 0,5 0 1 16,4 8 0-16,-8-4 0 0,3 0 2 0,1 0 0 16,5 5 0-16,-6 3 0 0,-8 0-24 0,4 4 0 15,-4 1 0-15,4-1 0 0,0 4 0 0,5 1 0 16,-5 3 0-16,1 0 0 0,8 1 0 0,-4-5 0 15,4-4 0-15,-4 1 0 0,4 3 0 0,-4-4 0 16,9 0 0-16,0-3 0 0,0-5 56 0,4 4 6 16,1 4 2-16,-1 1 0 0,5-9 0 0,0 4 0 15,0-4 0-15,5 5 0 0,-5-1-52 0,4 0-12 16,1 4 0-16,4 1 0 0,0-5 0 0,0 4 0 16,0-4 0-16,5 1 0 0,-1 3 46 0,6-4 3 15,3 4 1-15,-3-3 0 0,3-5-30 0,-3 0-5 0,3 4-2 16,1-8 0-16,0-4-13 0,4 1 0 0,1-5 0 15,3 4 0-15,1-4 0 0,0 0 0 0,0 0 0 16,0 0 0-16,-5 4 0 0,1-4 0 0,-6-8 0 0,6 0 0 16,-6 0 0-16,6 0 0 15,-6 0 0-15,6 4 0 0,-10-8 0 0,9 4 0 0,-4-4 0 0,0-1 0 16,0-3 0-16,-1 0 0 0,-3 0 0 0,3-4 0 16,1 4 12-16,-5-4 0 0,1-5 0 0,3 1 0 15,-3 4-12-15,-10-4 0 0,4-5 0 0,-4 1 0 16,5-4 0-16,-5 3-8 0,0 1 8 0,5-4 0 15,-10-1-10-15,1-7 2 0,0 0 0 0,-5-1 0 16,-10-3 8-16,6 3 0 0,4-3 0 16,0-1 0-16,-9 1 0 0,0 4 0 0,0-5 0 0,-1 1 0 0,1 3 0 15,-9 9 0-15,5 8 0 0,-6-1 0 0,-8-11 0 16,4 4 0-16,0 7 0 0,1 5 0 0,-6-4 0 16,6 8 0-16,-1 0 0 0,0 4 0 15,5 0-53-15,-5 8-9 0,5 0-2 16,0 8 0-16,4 0 0 0,0 0 0 0,5-8 0 0,-4 0 0 15,4 0 0-15,4 0 0 0,0-4 0 0,5 4 0 16,0 0-12-16,0 0-4 0,0 0 0 0,0 0-520 16,0 0-105-16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37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5 307 576 0,'0'0'25'0,"0"0"6"15,0 0-31-15,0 0 0 0,0 0 0 0,0 0 0 0,0 0 108 0,0 0 16 16,0 0 4-16,0 0 0 0,0 0-52 0,0 0-9 16,0 0-3-16,0 0 0 0,0 0 0 0,0 0 0 0,0-8 0 0,0 8 0 15,0 0 0-15,0 0 0 16,0 0 0-16,0 0 0 0,0 0-51 0,0 0-13 0,-5-4 0 0,5 4 0 31,0 0 54-31,0 0 8 0,0 0 2 0,0 0 0 16,0 0-52-16,0 0-12 0,0 0 0 0,0 0 0 15,0 0 0-15,0 0 0 0,0 0 0 0,0 0 0 16,0 0 54-16,0 0 8 16,0 0 2-16,0 0 0 0,0 0-52 0,0 0-12 0,0 0 0 0,0 0 0 15,0 0 0-15,0 0 0 0,0 0 0 0,0 16 0 0,0-16 54 16,5 17 8-16,-5-17 2 0,0 0 0 0,0 0-52 15,0 0-12-15,0 0 0 0,0 16 0 0,4 0 0 0,-4 0 0 16,9 4 0-16,-9-20 0 0,0 0 0 0,0 0 0 16,5 9 0-16,-1 3 0 0,1 0 54 0,-5-12 8 15,0 0 2-15,9 8 0 0,-4 0-52 16,-1-4-12-16,1 0 0 0,4 0 0 0,-9-4 0 0,0 0 0 16,0 0 0-16,4 0 0 15,6 8 0-15,-6-8 0 0,1 4 0 0,-1-4 0 0,1 0 0 0,4 0 0 16,-5-4 0-16,6 4 0 0,-1 0 0 0,-5-4 0 15,-4 0 0-15,5 0 0 0,4 0 0 0,-5 0 0 16,1-4 0-16,-5 4 0 0,5-4 0 0,4 4 0 16,-9 0 0-16,4-4 0 0,1-1 0 0,-5 5 0 15,4-4 0-15,1 4 0 0,-5 0 0 0,4 0 0 16,-4 4 0-16,0-8 0 0,5 4 0 0,-5-8 0 0,5 4 0 16,-1 0 0-16,-8 0 0 0,4 0 0 0,4-1 0 15,1 1 0-15,-5-4 0 0,4 4 0 0,-4 8 0 16,5-8 0-16,-5 0 0 0,0 0 0 0,-5 0 0 15,1-4 0-15,4 4 0 0,0 8 0 0,-9-9 0 0,9 9 0 16,-5-12 0-16,0 4 0 0,5 8 0 0,0 0 0 16,-4-4 0-16,-5-4 0 0,0 0 0 0,0 0 0 15,4 4 0-15,5 4 0 0,-9-8 0 0,4 0 0 0,-4 0 0 16,5 3 0-16,-5 1 0 0,4-4 0 16,5 8 0-16,-5-4 0 0,-4 4 0 15,0-4 0-15,5 0 0 0,4 4 0 0,-5 0 0 0,5 0 0 16,-4-8 0-16,-6 4 0 0,6 0 0 0,4 4 0 0,0 0 0 15,0 0 0-15,0 0 0 0,-5-8 0 0,5 0 0 16,0 8 0-16,0 0 0 0,0 0 0 0,0 0 0 0,0 0 0 16,0-8 0-16,0 8 0 0,-4-4 0 0,4 4 0 15,0 0 0-15,0 0 0 0,4-8 0 0,-4 0 0 16,5-1 0-16,-5 9 0 0,0-8 0 0,0 8 0 16,0 0 0-16,0 0 0 0,0 0 0 0,0 0 0 15,14-8 0-15,-5 0 0 0,0 4 0 0,-9 4 0 16,13-8 0-16,-3 4 0 0,3 0 0 0,-13 4 0 15,14 0 0-15,0 0 0 0,-14 0 0 0,13-4 0 16,5 4 0-16,-4 0 0 0,-14 0 0 0,14 0 0 0,-1 0 0 16,-13 0 0-16,0 0 0 0,9 0 0 0,5 0 0 15,-14 0 0-15,0 0 0 0,14 4 0 0,-14-4 0 16,0 0 0-16,0 0 0 0,0 0 0 0,13 4 0 0,-13-4 0 16,0 0-202-1,0 0-43-15,0 0-9 0,0 4-2 0</inkml:trace>
  <inkml:trace contextRef="#ctx0" brushRef="#br0" timeOffset="533">501 599 1285 0,'0'0'56'0,"0"0"13"0,0 0-55 0,0 8-14 0,0-8 0 0,0 0 0 16,0 0 152-16,0 0 28 0,0 0 6 0,0 0 1 15,0 0-99-15,0 0-19 0,0-12-4 0,0 4-1 0,0-4 0 0,0-1 0 16,0 5 0-16,0 0 0 0,-5-8 0 0,5-4 0 16,-4 0 0-16,-1-5 0 0,5 5-51 0,-4 0-13 15,4 0 0-15,0 3 0 0,-5-3 0 0,1 4 0 16,4 0 0-16,0 4 0 0,-5 4 0 0,5-1 0 16,0-3 0-16,0 4 0 0,0 4 0 0,0 0 0 15,0 0 0-15,5-4-782 16,-5 8-159-16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51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9008 3695 230 0,'0'0'20'0,"0"0"-20"0,0 0 0 0,0 0 0 15,0 0 60-15,0 0 8 0,0 0 2 0,0 0 0 16,0 0 16-16,0 0 3 0,0-13 1 0,0 5 0 16,0 8-21-16,0 0-4 0,4-12-1 0,-4 4 0 15,0 0 52-15,5 0 9 0,-5 0 3 0,0 8 0 16,5-4 0-16,-5 4 0 0,0-8 0 0,4 0 0 15,-4 8-62-15,0 0-12 0,0 0-2 0,0 0-1 16,0 0-25-16,0 0-5 0,0 0-1 0,0 0 0 0,0 0-20 16,0 0 0-16,0 0-12 0,0 0 4 0,0 0 8 15,0 0 0-15,0 0 0 0,0 0 0 0,0-4 0 0,0 4 0 16,0 0 0-16,0 0 0 0,0 0 36 0,0 0 8 16,0 0 3-16,0 0 0 0,0 0-24 0,0 0-5 15,0 0-1-15,0 0 0 16,0 0 38-16,0 0 7 0,0 0 2 0,0 0 0 0,0 0-52 0,5 8-12 15,-5 4 0-15,0 0 0 0,0 0 0 0,0 0 0 16,4 4 0-16,-4 1 0 0,-4 3 36 0,4 0 4 16,0 4 0-16,0 5 1 0,0-5-27 0,0 0-6 15,0 0 0-15,0 1-8 0,0 3 10 0,0-8-10 16,0-4 8-16,4 1-8 0,-4-5 10 0,5 0-10 16,-5 4 12-16,0 0-12 0,0-4 12 0,4 1-12 15,-4 3 12-15,0-4-12 0,5 4 0 0,-1-4 0 0,-4-12 0 16,0 0 0-16,0 21 0 0,0-9 0 0,5 4 0 15,-5-16 0-15,0 0 0 0,0 0 0 0,0-8 0 16,0 4 0-16,0 4 0 0,0 0 0 0,0 0 0 0,0 0 0 16,0 0 0-16,0 0 0 0,0 0 0 0,0 0 0 15,0 0 0-15,0 0 0 0,0-8 0 16,0 0 0-16,5-1 0 0,-5 9 0 16,0 0 0-16,0 0 0 0,0 0 0 0,0-8 0 0,4-4 0 0,1 4 0 15,-5 8 0-15,4-4 0 0,-4-12 0 0,5 0 0 16,-1 4 0-16,1-5 0 0,-1 5 0 0,1 0 0 15,-1 0 0-15,1 4 0 0,0-4 0 0,-1 0 0 16,1 3 0-16,-5 9-19 0,0 0 3 0,0 0 0 0,0 0 16 16,0 0 0-16,4-8 0 0,5 4 0 0,-9 4 9 0,0 0 6 15,5-4 1-15,-5 4 0 0,9 8-16 0,-4-4 0 16,-5-4 0-16,9 4 0 0,-5 5-10 0,1-1-5 16,4-8-1-16,0 0 0 0,0 4 16 0,-4 0 0 15,4 4 0-15,0 0 0 0,-5-4 10 0,1 4 5 16,4 0 1-16,-4 4 0 0,4 0-16 0,-5 5 0 15,1-5 0-15,-1 4 0 16,1-4 9-16,0 8-1 0,-1 5 0 0,-4-9 0 0,0-16-8 0,0 12-11 16,0 4 3-16,0-4 0 0,0-12 19 0,0 12 4 0,0-12 1 0,0 0 0 15,0 13-16-15,0-13-10 16,0 0 2-16,0 0 0 0,0 0 0 16,0 0 0-16,0 0 0 0,0 0 0 15,0 0-165-15,0 0-33 0,0 0-6 0,-4-9-2 0</inkml:trace>
  <inkml:trace contextRef="#ctx0" brushRef="#br0" timeOffset="1366">9450 4196 720 0,'22'17'32'0,"-22"-17"6"16,0 0-30-16,0 0-8 0,0 0 0 0,0 0 0 0,0 0 123 0,0 0 23 15,0 0 5-15,0 0 1 0,0 0-71 0,0 0-13 16,0 0-4-16,0 0 0 0,0 0 39 0,0 0 7 16,0 0 2-16,0 0 0 0,0 0-24 0,0 0-5 15,-4-9-1-15,4 9 0 0,0-8-35 0,0 8-7 16,0 0-2-16,0-8 0 0,-5-4-11 0,1-4-3 15,4 4 0-15,0 0 0 0,-5 0 32 0,5-1 7 0,0 1 1 16,0 0 0-16,5 4-52 0,-5-4-12 0,4 0 0 16,-4 4 0-16,0 8 0 0,5-8 8 0,-5-5-8 0,0 5 0 15,4-4-9-15,-4 8-8 0,0-4-2 16,0 8 0-16,0 0 28 0,0-8 6 0,5 4 1 16,-5 4 0-1,0 0-218-15,0 0-43 0,0 0-9 0,-5-4-2 0</inkml:trace>
  <inkml:trace contextRef="#ctx0" brushRef="#br0" timeOffset="-30134">1213 3986 1166 0,'-41'0'25'0,"41"0"6"0,0 0 1 0,0 0 1 0,0 0-33 0,0 0 0 0,0 0 0 0,0 0 0 15,14 8 97-15,-5-4 13 16,0 4 2-16,-13-4 1 0,-5 0-5 0,4-4 0 0,5 0-1 0,0 0 0 0,-4 4-74 15,4 4-14-15,0-8-3 0,0 0-1 0,0 0 27 0,0 0 6 16,0 0 0-16,13 4 1 0,-4 0-11 0,10-8-2 31,-6 0-1-31,5 4 0 0,1 8 19 0,-1-8 4 16,0-8 1-16,9 0 0 0,1 4-3 0,4 0-1 16,4 0 0-16,5 4 0 0,9 0-13 0,9 0-2 15,5 0-1-15,4-4 0 0,-4-8-28 0,4 8-11 16,-4 8 8-16,-5-8-8 0,5-4 0 0,-5 0 0 15,9 4 0-15,5 0 0 0,5 8 0 0,-24-4 0 16,1 0 0-16,0-4 0 0,-1 4 0 0,1 0 0 16,-1-4 0-16,-3 0 0 0,8 4 0 0,4 0 0 15,6 0 0-15,-10 0 0 0,-4 0 0 0,-1 0 0 16,5 4 0-16,-4-4 0 0,0 0 0 0,-5 4 0 0,-5 0 0 16,1 4 0-16,-1 0-11 0,-4-4-7 0,-4-4-2 15,4 0 0 1,-9 0-128-16,-1-4-25 0,-3-4-6 0</inkml:trace>
  <inkml:trace contextRef="#ctx0" brushRef="#br0" timeOffset="-32020">1204 1679 1728 0,'0'0'38'0,"0"0"8"0,0 0 2 0,0 0 0 0,0 0-39 0,0 0-9 0,0 0 0 0,0 0 0 15,-4-4 110-15,-1-4 20 0,1 0 4 0,-1 0 1 16,-4-4-63-16,0 0-12 0,0-5-2 0,4 1-1 16,1 0-45-16,-5 0-12 0,-1-8 0 0,1-5 0 0,0-3 0 15,0 3 0-15,5-3 0 0,-1 4 0 0,-4-1 0 0,4 1 0 16,5 4 0-16,-4 0 0 16,4 3-49-16,0 1-12 0,4 4-3 0</inkml:trace>
  <inkml:trace contextRef="#ctx0" brushRef="#br0" timeOffset="-31132">776 24 1036 0,'-4'-24'23'0,"4"24"5"0,-5 16 0 0,5-16 1 0,-13-12-29 0,4 8 0 0,-5 0 0 0,0 4 0 15,1 8 77-15,-6 0 10 16,6 0 1-16,-10 0 1 0,-4-4-40 0,4 4-8 0,0 0-1 0,0 0-1 0,1 0 20 16,-6 9 4-16,5-1 1 0,5-4 0 0,-14 0 0 0,5 0 0 15,9 4 0-15,-5-3 0 0,5-1-52 0,-5 0-12 16,0 0 0-16,1 8 0 0,3 0 47 0,1 5 6 16,4 3 2-16,-4 0 0 0,0 5-37 0,4 7-7 15,1 1-2-15,-1 3 0 0,0 1-9 0,1 3 0 16,-5-3 0-16,4-1 0 0,5 1 0 15,-5-5 0-15,5-3 0 0,-5-1 0 0,5 5 0 0,0-1 0 16,0 5 0-16,4-5 0 0,1 1 0 16,-1-1 0-16,1 5 0 0,4-5 0 15,4 5 53-15,1-5 9 0,-1-4 2 0,6 5 0 0,-1-9-52 0,4 13-12 16,1-13 0-16,4 1 0 0,-4-5 54 0,9 0 8 16,-5 1 2-16,5-5 0 0,-1 4-52 0,6 0-12 0,-1-3 0 15,5-1 0-15,-5-4 0 0,5 0 0 16,5 1 0-16,-10-5 0 0,-14 0 0 0,10 4 0 0,0 1 0 15,4-5 0-15,1-4 0 16,-6 0 0-16,6 0 0 0,8 4 0 0,1-8 0 0,-6 1 0 0,1-1 0 0,-4 0 0 16,-1 0 0-16,0-8 0 0,1 0 0 0,-1-4 0 15,-4 4 0-15,4 0 0 0,-4-8 0 0,4 0 0 16,-4-1 0-16,0 9 0 0,4-8 0 0,-4 0 0 16,4-8 0-16,-4-4 0 0,4 4 0 0,5-5 0 15,-5 1 0-15,1 0 0 0,-1 0 0 0,0 0 0 16,1-1 0-16,-1-7 0 0,0 0 0 0,-4 3 0 0,0 5 14 15,-1-4 0-15,-3 0 0 16,-1-5 0-16,5-3-14 0,-10-5 0 0,1 1 0 0,0-9 0 0,-1-7 0 0,1-1 0 16,-5 1 0-16,0 7 0 0,0 5 0 0,0-1 0 15,-4-3 0-15,-1-1 0 0,6 5-8 0,-10-5 8 16,4 5 0-16,-4 7 0 0,0 13 0 0,0-12-8 16,-9-25 8-16,4 4 0 15,-4 13 0-15,0 8 0 0,0-5-8 0,-5 1 8 0,-4-9-8 0,-4 9 8 16,-6-1-12-16,-4 1 12 0,0 8 0 0,-13-9 0 15,8 9 0-15,-3 4 0 0,-1 7 0 0,4 1 0 16,1-4 0-16,-1 8 0 0,5-4 0 0,1 4 0 0,8 3 0 16,0 1 0-1,5 0-40-15,0 4 0 0,4-4-1 0,5 4 0 0,0 0 14 0,4 4 3 16,5 0 1-16,0 0 0 16,0 0-33-16,0 0-6 0,0 0-2 0,0 0 0 15,0 0-102-15,0 0-21 0,-4 4-4 0,-1 0-1 16</inkml:trace>
  <inkml:trace contextRef="#ctx0" brushRef="#br0" timeOffset="-28596">1550 1048 172 0,'-13'-12'8'0,"13"8"1"0,0 4-9 0,0 0 0 0,-5-4 0 0,5 0 0 15,0 4 143-15,0 0 26 0,0 0 6 0,0 0 1 16,0 0-39-16,0 0-7 0,0 0-2 0,0 0 0 16,0 0-51-16,0 0-10 0,0 0-3 0,0 0 0 15,0 0 16-15,0 0 4 0,0 0 0 0,0 0 0 16,0 0-25-16,0 0-5 0,0 0-1 0,0 0 0 0,0 0 2 0,0 0 0 16,0 0 0-16,0 0 0 0,0 0-44 0,0 0-11 15,9 8 0-15,-4-4 0 0,-5-4 0 0,9 4 0 16,0-4 0-16,0 4 0 0,0 4 50 15,0-8 8-15,0 4 2 0,1 4 0 0,3 0-16 0,-4 0-4 16,5-4 0-16,-5 4 0 16,0 0-9-16,5 5-3 0,-1-5 0 0,-3 0 0 0,3 4-28 0,1 4 0 15,0 0 0-15,4 9 0 0,-5-1 57 0,6 4 6 16,-6-4 1-16,1 5 0 0,4-5-52 0,0 0-12 0,5 5 0 16,-5-9 0-16,1 0 0 0,3-4 0 0,-3 5 0 15,-1-5 0-15,0-8 0 0,-4 4 0 0,-1-4 0 16,1 0 0-16,0 0 0 0,4 8 0 0,0 1 0 0,-4-1 0 15,-1-4 0-15,6 4 0 0,-1 4 0 0,0 1 0 16,-4-9 0-16,-1 4 0 0,6 8 0 0,-1-4 0 16,0 1 0-16,0-5 0 0,0 0 0 15,1 4 0-15,-1 1 0 0,-5-1 0 0,6-8 0 0,-1 0 0 16,0 4 0-16,0-4 0 0,0 5 0 0,1 3 0 16,-1-4 0-16,0-4 0 0,-4 0-9 0,-1-4 9 15,-3 5 0-15,3-1 0 0,-4 0 0 0,5 4 10 16,0-4-10-16,-1 4 0 0,6 5-10 0,-1-1 10 15,-5 0 0-15,6-4 0 0,3-8-8 0,-3 0 8 0,3 1 0 16,-8 3 0-16,0 0 12 0,4 4-12 0,0-4 0 0,0 0 0 16,-9 4 0-16,5 1 0 0,0-5 0 0,-1 0 0 15,1 4 0-15,-5-4 0 0,5-4 0 16,-5 4 0-16,5-3-15 0,-5 3 5 0,4 4 10 16,-4-4 0-16,5-4 0 0,0 0 0 0,-5 0 0 15,4 0 0-15,6 5 0 0,-6 3 0 0,1 4 0 0,4-4 12 16,-4-4-2-16,4 0-1 15,-4 5-9-15,-1-5-12 0,6-4 2 0,-6 4 1 0,6 4 9 0,-6-8 12 16,1 0-2-16,4 5-1 0,0 11-9 0,5-4-12 16,-14-8 2-16,9 4 1 0,5 5 9 0,-5-1 0 15,5-4 0-15,-5 0 0 0,5 0 0 0,0 1 12 16,0-1-2-16,-1 4-1 0,-3 4-9 0,-1-3-12 16,0-5 2-16,5 4 1 0,-10-8 9 0,6 0 0 0,-6 4 0 15,5 1 0-15,-4 3 0 0,0 0 0 0,-1-4 0 16,1-4 0-16,4 1 0 0,-4 3 11 0,0-4-1 15,4 4 0-15,-5 0-10 0,1 4 0 0,9 1 0 0,-9-1 0 16,4-4 0-16,0 4-14 0,5-3 3 0,-10-5 1 16,1 0 10-16,-5 0 0 0,5-4 0 0,-5 4 0 15,5 0 0-15,-1 1 14 0,1-5-3 0,0 8-1 16,-1-4-10-16,-4-4-12 0,0 4 2 0,1-4 1 16,-1 4 9-16,-5-4-8 0,5-3 8 0,-4 3-8 15,-1-4 8-15,6 0-8 0,-6 0 8 0,-4 0-8 16,0-4-134-16,0 0-26 15,0-8-6-15,5 4-904 0</inkml:trace>
  <inkml:trace contextRef="#ctx0" brushRef="#br0" timeOffset="-27762">3244 3860 1267 0,'0'0'28'0,"0"0"5"0,0 0 2 0,0 0 1 0,0 0-36 0,0 0 0 0,0 0 0 0,0 0 0 0,0 0 109 16,0 0 15-16,0 0 4 0,0 0 0 0,0 0-52 0,0 0-9 16,0 0-3-16,0 0 0 0,0 0-16 0,0 0-4 15,14 5-1-15,-14-5 0 0,18-5-18 0,-4 5-3 16,4-4-1-16,5 4 0 0,-1 4 35 0,1 1 6 16,4-5 2-16,-4-5 0 0,0 1-52 0,4 0-12 15,-4 0 0-15,4 0 0 0,1 4 54 0,-1 0 8 16,0 0 2-16,1 4 0 15,-1-4-52-15,-4 0-12 0,-1 0 0 0,1 0 0 0,0 8 0 0,-5-8 0 16,0 4 0-16,1-4 0 0,-6-4 0 0,1 4 0 16,0 4 0-16,-5 1 0 0,0-14 0 0,-5 9 0 15,5-4 0-15,-4 4 0 0,-5 0 0 0,0 0 0 0,0 0 0 16,0 0 0 0,0 0-253-16,0 0-54 0,0 0-10 0,0 0-3 0</inkml:trace>
  <inkml:trace contextRef="#ctx0" brushRef="#br0" timeOffset="-25624">4705 3189 172 0,'0'0'16'0,"0"0"-16"0,0 0 0 0,0 0 0 15,0 0 195-15,0 0 36 0,0-8 7 0,5-1 2 16,-5 1-141-16,0 0-28 0,-5 0-6 0,5 8-1 16,5-12 1-16,-5 12 0 0,0-8 0 0,0 0 0 15,-5 0-1-15,5 0-1 0,0 8 0 0,0-8 0 16,0-1 1-16,0 9 0 0,0 0 0 0,-4-8 0 15,4 0-52-15,-5 0-12 0,5 0 0 0,0 8 0 0,-4-4 54 0,4 4 8 16,0 0 2-16,-9-4 0 0,-5-4-52 0,5 0-12 16,-5 4 0-16,1-4 0 0,-6 8 0 0,1-4 0 15,0 0 0-15,0 4 0 0,-10 0 0 0,6 0 0 16,-1 4 0-16,0 0 0 0,-4-4 0 0,4 0 0 16,0 4 0-16,-4 0 0 0,4-4 0 0,0 4 0 15,5 4 0-15,-9 4 0 0,0 4 18 0,-1 4 1 16,6-7 0-16,-1 7 0 0,-5-4-31 0,1 4-5 15,0 1-2-15,0-1 0 0,4 4 67 0,0 0 12 16,-4 1 4-16,8-1 0 0,-3 0-52 0,3 4-12 16,1 1 0-16,0 3 0 0,0-8 54 0,0 5 8 15,4 3 2-15,5 1 0 0,-5-5-52 0,5 4-12 16,0-3 0-16,4 3 0 0,1 0 0 0,-1 9 0 16,1-1 0-16,4 1 0 0,0 3 0 0,0-3 0 0,0-1 0 15,4 1 0-15,-4-5 0 0,5-8 0 0,-1 5 0 0,1-1 0 16,4-8 0-16,0 1 0 0,-4-1 0 0,4 0 0 15,5-3 0-15,-1 3 0 0,1-4 0 0,4-4 0 16,-4 4 0-16,-1-7 0 0,1-1 0 0,4 0 0 16,0 0 26-16,1-4 2 0,3 4 1 15,-3-4 0-15,-1 0 5 0,5 1 1 0,4-1 0 0,-9 0 0 16,0 0-51 0,-4-4-11-16,0 4-1 0,4 0-1 0,-4-4 46 0,4 4 10 15,-5-4 1-15,6 4 1 0,-6-4-29 0,10 0 0 0,-5 5 0 16,0-5 0-16,5 4 0 0,5 0 0 0,-1-4 0 0,0 4 0 15,5-4 0-15,0 4 0 0,-5-4 0 0,5 0 0 0,0-4 0 16,0 0-21 0,-5 0 3-16,-9-4 1 0,1 0 17 0,-1 0-8 0,0 0 8 0,0 0 0 15,0-4 9-15,1 0 9 0,-1 0 2 0,0-4 0 0,5-1-20 0,-10 1 0 16,6 0 0-16,-1 0 0 0,-4 4-12 16,-1 0-5-16,5-4-2 0,-4-1 0 0,0 1 19 15,-1 0 0-15,1-4 0 0,0 4 0 0,-1 0 0 16,6-9 0-16,-1 1 0 0,0 4 0 0,-4-4 12 0,-1 0 5 15,1-1 2-15,0 1 0 0,-5-4-19 0,0 0 0 16,0-1 0-16,-4-3 0 0,4 4-12 0,-9-5-5 16,4 1-2-16,1 0 0 0,-5-5 31 0,0 13 5 15,0-8 2-15,0 8 0 0,0-1-31 0,-5-7-5 16,5 4-2-16,-4-5 0 0,4 1 31 0,-9-8 5 16,4-1 2-16,-4 1 0 0,0-1-31 0,0 1-5 0,-5-5-2 15,5 9 0-15,-9 0 19 0,4-1 0 0,-4-11 0 16,4 3 0-16,1 9 0 0,-1-4 0 0,0-1 0 15,1 9 0-15,-1-1 0 0,5 1 0 0,-9 4 0 0,8 0 0 16,-3 3 0-16,-1 5 0 0,5-4 0 0,-5 4 0 16,1 8 0-16,-1 0 0 0,-4-9 0 0,4 5 0 15,-4 4 0-15,4-4 0 0,1 4-12 0,-6 8 12 16,6-8-16-16,-1 8 3 16,5 0 1-16,0 0 0 0,-5 0-14 0,5 4-2 0,-5 0-1 15,5-4 0-15,0 4-131 0,0 0-25 0,0 4-6 16,0-4-1-16</inkml:trace>
  <inkml:trace contextRef="#ctx0" brushRef="#br0" timeOffset="-20499">317 732 1267 0,'0'0'28'0,"0"0"5"0,0 0 2 0,0 0 1 0,0 0-36 0,0 0 0 16,0 0 0-16,0 0 0 0,0 0 109 0,0 0 15 16,0 0 4-16,0 0 0 0,0 0-52 0,0 12-9 15,0-12-3-15,0 0 0 0,4 4 0 0,-4-4 0 0,0 0 0 0,0 0 0 16,0 8-29-16,0 5-7 0,0-13 0 0,0 0-1 15,0 8 8-15,0-8 1 0,0 8 1 0,-4 0 0 16,4 4 22-16,0-4 4 0,4 4 1 0,-4 0 0 16,5 1 0-16,-1-1 0 0,1 0 0 0,-1 4 0 15,1 0-45-15,4 4-9 0,-4 1-2 0,4 3 0 16,-5-4 4-16,1 0 1 0,4 1 0 0,-5 3 0 16,1 4-13-16,-1-8 11 0,6 5-11 0,-6-5 10 15,1 4-29-15,-1-3-5 0,5-1-2 0,0 0 0 0,-9 0 26 0,5 0 0 16,13 5 0-16,-18-5 0 15,0-8 0-15,0 8 0 0,5 1 0 0,-1-9 0 16,-4-12 12-16,0 0 7 0,0 0 1 0,0 0 1 0,0 0-33 16,0 0-8-16,0 0 0 15,0 0-1-15,5-8 21 0,4-9 0 0,5 5 0 0,-10 0 0 0,-4 12 0 16,9-8 0-16,-4-12 0 0,4 4 0 0,-4 8 0 16,4-13 0-16,0 5 0 0,0-4 0 0,0-4 8 15,-5-1 5-15,6-3 2 0,-6 4 0 0,5 3-24 0,0 5-5 16,-4-4-1-16,4 0 0 0,-4 0 15 0,4 3 0 15,-5 1 0-15,1 4 0 0,-1 0 0 0,-4 12 0 16,0 0 0-16,0 0 0 0,9-8 0 0,-4 4 0 16,-5 4 0-16,0 0 0 0,5 12 0 0,-5 0 0 15,9-4 0-15,-9-8 0 0,0 0 0 0,4 0 0 16,5 4 0-16,0 0 0 0,-9 4 0 0,10 4 0 16,-1 1 0-16,0 3 0 0,-5-4 0 0,5 4 0 0,1 0 0 15,-1 5 0-15,0-1 0 0,0 4 0 0,0 0 0 16,0-3 0-16,0-5 0 0,-4-4 0 15,-1-4 0-15,5 4 0 0,-4-4 0 0,-1 4 0 0,1-8 0 16,0 5 0-16,-1-5 0 0,1 0 0 0,-5-4 0 0,0 0 0 16,0 0 0-16,0 0 0 0,0 0 0 0,4 0 0 15,5-4 0-15,-4 0 0 0,-5-5 0 0,9-3 0 16,-9 0 0-16,5-4 0 0,-5 0 0 0,0-4 0 16,4-5 0-16,-4 9 0 0,5-4 0 15,-5-4 0-15,0-5 0 0,4-3 0 0,-4 4 0 0,0-1 0 0,5 1 0 16,-1-9 0-16,1 1 0 0,-5 0 0 0,4 3 0 0,1 5 0 15,0 8 0-15,-1-9 0 0,1-7 0 0,-1 0 0 16,1 7 0-16,-1 1 0 0,1 4 0 0,-1-5 0 16,1 13 0-16,-1 0 0 0,-4-4 0 0,5-1 0 15,0 9 0-15,-5 0 0 0,0 4 0 0,0 0 0 16,0 8 0-16,0 0 0 0,0 0-10 0,0 0 1 16,4 12 0-16,-4 0 0 15,-4 4-139-15,4-3-28 0,0-13-6 0,-10 16-901 0</inkml:trace>
  <inkml:trace contextRef="#ctx0" brushRef="#br0" timeOffset="-19761">1145 1501 1036 0,'0'0'23'0,"5"16"5"0,-5-16 0 0,0 0 1 0,0 0-29 0,0 0 0 0,4 12 0 0,-4-12 0 16,0 0 57-16,0 0 6 0,0 0 1 0,0 0 0 16,0 0 51-16,0 13 10 0,0-13 3 0,0 8 0 15,-4 0-52-15,4-8-11 0,0 8-1 0,0-8-1 16,0 0 1-16,0 0 1 0,0 0 0 0,0 0 0 16,0 0-1-16,0 0 0 0,0 0 0 0,0 0 0 15,0 0 0-15,0-8 0 0,0-4 0 0,4 4 0 16,-4-9-51-16,5 5-13 0,-5-4 0 0,4 4 0 15,1-8 0-15,-5-1 0 0,0 1 0 0,0 0 0 16,4-4 0-16,-4-1 0 0,0 5 0 0,5-4 0 16,-10 0 0-16,10 3 0 15,-5 1 0-15,5 0 0 0,-10-4 0 0,10 3 0 0,-5 5 0 0,0 4 0 16,0 4 54-16,-5 0 8 0,5 8 2 0,0 0 0 16,0 0-73-16,0 0-15 0,0 0-2 0,0 12-1 15,0 0 27-15,-5 4 0 0,5-4 12 0,-4 13-4 0,4 7 9 0,-5-4 3 16,5-11 0-16,5-1 0 0,-5 8-20 15,0 8 0-15,0 5 0 0,0-9 0 16,0-12 0-16,0 5 0 0,0-1 0 0,0-4 0 0,0-4 0 0,0 0-11 16,4 0 2-16,-4-3 0 0,0-9 9 0,0 8 12 15,0-8-2-15,0 0-1 0,0 0-9 0,0 0 0 16,0 0 0-16,0 0 0 16,0 0-203-16,10 12-42 0</inkml:trace>
  <inkml:trace contextRef="#ctx0" brushRef="#br0" timeOffset="-8742">5284 3775 806 0,'0'0'36'0,"0"0"7"0,0 0-35 0,0 0-8 0,0 0 0 0,0 0 0 16,0 0 53-16,0 0 9 0,0 0 2 0,0 0 0 15,0 0-52-15,0 0-12 0,-5-4 0 0,5 4 0 16,0 0 0-16,0 0 0 0,-9 0 0 0,4-4 0 15,1 4 36-15,4 0 5 16,0 0 1-16,0 0 0 0,0 0-16 0,0 0-3 0,0 0-1 0,0 0 0 16,0 0 34-16,0 0 6 0,0 0 2 0,0 0 0 15,0 0 0-15,0 0 0 0,0 0 0 0,0 0 0 16,0 0-18-16,0 0-3 0,0 0-1 0,9 0 0 16,9-4-13-16,0 4-2 0,-4 4-1 0,-5-4 0 15,0 0 1-15,0 0 0 0,-9 0 0 0,0 0 0 0,10 0-2 0,3-4 0 16,1 4 0-16,4 0 0 0,0 0-13 15,5 0-4-15,-5 4 0 0,-4-4 0 0,0 0 45 16,4 0 9-16,-5-4 2 0,1 8 0 0,0-4-44 16,-5 4-9-16,5-8-2 0,-5 8 0 0,4 5 3 0,-4-5 0 15,5-4 0-15,-5-4 0 0,5 4 24 16,-5 0 6-16,5 0 1 0,-1 4 0 0,1 0-35 16,4 0-8-16,-4 0 0 15,-1-4 0-15,-3 0 0 0,3 0 0 0,5 4 0 0,1 0 0 0,-6-8-16 0,5 4-6 16,-4 0-1-16,9 0 0 0,-5 4 23 15,0 0 0-15,1-4 0 0,-6 0 0 0,1 0 21 0,-1-4-1 16,1 4 0-16,4 0 0 0,-9 0-20 0,5 0 0 16,0 0 0-16,4 0 0 0,0 0 0 0,5 0 0 15,-5 0 0-15,-4 0 0 0,4 0 0 0,-4-4 0 16,4 4 0-16,0 0 0 0,0 0 0 0,-4-4 0 0,0 4 0 16,4 0 0-16,-9 0 0 0,5 0 0 15,-5 0 0-15,4 0 0 0,-3 0 0 0,3 0 0 0,1 0 0 16,-1 4 0-16,1 0 0 0,0 4 0 0,4-4 0 15,-4 0 0-15,-1-4 0 0,6 0 0 0,-6 0 0 0,5 0 0 16,-4 4 0-16,4 0 0 0,0 0 0 0,1 0 0 16,-1-4 0-16,0 0 0 15,5-4 0-15,-5 4 0 16,0 0 56-16,5 0 6 0,0 0 2 0,0 0 0 16,-1 4-52-16,-8-4-12 0,-5 0 0 0,0 0 0 15,9 0-14-15,1 0-6 0,-1 0 0 0,0 0-1 0,0-4 21 16,5 4 0-16,0 4 8 0,0-4-8 0,-5-4 8 15,-5 0-8-15,6 4 8 0,-1-4-8 0,-4 4 15 0,4 0-3 16,-5 0 0-16,6 4 0 0,-6 0-12 0,1-4 0 16,4 0 0-16,0 0 0 0,-4-4 0 0,4 4 0 15,0 0-9-15,5 0 9 0,-5 0 0 0,1 4 0 16,3 0 0-16,-3-4 0 0,-1-4 8 16,5 4-8-16,-5 0 0 0,0 0 0 0,5 0 0 15,-5 0 0-15,0 0 0 0,0 0 0 0,1-4 0 0,-1 4 0 16,5 4 0-16,-5 0 0 0,-5-4 17 0,6-4 0 15,-1 0 0-15,0 4 0 0,-9 0-27 0,5 0-6 16,0 0 0-16,4 0-1 0,-5 0 30 0,1 0 7 16,-5 0 0-16,5 4 1 0,-1 0-21 0,1-4 8 15,-5 0-8-15,5 0 0 0,0 4-14 0,-5-4-7 0,0-4-2 16,4 4 0-16,1 0 42 0,-5-4 8 0,0 0 1 16,5 4 1-16,-5-4-20 0,5 8-9 0,-5 4 8 15,4-8-8-15,6 0 0 0,-6 4 8 0,1-4-8 16,4 0 0-16,-4 4 0 0,0-4 8 0,4 4-8 0,-5-4 0 15,6 4 0-15,-6-4 8 0,1 0-8 0,0-4 0 16,4 8 25-16,-5-4 0 0,1 0 0 0,4 0 0 16,-4-4-39-16,4 4-8 0,0-4-2 0,5 4 0 15,-5-4 24-15,1 4 0 0,-1 0 0 0,0 0 0 0,0 0 0 16,0 0 8-16,5 0-8 0,-9 0 0 0,0-4 0 16,-1 4 8-16,1-4-8 0,-5 4 0 0,0 4 0 15,5 0 0-15,-5-4 0 0,4 0 0 0,-3-4 0 16,-1 8 0-16,0 0 0 0,4-4 0 0,1-4 0 0,-5 8 0 15,0 0 0-15,0 0 0 0,1-8 0 0,-10 4 0 16,9-4 0-16,-9 4 0 0,0 0 0 0,0 0 0 16,0 0 0-16,0 0 0 0,0 0 0 0,0 0 0 15,0 0 0-15,0 0 0 0,0 0 0 0,0 0 0 16,0 0 0-16,0 0 0 0,0 0-12 0,0 0 12 16,0-4-10-16,0 4 10 15,0 0-87-15,-5-8-11 0,1 4-2 0,-6 0-1 16,10 4-111-16,-9-8-21 0,-4 4-5 0</inkml:trace>
  <inkml:trace contextRef="#ctx0" brushRef="#br0" timeOffset="-6857">6686 3128 1267 0,'0'0'28'0,"0"0"5"0,4 8 2 0,-4-8 1 0,0 0-36 0,0 0 0 16,0 0 0-16,0 0 0 0,0 0 58 0,0 0 5 15,0 0 1-15,0 0 0 0,0 0-2 0,0 0 0 16,0 0 0-16,0 0 0 0,0 0-48 0,0 0-14 15,-4 0 0-15,4 0 8 0,0 0 44 0,0 0 10 16,0 0 2-16,0 0 0 0,0 0-11 0,0 0-1 16,0 0-1-16,0 0 0 0,-5-8 21 0,5 8 4 15,-4-4 0-15,4 4 1 0,-5-8-33 0,5 8-8 16,-4-8 0-16,4 8-1 16,-9-4-5-16,4-4-1 0,-4 4 0 0,0-1 0 0,0 5-29 0,-5-4 0 15,5 0 0-15,-5 8 0 0,1 0 0 0,-1 1 0 16,0-1 0-16,1-4 0 0,-6 8 0 0,6 4 0 15,4 0 0-15,-5 8 0 0,5 0 0 0,0-3 0 0,0-1 0 16,0 0 0-16,4 4 0 0,1 5 0 0,4-5 0 0,0 4 0 16,0-4 0-16,0 0 0 15,4 1 0-15,1-1 0 0,4-4 0 0,-5 0 0 0,5-8 0 0,1 5 0 16,-1-5 0-16,0 4 0 0,4 0 0 0,-4-8 0 16,5-8 0-16,-5 0 0 0,0 0 0 0,0 0 0 15,1-4 0-15,3 0 0 0,1 0 0 0,-5-1 0 16,0-3 0-16,0 0 0 0,0 4 0 0,0-4 0 15,1 0 0-15,-1 4 0 0,-5 0 0 0,1-1 0 16,-5-7 0-16,0 0 0 0,-5 4 0 0,1-4 0 0,-1 4 0 16,-4 0 0-16,4 3 0 0,-4-3 0 0,5 0 0 15,-5 0 0-15,0 0 0 0,-1 4 0 0,6 0 0 0,-1 0 0 16,5 8 0-16,0 0 0 0,-9 0 0 0,9 0 0 16,-9-4 0-16,9 4 0 0,-9-5 0 0,0 1 0 15,9 4 0-15,0 0 0 0,0 0 0 0,0 0 0 16,0 0 0-16,0 0 0 15,0 0 0-15,0 0 0 0,0 0 0 0,0 0 0 0,0 0 0 0,0 0 0 16,0 0 0-16,0 0 0 0,0 0 0 0,0 0 0 16,0 0 0-16,0 0 0 0,0 0 0 0,0 0 0 15,0 0 0-15,14-4 0 0,-1 4 0 0,1 0 0 16,0-8 0-16,-1 4 0 0,-4 0 57 0,5 4 6 16,0-8 1-16,4 4 0 0,-5 0-52 0,1 0-12 0,9 0 0 15,0 0 0-15,4 0 18 0,0 0 1 0,1 0 0 0,4 4 0 16,-10-4-5-16,1 0-1 0,4 0 0 0,-4 4 0 15,-5 0-5-15,5 0 0 0,-5 4-8 0,1-4 12 16,-6-4 11-16,1 4 1 0,-1 0 1 0,1 0 0 16,0 0-25-16,-5 0 0 0,5 0 0 0,-10 0 0 15,5 0 0-15,-4 0 0 0,4 0 0 0,-9 0 0 16,4 0-9-16,1-4-7 16,4 4-2-16,-9 0 0 0,0 0 18 0,0 0 0 0,5-5-8 0,-5 5 8 0,0 0 12 15,0 0 7-15,0 0 1 0,0 0 0 16,0 0-119-16,0 0-23 0,0 0-5 0,0 0-717 15,-14 0-144-15</inkml:trace>
  <inkml:trace contextRef="#ctx0" brushRef="#br0" timeOffset="-5441">2142 2978 1720 0,'0'0'38'0,"0"0"8"0,0 0 2 0,0 0 0 0,0 0-39 0,0 0-9 15,0 0 0-15,0 0 0 0,0 0 106 0,0 0 19 0,0 0 4 16,0 0 1-16,0 0-2 0,0 0 0 15,5-12 0-15,-5 0 0 0,4 4-102 0,-4 0-26 16,0 4 0-16,0 4 0 0,0 0 56 0,0 0 7 16,0 0 1-16,0 0 0 0,0 0-52 0,0-8-12 0,-4 0 0 0,-1-1 0 15,-4 9 0-15,9 0 0 0,0 0 0 0,-4 4 0 16,-6 1 0-16,6 3 0 0,-5 4 0 0,4-4 0 16,5 4 0-16,-4-4 0 0,4-8 0 0,0 0 0 15,0 0 0-15,0 0 0 16,0 12 0-16,0-12 0 0,4 8 0 0,-4-8 0 15,0 0 0-15,0 0 0 0,5 8 0 0,-5-8 0 0,4 4 0 0,-4-4 0 16,9 5 0-16,-9-5 0 0,0 0 0 0,10-5 0 16,-10 5 0-16,9-4 0 0,0-4 0 0,-9 8 0 0,0 0 0 15,0 0 0-15,0 0 0 0,0 0 0 0,0 0 0 16,0 0 0-16,-5-8 0 0,5 8 0 0,0 0 0 0,0 0 0 16,0 0 0-16,0 0 0 15,-9 0 0-15,9 0 0 0,-4 8 0 0,4-8 0 0,-5 8 0 0,0 1 0 16,5-1 0-16,0 4 0 0,5 4 54 0,-5-16 8 15,0 0 2-15,0 0 0 16,0 0-103-16,0 0-20 0,9 8-4 0,-9-8-1 16,0 0 0-16,9 4 0 0,0 4 0 0,-9-8-1152 0</inkml:trace>
  <inkml:trace contextRef="#ctx0" brushRef="#br0" timeOffset="-3473">9317 3286 460 0,'0'0'20'0,"0"0"5"0,0 0-25 0,0 0 0 16,0 0 0-16,0 0 0 0,5-4 184 0,-5 4 32 15,0 0 7-15,0 0 1 0,0 0-77 0,0 0-15 16,5-8-4-16,-5 0 0 0,0 4 0 0,0 4 0 15,0 0 0-15,0-5 0 0,0-7-84 0,-5 8-18 16,0 0-3-16,-4-4-1 0,5 4-2 0,-1 0 0 0,-4 0 0 16,0-4 0-16,5 4 2 0,-6-4 0 0,1 4 0 0,-4 0 0 15,8 0-22-15,-9 0 0 0,5 0 0 0,-4 4 0 16,-1 4 0-16,-4 0 0 0,4 0 0 16,0 4 0-16,-4-8 8 0,0 8-8 0,0 4 10 0,0 0-10 15,-5 4 9-15,5 5-9 0,-1-1 8 0,-8 4-8 16,4 0 0-16,-4 5-9 0,9-1 0 0,-9-4 0 15,-1-8 9-15,1 5 0 0,0-1 0 0,-1 4 0 16,5 5 0-16,5-9 0 16,0 4 0-16,0 0 0 0,0 1 19 0,4-1 5 0,0 0 2 0,1 5 0 0,-1 3-6 15,0 8 0-15,1-7-1 0,4 7 0 0,4 5 6 16,0-9 2-16,1-3 0 0,-1-5 0 0,5 4-27 0,0-3 0 16,5 3-14-16,-1-4 5 0,6 9 58 0,-6-9 12 15,5-8 3-15,5 0 0 0,-5 1-64 0,5-1 0 16,-1-4-12-16,1 0 2 0,0 1 10 15,4-1 9-15,-4-4-1 0,4 8-8 0,0-4 9 16,5-4-9-16,-5 1 0 0,5-5 9 0,-5 0-9 0,5-4 0 16,-1 4 0-16,1 0 0 0,-5-4 0 0,1 0 0 15,-6 0 0-15,5-4 0 0,-4 8 0 16,9-8 0-16,-5 4 0 0,0 0 0 0,1-4 0 0,8 0 0 16,-4 0 0-16,-1 0 0 0,1 0 0 0,0-4 0 15,-5 0 0-15,9 0 0 0,-8 0 0 0,8-4 0 16,-4 4 0-16,-1 0 0 0,1 0 0 0,0-4 0 15,0 0 0-15,4 0 0 0,-4 0 0 0,0-1 0 0,-5-3 0 16,-5-4 0-16,10 4 0 0,0 4 0 16,-5-4 0-16,0 0 0 0,1 3 0 0,3-3 0 15,1 0 0-15,-5-4 0 0,-4 4 0 16,4-8 0-16,0-5 0 0,-4 5 0 0,-5-4 0 0,5 0 0 0,0-5 0 16,-5 1 0-16,-5 0 0 0,1-5 0 0,-1 5 0 0,5-5 0 15,-9 5 0-15,0 0 0 0,0 0 0 0,0 3 0 16,0-3 0-16,0 4 0 15,0 7 0-15,0-7 0 0,0-4 0 0,0-1 0 16,-4 1 0-16,-5-8 0 0,0 3 0 0,0-3 0 0,-5 4 0 0,-4-5 0 0,-5 5 0 16,5 3 0-16,-5 1 0 0,-4 0 0 15,-1 3 0-15,6 5 0 0,-1 0 0 0,5 0 0 16,-5-4 12-16,0 3 1 0,-4 5 0 0,4 4 0 0,5-4-13 16,-5 8-18-16,5-4 4 0,0 7 1 0,4 1 13 0,0 0 0 15,1 0 0-15,3 8 0 16,1 0-55-16,0 0-8 0,0 1-1 15,0-5-1-15,5 8-210 0,4-8-41 0</inkml:trace>
  <inkml:trace contextRef="#ctx0" brushRef="#br0" timeOffset="5879">9864 3832 172 0,'0'0'16'0,"0"0"-16"0,0 0 0 0,0 0 0 0,0 0 176 0,0 0 32 16,0 0 6-16,0 0 2 0,0 0-103 0,0 0-20 15,0 0-4-15,0 0-1 0,0 0-19 0,0 0-4 16,0 0-1-16,0 0 0 0,0 0-13 0,0 0-3 15,0 0-1-15,0 0 0 0,0 0-24 0,0 0-5 16,0 0-1-16,0 0 0 0,0 0-17 0,0 0 0 16,0 0 0-16,0 0 0 0,0 0 34 0,0 0 3 15,0 0 1-15,0 0 0 0,0 0-14 0,0 0-2 16,0 0-1-16,0 0 0 16,0 0-13-16,0 0-8 0,0 0 10 0,0 0-10 0,13-4 46 0,-3 0 3 15,-1 4 1-15,-9 0 0 0,0 0-18 0,13 0-4 16,6 0-1-16,-6 0 0 0,5 0-4 0,1 0-1 0,-6 0 0 15,1 4 0-15,4 0 6 0,0-4 0 16,-9 4 1-16,10-4 0 0,3 0-29 0,1 4 0 0,-9 0 0 16,9 0 0-16,-1 0 0 0,1 0 0 15,-9-4 0-15,4 0 0 0,5 0 36 0,-5 0 2 0,9 0 0 16,-8 0 0-16,-1 0-10 0,0 0-1 16,5 0-1-16,-5 4 0 0,0-4-26 0,-4 5-20 0,4-10 3 0,0 5 1 15,5 0 16 1,-5 5 14-16,-4-5-2 0,4 0-1 0,0 0-11 0,5 0 10 0,-5 4-10 0,0-4 10 15,5 4-10-15,-5-4 0 0,5 4 0 0,0-4 0 16,-5 0 0-16,0 0 0 0,-4 0 0 0,4 4 0 16,5-4 0-16,-5 0 0 0,0 4 0 0,1-4 0 15,-1-4 0-15,5 4 0 0,-1 0 0 0,-3 0 0 16,-1 0 27-16,0-4 3 0,0 4 1 0,0 0 0 16,5 0-50-16,-5 4-9 15,1-4-3-15,-1 0 0 0,0 0 50 0,0-4 9 0,-4 4 3 16,4 4 0-16,0-4-19 0,-4 0-3 15,4 0-1-15,0 0 0 0,-4-4 14 0,0 4 2 0,4 0 1 0,0 0 0 0,0 0-25 0,1 0 0 16,3 4 0-16,-3-4 0 0,-1 4-12 0,0-4-7 16,5 0-1-16,0 0-1 0,-5 0 21 0,5 0 0 15,-5 0 0-15,4 0 8 0,-3 0-8 0,3 0 0 16,-3-4 9-16,-1 4-9 16,5-4 0-16,-5 4 8 0,0-4-8 0,0 0 0 0,1 4 14 0,-1-4-2 15,0 4 0-15,0-5 0 0,0 1-12 0,-4 0 0 16,9 0 0-16,-5 0 0 0,0 4 0 0,0-4-18 0,-4 0 4 15,9 0 1-15,-5 4 13 0,5-4 0 0,-5 0 0 16,5 0 0-16,0 0 0 0,-1 4 0 0,-3-4 0 16,3 0 0-16,1 0 21 0,-5 0 7 0,5 0 2 15,0 4 0-15,0-4-30 0,-1 0 0 0,1 0 0 0,0 0 0 16,4-1 0-16,-9 1 0 16,1 0 0-16,-1 4 0 0,5-4 0 0,-5 4 0 0,0 0-12 0,-4-4 12 15,4 4 0-15,-4 0 0 0,-5 4 0 0,0 0 0 16,-9-4 0-16,13 0-18 0,1 4 4 0,0-4 1 0,-14 0 25 15,9 4 4-15,0-4 2 0,-9 0 0 0,0 0-18 16,0 0 0-16,0 0 0 0,0 0 0 16,0 0 0-16,4 9 0 0,-4-9 0 15,0 0 0-15,0 0 10 0,0 0-2 0,0 0 0 0,0 0 0 0,0 0-16 0,0 0-4 16,0 0-1-16,0 0 0 16,0 0-51-16,0 0-11 0,-4 4-1 0,-5-4-745 15,0 0-149-15</inkml:trace>
  <inkml:trace contextRef="#ctx0" brushRef="#br0" timeOffset="8095">8680 1262 172 0,'-4'-20'8'0,"4"8"1"16,-5 4-9-16,5 8 0 0,0 0 0 0,5-4 0 0,-1-4 194 0,-4 8 37 16,0-8 7-16,5-5 2 0,-5 13-104 0,0 0-21 15,0-8-4-15,0 0-1 0,0-8-22 0,0 4-5 16,0 0-1-16,0 4 0 0,0 8-66 0,0 0-16 15,0 0 0-15,0 0 0 0,0 0 55 0,0 0 7 16,0 0 2-16,0 0 0 0,0 0-10 0,0 0-2 16,0 0 0-16,4 12 0 0,1 4-10 0,-5-16-2 15,0 0-1-15,0 0 0 0,4 8-2 0,-4 4 0 16,0-4 0-16,5 13 0 0,-1 7 22 0,1-4 4 16,0-4 1-16,-1-3 0 0,1-1-55 0,-1 12-9 15,5 17 0-15,0-13 0 0,-4-12 9 16,4 5 10-16,5-1 1 0,-5-4 1 0,0-4-21 0,0-4-10 0,0 13 1 15,5-5 0-15,-5-4 9 0,0 0 0 0,5 5 0 16,-5-5 8-16,0-4-8 0,0 0-16 0,-4-8 4 0,4 4 0 16,-5 0 22-16,5 4 4 0,0-4 1 15,0-3 0-15,-9-5-15 0,5 0 0 0,9 4 0 0,-10-4 0 16,-4 0 0-16,5-17-8 0,-5 17 8 16,0 0 0-16,4-12-12 0,-4 12 0 0,5-16 1 0,4 4 0 15,-9 12 11-15,5-12 0 0,4 4 0 0,0 0 0 16,-5-5 0-16,5 1 12 0,-4 0-2 0,4 0-1 15,-4 0-9-15,-1 0 0 0,-4-4 0 0,5-1 0 0,-1 5 0 16,5 0 0-16,-4 4 0 0,-5 8 0 0,5-12 0 16,-5 0-12-16,0-9 2 0,4 5 1 0,1 4 9 15,-5 4 0-15,0-4 0 0,0 12 0 0,4 12 0 0,-4-4 16 16,0-8-4-16,0 0-1 0,9 0-11 0,-4 12 0 16,-1 4 9-16,5 9-9 0,-4-5 0 0,4 4 8 15,0-3-8-15,5 3 0 0,-5 4-8 0,5 0-7 16,-5-3-1-16,0-1 0 0,5-4 16 0,-5-4 0 15,4 1 0-15,-4 3 0 0,1 12 12 0,-1-12 4 16,4-3 2-16,-4-13 0 0,-9-4-18 16,5 0 0-16,4 8 0 0,0-4 0 0,0 0 0 0,0-4 0 15,-9 0 0-15,5 0 0 0,-5 0 0 0,9-12 0 16,5 0 0-16,-5-5 0 0,-5 5-16 0,5-4 0 16,-4 0 0-16,0 0 0 0,4-5 28 0,-5 1 4 0,1 0 2 15,-1-4 0-15,1 3-18 0,4 1 0 0,0-4 0 0,-4 0 0 16,-1-1 0-16,1 1 0 0,-1-4 0 0,5 4 0 15,-4-5-11-15,0 1-5 0,-1 0-2 0,-4 3 0 16,5-7 18-16,-1 8 0 0,-4 3 0 0,0 9 0 16,0 8 17-16,0 4 7 0,0 0 2 0,0 0 0 15,9 0-26-15,-9 0 0 0,0 0-14 0,9-4 5 16,-9-4-115-16,0 8-24 0,0 0-4 0,5 16-901 16</inkml:trace>
  <inkml:trace contextRef="#ctx0" brushRef="#br0" timeOffset="8473">9955 1979 1652 0,'0'0'36'0,"0"0"8"0,0 0 2 0,0 0 0 0,0 0-37 0,-9 4-9 16,-5 8 0-16,0-4 0 0,1-4 70 0,-5-4 12 0,-1 0 2 15,-3 4 1-15,-1 4-17 0,-4 4-3 0,-1-4-1 0,1 0 0 32,4 1-64-32,0-9 0 0,5 0-16 0,0 4 4 0,-5 0 12 0,10 0 12 0,3 0-3 0,1-8 0 15,0-4-9-15,5-1 0 16,4 9 9-16,0 0-9 0,4 9 0 0,-4-9 0 0,0 0 0 0,14-4 0 16,0-1 56-16,-1-11 6 0,10 0 2 0,-9-4 0 15,-1 0-52-15,-4-5-12 0,5-3 0 0,0 4 0 16,-5-1 54-16,0 1 8 0,0 0 2 0,-4 4 0 15,-1-1-52-15,-4 1-12 0,0 4 0 0,-4 4 0 0,-1-4 0 16,-4 4 0 0,-5-1 0-16,-4 5 0 0,0 0 0 0,-5 4 0 0,9 0 0 0,-8 0 0 15,3 4-53-15,-3-4-7 0,3 4-2 0,1 4 0 16,0-4-166-16,4 0-34 16,-8 8-6-16,22-8-2 0</inkml:trace>
  <inkml:trace contextRef="#ctx0" brushRef="#br0" timeOffset="9353">9463 781 172 0,'-18'-16'8'0,"9"11"1"0,4 1-9 0,-4 0 0 0,-4 4 0 0,3 0 0 15,-3 0 194-15,-1-4 37 0,0 0 7 0,5 0 2 16,-4 0-141-16,4 0-28 16,-1 4-6-16,-3-4-1 15,-1 0 0-15,1 0 0 0,-1 0 0 0,0 0 0 16,5 4 4-16,-9 0 0 0,0 0 0 0,4 0 0 15,-4 0-24-15,0 8-4 0,-5-4 0 0,5 8-1 0,-1 0-15 16,-3-4-2-16,-6 1-1 0,1-1 0 0,4 0-21 0,-4 0 0 16,0 4 0-16,4 0 0 15,-9-4 0-15,9 4 0 0,5 0 0 0,4 9 0 0,10-1 56 16,-14 0 6-16,-10-4 2 0,-4 5 0 0,10 3-16 0,-1 0-2 16,-4 0-1-16,4 5 0 0,5-1-2 0,-1 0-1 15,1-3 0-15,9-5 0 16,-5 8-9-16,1 5-1 0,4 3-1 0,4 1 0 0,-4-5-17 0,4 0-3 15,1 1-1-15,4 7 0 0,4-3 15 16,-4-1 3-16,0-4 1 0,5 1 0 0,4-1-15 0,0 0-3 16,0 13-1-16,9 4 0 0,5 3-10 0,-5-3 8 15,1-1-8-15,3 1 8 0,-3-9 11 0,3 1 1 16,1-5 1-16,0-3 0 0,0-1-21 0,4-4 0 16,-4-7 0-16,9-1 0 0,-5-8 0 0,5 4 0 15,-9-4 0-15,4-4 0 0,0 0 0 0,1 5 0 0,-1 7 0 16,9-4 0-16,-4-4 0 0,0 0 0 0,0-8 0 15,-9 0 0-15,9-4 0 0,4 0 0 0,-4 0 0 16,4 0 0-16,5 0 0 0,-4-4 0 0,4-4 0 16,4 4 0-16,1 4 0 0,-5 0 0 0,-5-8 0 0,-4 4 0 15,-5 0-12-15,1-4-8 0,3-4 0 16,-3 0-1-16,-1 8 21 0,-4-17 0 0,4-3 0 0,-4 0 0 16,0-1 12-16,4 1 8 0,-4 8 0 0,4-8 1 15,0 3-33-15,-4-7-8 0,0-4 0 0,4-1-1 16,1 1-18-16,-10-4-3 0,0-5-1 0,0 1 0 0,-4 3 137 0,4 5 27 15,-4 4 6-15,-1-5 1 0,-4-3-103 0,-9 3-25 16,5-7 0-16,-10-1 0 0,5 1 0 0,-4 4 0 16,-1-5 0-16,1 5 0 15,-5 7-46-15,0-3-14 0,-10-4-4 0,1-1 0 16,0 1 26-16,-5-1 5 0,0 1 1 0,1 3 0 0,-6-3 51 0,6 4 10 16,-6 7 3-16,1 1 0 15,0 8-77-15,-1 0-15 0,6 8-4 0,-6-9 0 0,6 5 52 0,-1 0 12 16,0 0 0-16,5 8 0 0,0 0 0 0,-1-4 0 15,-3 4 0-15,8 0 0 0,0-8 0 0,5 8 0 16,-5-5 0-16,1 9 0 0,4 4 0 0,0 1 0 16,4-10 0-16,1 5 0 15,-6 5-25-15,10-5-3 0,0 0 0 0,0 0 0 16,0 0-57-16,0 0-12 0,-4 4-3 0,-1 0 0 16,5-4-73-16,0 0-15 0,0 0-4 0,0 0-341 0,0 0-69 0</inkml:trace>
  <inkml:trace contextRef="#ctx0" brushRef="#br0" timeOffset="13643">11025 3035 864 0,'0'0'38'0,"0"0"8"0,0 0-37 0,0 0-9 16,13 0 0-16,-13 0 0 0,0 0 194 0,0 0 37 16,0 0 7-16,0 0 2 0,0 0-90 0,0 0-18 0,0 0-3 15,0 0-1-15,0 0-102 0,0 0-26 0,0 0 0 16,0 0 0-16,0 0 56 0,0 0 7 15,0 0 1-15,0 0 0 0,0 0-52 0,0 0-12 0,0 0 0 0,0 0 0 16,0 0 0-16,0 0 0 0,-4-8 0 0,4 8 0 16,-5-8 54-16,1 0 8 15,4 8 2-15,0 0 0 0,0 0-52 0,0 0-12 0,0 0 0 0,0 0 0 16,0 0 0-16,-9 8 0 16,4-4 0-16,-4 4 0 0,0 0 0 0,0 4 0 0,4-4 0 0,1 4 0 15,4-12 0-15,0 8 0 0,-5 5 0 0,5-13 0 0,5 8 0 0,4 0 0 16,-9-8 0-1,0 0 0-15,0 0 0 0,0 0 0 0,4 4 0 0,-4-4 0 16,0 0 0-16,0 0 0 16,9 0 0-16,-9 0 0 0,0 0 0 0,0 0 0 0,0 0 0 0,0 0 0 0,5-8 0 0,-5 8 0 15,0 0 0-15,0 0 0 0,0 0 0 0,0 0 0 16,0 0 0-16,0 0 0 0,0 0 0 0,0 0 0 16,0 0 0-16,0 0 0 0,0 0 0 0,0 0 0 15,0 0 0-15,0 0 0 16,9 0-216-16,5 0-45 0,9 4-10 0,-23-4-1 0</inkml:trace>
  <inkml:trace contextRef="#ctx0" brushRef="#br0" timeOffset="15214">13615 3144 288 0,'0'0'25'0,"0"0"-25"0,9-4 0 0,1 0 0 15,-1 0 160-15,-9 4 26 0,0 0 6 0,9-4 0 16,-9 4-90-16,0 0-18 0,4-8-4 0,-4 8-1 0,0 0 17 15,0 0 4-15,0 0 1 0,0 0 0 0,0 0-45 0,0 0-8 16,0 0-3-16,0 0 0 0,-4-4-17 0,-1-4-3 16,-4 0-1-16,0 4 0 0,-5-5-8 0,1 5-3 15,-1 0 0-15,0 0 0 0,-4 4-4 0,5-4-1 16,-6 4 0-16,1-4 0 0,0 4-8 0,4 0 0 16,-4 0 0-16,-5 0 0 0,5 4 0 0,-5 0 0 15,0-4 0-15,5 4 0 0,-9 0 0 0,4 5 0 16,-4-5 0-16,-5 8 0 0,0-4 0 0,-4 4 0 15,-1 0 0-15,1 4 0 0,4 0 0 0,0 1 0 16,5 3 0-16,-5-4 0 0,0 0 56 0,-4 0 7 16,8 5 1-16,-4-1 0 0,5 0-64 0,4 8 0 15,1-3 0-15,3-1-10 0,1-4 25 0,0 1 5 0,0 3 0 16,4 0 1-16,5 0 0 0,0-7 0 0,0 7 0 16,0-4 0-16,4 4 7 0,1-3 0 0,-1 3 1 15,5-4 0-15,0 0-29 0,0 5 0 0,0-5 0 16,5 4 0-16,-1-4 41 0,1 1 3 0,-1-1 0 15,5 0 0-15,-4 4-26 0,4 1-5 0,0-5-1 0,0-4 0 16,0 4-4-16,0-4 0 0,5 1-8 0,-5-1 12 16,9-4-12-16,-8 0 8 15,3-4-8-15,-4 4 0 0,5-4 0 0,-5 5 8 0,5-1-8 16,-1-4 0-16,6 4 0 0,-1 4 0 0,0-8 8 0,5 4-8 16,-5 1 0-16,5-1 0 0,0-4 0 0,-1 0 0 0,1 0 0 15,0-4 0-15,4 4-9 0,-4 0 9 0,0-4 9 16,4 4 8-16,-4-4 2 0,-5 0 0 0,0-4-31 15,5 4-5-15,0 1-2 0,-5-1 0 0,5 0 42 0,-5 0 8 16,0 4 1-16,5-4 1 0,0 4-18 16,-5-4-4-16,0 0-1 0,0 4 0 0,5-4 9 15,-5 0 1-15,0-4 1 0,1 0 0 0,-1 0-21 16,5 0 0-16,-5 0 0 0,5-4 0 0,-5 4 0 0,0 0 0 16,0-4 0-16,-4 0 0 0,4 0 0 0,-4-4-18 15,-1 0 3-15,1 0 1 0,0-4 61 0,-1 3 12 16,6-3 2-16,-6 0 1 0,1-4-50 0,4 0-12 15,0 0 0-15,-4-1 0 16,4-3-38-16,-9 0-7 0,0-4-2 0,1 3 0 16,-1-3 23-16,0-4 4 0,-5 0 0 0,1-1 1 0,4-3 19 15,-9 4 0-15,0-5 0 0,0 5 0 0,-5-5 0 16,1 5 0-16,-1 0 0 0,1-1 0 0,-1 1 0 0,-4 4 0 0,0-9 0 0,0 1 0 16,-9 4 9-16,4-5 9 0,0 1 2 0,1 0 0 15,-6-1 35-15,1 1 7 0,0 4 2 0,0-5 0 16,0 5-119-16,-1 0-23 15,1 3-5-15,-5 5-1 0,1 0 68 0,-1 0 16 0,0-1 0 0,0 5 0 16,5 4 0-16,0 4 0 0,0 0 0 0,4 0 0 0,-4 4 15 16,9 0 3-16,-5 4 1 0,5 0 0 15,0 4-67-15,9-4-12 0,0 0-4 0,0 0 0 16,-14 8-103-16,10 0-21 0,4 4-4 16,-5 0 0-16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14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38 292 1036 0,'0'0'46'0,"0"0"10"0,0 0-45 0,0 0-11 0,0 0 0 0,0 0 0 16,0 0 104-16,-4 8 20 0,4 4 3 0,0-12 1 16,-9 8-52-16,4 0-9 0,-4 4-3 0,4 1 0 15,1-1 0-15,4 0 0 0,0 0 0 0,0-4 0 16,0 4-51-16,0 0-13 0,0 0 0 0,0 5 0 15,0-1 54-15,4-4 8 0,-4-4 2 0,5 4 0 16,4-4-52-16,-4-4-12 0,-5 9 0 0,0-5 0 16,0-8 54-16,9 4 8 0,4 0 2 0,-3 0 0 0,-1-4-52 0,0-4-12 15,-5 0 0-15,5 0 0 0,0-9 0 0,-4 5 0 16,4-8 0-16,0 4 0 0,0 4 0 0,-4 0 0 16,4-4 0-16,0 0 0 0,-4 8 0 0,-1-5 0 15,1-7 0-15,4 4 0 0,0 0 0 0,-4-4 0 16,-5 8 0-16,4-4 0 0,-4 3 0 0,0 9 0 15,0 0 0-15,0 0 0 0,0 0 0 0,0 0 0 16,0 0 0-16,0 0 0 0,0 0 0 0,0 0 0 16,9-8 0-16,-9 8 0 15,0 0 0-15,0-4 0 0,0 4 0 0,0 0 0 0,0 0 0 0,0 0 0 16,0 0 0-16,9 0 0 0,-4 0 0 0,-1 4 0 16,1 0 0-16,-5 0 0 0,5 5 0 0,-1 3 0 0,1 4 0 15,-5-4 0-15,0 4 0 0,4 4 0 0,-4 5 0 16,0-1 0-16,0 4 0 0,0-7 0 0,0 7 0 0,0-4 0 15,0 5 15 1,0-9 0-16,0 4 0 0,0 0 0 0,0 1-24 0,0 3-5 0,0 0-1 0,0-8 0 16,5 1 15-16,-5-9 0 0,-5 4 0 0,5-4 0 15,0-4 0-15,0 4 0 0,-4-8 0 0,4 5 0 16,0-9 0-16,0 0 0 0,0 0 0 0,0 0 0 16,0 0 0-16,0 0 0 0,-14 0 0 0,14 0 0 15,0 0 0-15,-14-9 0 0,5 1 0 0,0-4 0 16,0 0 0-16,4 0 0 0,5 12 0 0,-9-12 0 0,9 0 0 15,-4-5 0-15,4 17 0 0,4-8 0 0,-4-4-10 16,5 4 1-16,-1-4 0 0,6 4 0 0,-6 4 9 16,5-4 12-16,0 0-2 0,5 4-1 0,-5-4-9 0,5 8 0 15,-1-9 0-15,1 9 0 0,0-8 0 16,-1 8 0-16,1-4 0 0,0 4 0 0,4 0 0 0,-9-4 0 16,5 0 0-16,-1 4 0 0,-4-8 0 0,5 12 0 15,0 0 0-15,-1-4 0 16,-8-8-100-16,4 4-23 0,-4-4-4 0</inkml:trace>
  <inkml:trace contextRef="#ctx0" brushRef="#br0" timeOffset="652">84 162 799 0,'-5'-12'35'0,"5"12"8"16,0 0-35-16,0 0-8 0,0 0 0 0,0 0 0 15,0 0 55-15,0 0 9 0,0 0 1 0,0 0 1 16,0 0 50-16,0 0 9 0,0 0 3 0,0 0 0 0,0 0-52 0,0 0-9 0,0 0-3 16,0 0 0-16,-4-4 0 0,4-4 0 0,0 4 0 0,0 4 0 15,0-8-51-15,0 0-13 16,4 0 0-16,1 0 0 0,-5 0 54 0,0-1 8 16,4 1 2-16,1 0 0 0,-1 4-52 0,1-4-12 0,0 0 0 0,-5 8 0 15,0 0 0-15,4-4 0 0,1-12 0 0,4 8 0 16,-5-4 0-16,1 8 0 0,4-1 0 0,-9 5 0 15,0 0 0-15,0 0 0 0,0 0 0 0,5 5 0 16,4 7 0-16,-5-8 0 0,-4-4 0 0,0 0 0 16,5 8 0-16,4-4 0 15,-5 4 0-15,6 0 0 0,-6 4 0 0,5-4 0 0,0 4 0 0,-4-4 0 16,-1 5 54-16,1-5 8 0,-5-8 2 0,9 8 0 16,-4 0-52-16,-1 0-12 0,-4-8 0 0,0 0 0 0,9 4 0 15,0 4 0-15,-9-8 0 0,9 8 0 16,-9-8-48-16,0 0-13 0,10-4-3 0,-6-8-614 15,-4 12-123 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21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1283 990 0,'0'0'44'0,"0"0"8"0,0 0-41 0,0 0-11 16,0 0 0-16,0 0 0 0,0 0 124 0,0 0 22 0,0 0 5 0,0 0 1 15,0 0-33-15,0 0-7 0,0 0 0 0,0 0-1 16,0 0-33-16,0 0-6 0,0 0-2 0,0 0 0 0,0 0-35 16,0 0-7-16,0 0-2 0,0 0 0 0,0 0-40 0,0 0-8 15,0 0-2-15,0 0 0 0,0 0 24 0,0 0 0 16,0 0-9-16,0 0 9 0,0 0 0 0,0 0 0 15,0 0 0-15,9 0 0 0,5-4 0 0,-5 4 0 16,5 4 0-16,-5-4 0 0,5 0 48 0,-5-4 12 16,4 4 4-16,1 0 0 0,4 0-37 0,5 0-7 15,4 4-2-15,1 0 0 0,-6-4 2 0,1 0 0 16,-5 0 0-16,5 0 0 0,0 0-6 0,0 0-1 16,-1 4 0-16,6-4 0 0,-1 0 0 0,-4 0 0 15,0 4 0-15,-1 0 0 16,6-4-13-16,-1 4 0 0,0-4 0 0,-4 0 0 0,4 0 12 0,-4 4-4 0,4-4-8 0,1 4 12 15,-1-4-1-15,0 0-1 0,5 0 0 16,0 4 0-16,0-4-10 0,0 4 8 0,4-8-8 16,1 4 8-16,-5-4 1 0,4 4 0 0,-4-8 0 0,4 4 0 15,-4-4-9-15,0 4 0 0,-5 0 0 16,1 0 0 0,-1-5-28-16,0 5 0 0,1 0-1 0,-1 4 0 0,0-4 74 15,-4 4 15-15,0-8 4 0,4 8 0 0,5-4-52 0,-5 4-12 0,-4-8 0 16,4 8 0-16,5-4 0 0,0 4 0 0,-5 0 0 0,5 0 0 15,0 0 0-15,0 0 0 0,-5 0 0 16,5 4 0-16,-5 0 0 0,1 4 0 0,-1-8 0 0,0 4 0 16,-4 0 10-16,0-4-1 0,-5 0 0 0,5 0 0 15,0 8-9-15,-5-4-12 0,0-4 2 0,5 0 1 0,-5 0 17 16,9 0 3-16,-8 0 1 0,8 0 0 0,-4 0-12 16,4 4-17-16,0-8 4 0,-4 4 1 0,0 0 12 15,0 0 0-15,-1 0 0 0,1 0 0 0,-5-4 0 16,14 0 16-1,18 4-3-15,-4-4-1 0,-10 4-12 16,5-4 0 0,5 4 8-16,-5-4-8 0,-9 4 0 0,-5 0 8 15,-4 0-8-15,-5 0 0 0,-4 0 0 0,-5 0-21 16,-5 0 3-16,5 0 1 0,-9 0 26 16,5 0 6-16,-1 4 1 0,-4-4 0 0,0 0-25 0,0 0-5 15,0 0-1-15,0 0 0 16,0 0-91-16,-18 0-18 0,5 0-4 0,-1 4-1 15,0-4-90-15,-4 0-17 0,-14 4-4 0,9 8-1 16</inkml:trace>
  <inkml:trace contextRef="#ctx0" brushRef="#br0" timeOffset="1999">3574 870 806 0,'0'0'17'0,"0"0"4"0,0 0 1 0,0 0 2 0,0-8-24 0,0 8 0 16,0 0 0-16,5-4 0 0,-5-4 107 0,0 8 17 0,0-9 3 0,0 9 1 15,4-4-52-15,-4 4-9 16,5-8-3-16,-1 0 0 0,-4 8 0 0,0 0 0 0,0 0 0 0,0 0 0 15,10-4 0-15,-6 0 0 16,-4 4 0-16,0 0 0 0,0 0 0 0,0 0 0 0,0 0 0 0,0 0 0 16,0 0 0-16,0 0 0 0,0 8 0 0,0 8 0 15,-4-3-51-15,-1 7-13 0,5-4 0 0,0 4 0 16,0-4 54-16,-5 5 8 0,1-1 2 0,4 4 0 16,-5 0-52-16,1 5-12 0,-1-1 0 0,5 0 0 15,-4-3 54-15,4-5 8 16,0 0 2-16,0 0 0 0,0 5-52 0,0-5-12 0,0 0 0 15,0 0 0-15,0 1 0 0,0 3 0 0,0-4 0 0,-5 4 0 0,5-3 0 16,0-1 0-16,-4 0 0 0,4 0 0 0,0 1 0 16,-5-5 0-16,5 0 0 0,0 0 0 0,-5-4 0 15,1 0 0-15,4-12 0 16,0 0 0-16,0 0 0 0,0 0 0 0,0 0 0 0,0 17 0 0,0-17 0 16,0 0 0-16,0 0 0 0,0 0 0 0,0 0 0 0,0 0 0 15,0 0 0-15,0 0 0 0,0 0 0 0,0 0 0 16,0 0 0-16,9 4 0 0,0-4 0 0,5 0 0 15,-5-4 0-15,5 4 0 0,-10-4 0 0,10 0 0 16,4 4 0-16,-4-5 0 0,-1 1 28 0,5 4 4 16,5-4 0-16,0 0 0 0,0 0-18 0,0 4-3 15,4-4-1-15,5 0 0 0,4 4-1 0,-4-4 0 16,4 4 0-16,1 0 0 0,-5 0-1 0,-10 0 0 0,6 0 0 16,-5 0 0-16,-5 0-8 0,0 0 8 15,-4 4-8-15,-1-4 8 0,-8 0-8 0,4 0 0 0,-9 0 0 16,0 0 0-16,0 0 0 0,0 0 0 0,0 0-10 15,0 0 10 1,0 0-119-16,0 0-17 0,-14 0-4 0,1 0-691 0,-1 0-137 16</inkml:trace>
  <inkml:trace contextRef="#ctx0" brushRef="#br0" timeOffset="2752">4039 574 1497 0,'0'0'32'0,"0"-8"8"0,-5 4 0 0,-4-8 4 0,0 4-36 0,-5 0-8 0,5 0 0 0,-5 4 0 15,-4 0 53-15,0-4 9 0,0-1 2 0,0 5 0 16,-5 4-25-16,0 0-5 0,-4 0-1 0,-1 4 0 15,1 1-12-15,-5 3-2 0,-4 0-1 0,4 0 0 16,0 12-4-16,5-4-1 0,-5 4 0 0,0 1 0 16,-14-1 21-16,15 0 4 0,8 0 1 0,0 5 0 15,-9-1-11-15,5 4-3 16,0 5 0-16,-1-1 0 0,1 0 31 0,9 1 5 0,4 3 2 0,-4 1 0 0,-5-1-19 16,9 0-4-16,1 5-1 0,-1-5 0 0,10 5-8 15,-6-5-2-15,6 1 0 0,4 3 0 0,-5 1 26 16,10-9 5-16,-5 4 0 15,4-3 1 1,1 3-49-16,4 5-12 0,0-5 0 0,5-3 0 0,-5-1 0 0,9 8 0 0,5-3 0 0,0-5 0 0,4 5 17 16,-4-9 1-16,4-4 0 0,0 0 0 0,1-3-29 0,-1-1-5 15,0-4-2-15,5-4 0 0,0 0 18 16,5 1 0-16,-1-5 0 0,5-4 0 0,0 4 48 0,0-4 12 16,4 0 4-16,-4 0 0 0,0 0-64 0,0-4-24 15,-9-4 0-15,5-4 1 16,-5 8 23-16,-1-8 0 0,-3 0 0 0,-6 0 0 0,6-5 0 0,-10-3 0 15,5 0 0-15,-5 0 0 0,0-4 12 0,0-5 9 0,5-3 3 16,-9 4 0-16,4-1-24 0,0-3 0 0,-4-8 0 16,0 3 0-1,4-7-20-15,-5-1-9 0,-3-3-2 0,8-13 0 0,-5 5 31 0,-3-5 0 0,-1 0-8 0,-5 1 8 32,1-1-28-32,-1 0-4 0,-8 1 0 0,-1 3 0 0,1-4 32 0,-5 9 0 0,-1-1 0 0,-3 5 0 15,4-1 0-15,-5 9 0 0,-4-1 0 0,-5 9 0 16,0 4-57-16,-4 4-6 15,-5-5-1-15,-4 5 0 0,-5 8 0 0,0 8 0 16,0-4 0-16,-5 12 0 0,1 0-104 0,8 4-20 0,1 4-5 0,4 0-1 16</inkml:trace>
  <inkml:trace contextRef="#ctx0" brushRef="#br0" timeOffset="3527">2650 1230 1188 0,'0'0'52'0,"0"0"12"0,0 0-52 0,9 8-12 16,-9-8 0-16,0 0 0 0,0 0 116 0,0 0 21 0,0 0 4 0,9 0 1 15,0 8-42-15,0-4-8 0,5 0-1 0,-5 4-1 16,5 0-31-16,-1-4-7 16,1 1 0-16,4-1-1 0,1 0-13 0,-1 0-2 0,0 0-1 0,5 0 0 0,4 0-9 0,5 0-2 15,0 0 0-15,0 0 0 0,4-4 7 16,5 0 1-16,-9 0 0 0,0 0 0 0,-9-4 0 15,-1 4 0-15,1 0 0 0,-9-4 0 16,-14 4-32-16,18-4 0 0,0 0 0 0,-4 4 0 16,-5 0-180-16,5 0-43 0,13-16-8 15,-4 7-1-15</inkml:trace>
  <inkml:trace contextRef="#ctx0" brushRef="#br0" timeOffset="4151">1758 113 1911 0,'-23'-20'42'0,"18"16"9"0,-4 0 1 0,5 0 2 0,4 0-43 0,-5-5-11 15,-4 1 0-15,4 0 0 0,1 0 64 0,4 0 10 16,0 8 2-16,4-8 1 0,-4 0-61 15,-9 4-16-15,-9 0 0 0,-5 0 0 0,-13 0 0 0,4 0 0 16,9 8 0-16,1 4 0 0,12 4 0 0,-8 0 0 0,-9-4 0 0,0 8 0 16,8 5 0-16,-3-1 0 0,3 4 0 0,1 4 0 15,14 1 76-15,-10-5 12 0,5-4 2 0,0 1 1 16,4 3-43 0,1 4-9-16,4 0-2 0,4 5 0 0,1-1 22 0,-1-3 4 0,-4-5 1 0,9 8 0 15,10 1-52-15,-1-5-12 0,-4-8 0 0,-1 0 0 16,-4-7 0-16,9 3 0 0,5-4 0 0,-5-4 0 15,1-4 24-15,3 0 1 0,1 0 1 0,0 0 0 16,4 0-26-16,-4 0 0 0,0-4 8 0,0 0-8 16,-5 0-71-16,-5 0-16 15,6 0-3-15,-19 0-738 0,0 0-147 0</inkml:trace>
  <inkml:trace contextRef="#ctx0" brushRef="#br0" timeOffset="4686">1881 510 1958 0,'-10'8'43'0,"1"0"9"0,5 0 1 0,4 0 3 0,4 0-45 0,1 4-11 16,-1 4 0-16,6 1 0 0,-6-1 104 0,5 4 20 16,-4 0 3-16,4 0 1 0,0-3-64 0,-4-5-13 0,4 4-3 0,0-4 0 15,0-4-17-15,0 0-4 0,5 0-1 0,-5-8 0 16,0 0-26-16,-5-4-11 0,5 0 1 0,1 0 0 15,-1-4 10-15,0 4 0 0,0 0 0 0,0-4 0 16,-4-4 0-16,-1 4 0 0,5 4 0 0,0-8 0 16,-9-1 0-16,9-3 0 0,-4 4 0 0,4 4 0 15,-4-4-8-15,-1-4 8 0,1 4-8 0,-1-1 8 16,5 9 0-16,-4 0 0 0,0-4 0 0,-1 4 11 16,1-4-60-16,-5 4-12 0,0 4-3 0,0 0 0 0,4 4 52 0,-4-4 12 15,0 0 0-15,5 8 0 0,-1 4 19 16,1 0 6-16,-1 5 2 0,-4-1 0 0,0 0 10 15,0 0 3-15,0 8 0 0,-4-3 0 16,-1-1-40-16,1 8 0 0,-1 1 0 0,-4 3 0 0,-5-4 0 16,5 1 0-16,-4 3 0 0,4-4 0 0,-1 5 0 0,-3-5 0 15,4 4 0-15,-5-3 0 0,0-9 0 0,1-4 0 16,4 0 0-16,-5-4 0 0,5-3 0 0,0-1 0 16,-5 0 0-16,14-8 0 0,0 0-9 0,0 0 0 15,0 0 0-15,0 0 0 0,-9-4 9 0,0 0 12 16,0-4-2-16,0 4-1 0,4-5-9 0,5-3 0 0,-4 0 0 15,4 0 0-15,4-4 0 0,1 0 0 0,-1-5 0 16,5-3 0 0,5 4-36-16,0-4-10 0,-1-1-2 0,1 5 0 0,4 0 26 15,-4 4 5-15,4-5 1 0,5 1 0 0,-5 4 16 0,5 4 0 0,0 4 0 16,-1 0 0 0,1-4-106-16,0 7-18 0,0 1-3 0,4 0-820 15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28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665 629 1497 0,'0'0'32'0,"0"0"8"0,0 0 0 0,0 0 4 0,0 0-36 0,0 0-8 16,0 0 0-16,0 0 0 16,-4 0 104-16,-1-4 20 0,-4 0 3 0,0 0 1 15,0 0-103-15,0 0-25 0,-5 0 0 0,10 0 0 0,-5 0 56 0,-1-4 7 0,-3 0 1 0,-5-5 0 16,-1 5-52-16,-3 0-12 0,-1 0 0 0,5 4 0 16,-5 4 0-16,5 4 0 0,-5 0 0 0,0 0 0 15,9 8-8-15,-13 0-5 0,9 1-1 0,0 3 0 16,-1 8 24-16,6-4 5 0,-1 9 1 0,5-5 0 15,-5 0 36-15,5 1 8 0,5 3 2 0,-1 4 0 16,1-3 2-16,4-5 0 0,4 0 0 0,1-4 0 16,-1-3-52-16,5-5-12 0,-9-12 0 0,14 4 0 15,-5-4 43-15,5 4 5 0,-1 0 2 0,1-12 0 16,0-4-29-16,-1-9-5 0,6 5-2 0,3-8 0 0,-12-4-14 16,8-13 0-16,5 1 0 0,-5 3 0 0,0-3 0 0,-4-5 0 15,4 5 0-15,-9-5 0 0,0-3 12 0,0 7 0 16,0 1 0-16,-9-1 0 15,0 1-12-15,5-1 0 0,-5 1 0 0,-5-1 0 0,5 5 0 0,-18-5-16 16,9 5 3-16,0 4 1 0,-9 7 12 0,4 5 0 16,5 8 0-16,-14 4 0 0,9 0 0 0,-4 4 0 15,0 4 0-15,4 4 0 16,-4 0-11-16,0 4 1 0,0 4 0 0,4 4 0 0,0-4 10 0,5 5 9 16,0 3-1-16,5-4-8 0,-5 8 13 0,-1-3-4 15,6-1-1-15,-1 0 0 0,5-4-8 0,-4 4 0 16,-1-7 0-16,1 3 0 15,4-16 0-15,0 0-11 0,4 8 11 0,-4-8-8 16,0 0-147-16,0 0-29 0,0 0-5 0,0 0-899 0</inkml:trace>
  <inkml:trace contextRef="#ctx0" brushRef="#br0" timeOffset="880">784 42 1036 0,'0'0'46'0,"0"0"10"0,0 0-45 0,0 0-11 16,0 0 0-16,0 0 0 0,0 0 53 0,0 0 9 15,0 0 2-15,0 0 0 16,0 0 51-16,0 0 10 0,0 0 3 0,0 0 0 15,4 12-103-15,-4 5-25 0,0 3 0 0,-4 0 0 0,-1 0 56 0,-4 5 7 16,5-1 1-16,4 8 0 0,-10 5 0 0,10-5 0 16,-9 9 0-16,9-13 0 15,-4 4-52-15,-1 5-12 0,1-1 0 0,-1 1 0 0,1-9 54 0,-1 4 8 0,0 1 2 16,1 3 0-16,4-8-52 0,4 5-12 0,-4-5 0 0,5-4 0 16,-5-7 0-16,0-17 0 0,0 12 0 0,0-12 0 15,0 0 54-15,5 16 8 16,-5-16 2-16,0 0 0 0,0 0-52 0,4 8-12 0,1 0 0 15,-1 0 0-15,-4 0 0 0,0-8 0 0,0 0 0 16,0 0 0-16,0 0 0 0,0 0 0 0,0 0 0 0,9 4 0 16,-9-4 0-16,9 4 0 0,1 8 0 0,-1-7 0 15,-5-5 54-15,10 0 8 0,-5 0 2 0,5 0 0 16,-1 0 0-16,5 4 0 16,1-4 0-16,-1 4 0 0,5 0-52 0,4 0-12 0,0 4 0 0,10-4 0 0,-1 4 0 15,1-8 0-15,-1-4 0 0,-4 0 0 0,0 0 23 16,-5 4 1-16,-4-4 1 0,4 4 0 0,-9-4-25 0,5 4 0 15,-9 0 0-15,-1 4 0 16,-3-4-68-16,-1 4-16 0,-9-4-4 0,0 0-806 16,0 0-162-16</inkml:trace>
  <inkml:trace contextRef="#ctx0" brushRef="#br0" timeOffset="1336">14 1418 691 0,'0'0'30'0,"5"8"7"0,4 0-29 0,-9-8-8 0,0 0 0 0,0 0 0 0,0 0 232 0,0 0 44 16,0 0 10-16,0 0 2 0,0 0-127 0,0 0-25 31,0 0-4-31,9-4-2 0,-4-4-35 0,4 4-7 0,0 4-2 0,4-4 0 16,1 0-12-16,0 4-2 0,4 4-1 0,9 4 0 0,1 8-31 0,8-11-5 15,5-14-2-15,9 5 0 0,0 4 22 0,9-4 4 16,1 8 1-16,3-8 0 0,-3-4-45 0,-1 4-15 16,0 0 9-16,5 4-9 0,-1 4 0 0,1-8 0 15,4 4 0-15,-4 0 0 0,-5 0 0 0,-9 0 0 16,0-4 0-16,-9-4 0 0,-4 8 0 0,-5-8 0 16,-5 8 0-16,-4 0 0 15,-5 4-148-15,0-4-36 0,-9-8-6 0,-4 4-1000 0</inkml:trace>
  <inkml:trace contextRef="#ctx0" brushRef="#br0" timeOffset="1979">360 2147 633 0,'0'0'56'0,"9"8"-44"16,-9-8-12-16,0 0 0 0,0 0 222 0,0 0 42 15,0 0 9-15,10 4 2 0,-10-4-106 0,0 0-21 16,0 0-4-16,0 0 0 0,4 0-53 0,1-12-11 16,-5 0-1-16,-5-5-1 0,1 1-62 0,-6 0-16 15,10 0 0-15,-18 4 0 0,5 0 0 0,-6 7 0 16,6 1 0-16,-6 4 0 16,6 0 21-16,-5 0 2 0,-5 0 0 0,5 0 0 15,4 4-11-15,-4 5-3 0,9-1 0 0,-10 0 0 0,10 8 19 0,-4 0 3 0,4 0 1 0,-1 9 0 16,1-5-32-16,5 4 0 0,-1 0 0 15,10-3 0-15,-1 3 0 0,1 4-15 0,4 1 2 16,0-1 0-16,-4-12 13 0,4-4 0 0,-9-12 0 0,13 12 0 16,-3 1 0-16,3-5 0 0,-13-8 0 0,18 0 0 15,1 4 15-15,-1-8-4 0,-4-9-1 0,-1 1 0 16,1 0 6-16,4 0 2 0,-4-4 0 16,-1-4 0-16,1-1 22 0,0-7 5 0,-1 0 1 0,-4 3 0 15,-4 1-46-15,0-4-24 0,-1-5 2 0,-4 1 1 16,0-4 21-16,0 3 0 0,-4 1 0 0,-6-9 0 15,1 1 12-15,0 8 8 0,-4 3 0 0,-6 1 1 16,1 0-21-16,0-1 0 0,-5 13 0 0,5 4 0 0,0 0 0 16,0 4 0-16,4 4 0 15,-4 8 0-15,4 4 0 0,-4 0-16 0,4 8 2 0,0-4 1 16,1-8 13-16,-5 12 0 0,-1 9 9 0,6-9-9 0,4 0 12 16,-5-4-3-16,5 4-1 0,0 1 0 0,4 3-8 0,5-4 0 15,-4 0 0-15,4 0 0 16,0-3-100-16,0-13-23 0,9 16-4 0,-5 0-649 15,1 4-131-15</inkml:trace>
  <inkml:trace contextRef="#ctx0" brushRef="#br0" timeOffset="2845">725 1762 831 0,'0'0'36'0,"0"0"9"0,0 0-36 0,0 0-9 16,9 8 0-16,-9-8 0 0,0 0 99 0,0 0 17 16,0 0 4-16,0 0 1 0,0 0-45 0,0 0-10 15,0 0-2-15,0 0 0 16,0 0 0-16,0 0 0 0,0 8 0 0,0 1 0 0,0-1 0 0,0 0 0 15,0 0 0-15,4 8 0 0,-4-4 0 0,0 4 0 16,5 1 0-16,-5-1 0 0,-5 4-51 0,5-4-13 16,5 4 0-16,-1 5 0 0,5-5 54 0,-9 4 8 0,0 4 2 15,0-3 0-15,5 3-52 0,0-4-12 0,-1 1 0 16,1-1 0-16,-1 4 0 0,-4-7 0 0,9 3 0 16,-4-8 0-16,-1-4 0 0,1 4 0 0,0-4 0 15,4 1 0-15,-5-5 0 0,-4-8 0 0,5 0 0 0,4 0 0 16,-9 0 0-16,9-4 0 0,0 0 0 15,0 0 0-15,-4-5 0 0,4 5 0 0,-5 0 0 0,5-4 0 16,-4 0 0-16,4-8 0 0,-4 4 0 0,-1-4 0 16,5 4 0-16,-4-1 0 0,-1-3 0 15,1 0 0-15,4 0 0 0,-4 0 0 0,-1-1 0 0,1 1 0 0,-5 0 0 0,4 0 0 16,1 4 0-16,-5 0 0 0,0 12 0 0,0 0 0 16,0 0 0-16,0 0 0 0,0 0 0 0,0 0 0 15,0 0 0-15,0 0 0 0,0 0 0 0,0 0 0 16,4 16 0-16,-4-4 0 0,0 8 0 0,5-8 0 15,0 0 0-15,-1 5 0 0,1 3 0 16,4-4 0-16,0 0 0 0,0-4 0 0,0-4 0 0,0 5 0 16,0-1 0-16,5 0 0 0,-5 0 54 0,0 0 8 15,0-8 2-15,0 0 0 0,0 0-52 0,-4 0-12 16,4 4 0-16,-4 1 0 0,4-5 0 0,0 0 0 16,-5-8 0-16,6 0 0 0,-6 0 0 0,5-1 0 0,-4 1 0 15,-1-4 0-15,1 0 0 0,-1 0 0 0,5 0 0 16,-4-4 0-16,0 0 0 0,-1-4 0 0,1-1 0 15,4-3 0-15,-5-4 0 0,1 0 0 0,-1-1 0 0,1 5 0 16,0 0 0-16,-1 0 0 0,-4-1 0 16,5 1 0-16,-10 0 0 0,5 0 0 0,5-5 0 0,-5-7 0 15,0 0 0-15,0-1 0 0,4 5 0 0,1 4 0 16,-5-1 0-16,4 5 0 0,1 4 0 0,-1 0 0 16,-8 8 0-16,4 8 0 15,0 0 0-15,0 0 0 0,0 0-151 0,0 0-33 0,0 0-6 0,4 8-479 16,1 0-96-16</inkml:trace>
  <inkml:trace contextRef="#ctx0" brushRef="#br0" timeOffset="3488">1571 2584 1166 0,'0'0'52'0,"0"0"10"0,0 0-50 0,0 0-12 0,0 0 0 15,0 0 0-15,0 0 128 0,0 0 22 0,0 0 5 16,0 0 1-16,0 0-74 0,0 0-14 0,0-12-4 16,-4 4 0-16,4 8 0 0,-5-13 0 0,5-3 0 0,0-4 0 15,0 0 4-15,0 0 1 16,0 3 0-16,0-7 0 0,0 0-49 0,-4-1-9 0,4 5-3 0,0-4 0 16,4-4-8-16,-4 3 0 0,0 5 9 0,-4 4-9 15,4-4 0-15,0 4 8 0,0 3-8 0,0 1 0 31,4 0-112-31,-4 12-28 0,0 0-4 0,0 0-814 0</inkml:trace>
  <inkml:trace contextRef="#ctx0" brushRef="#br0" timeOffset="12034">1945 2717 1105 0,'0'0'48'0,"0"0"12"0,0 0-48 0,0 0-12 15,0 0 0-15,0 0 0 0,0 0 89 0,0 0 16 16,0 0 3-16,0 0 1 0,0 0 15 0,0 0 4 16,-14 0 0-16,0 0 0 15,5 0-61-15,0 0-12 0,9 0-3 0,-9-4 0 0,-5 4-32 0,1-4-6 16,-5 4-2-16,-1-4 0 0,1 0 2 0,0 0 0 0,0 0 0 0,-5 0 0 15,5 0-22-15,0 4-5 0,-5-8-1 0,5 8 0 16,-5-4 14-16,5 4 0 0,4 0 0 0,-4 4 0 16,-1-4 0-16,6 0 0 15,-1 4 0-15,5 0 0 0,-5 4 0 0,1-4 0 0,4 4 0 0,0-4 0 16,-5 4 0-16,5 0 0 0,-5 1 0 0,5-1 0 16,0 0 0-16,4 0 0 0,-4 0 0 0,5 0 0 15,-1-4 48-15,5-4 13 0,0 0 3 0,0 0 0 16,0 0-52-16,0 0-12 0,0 0 0 0,0 0 0 15,0 0 0-15,0 0 0 0,0 0 0 0,0 0 0 16,0 0 0-16,0 0 0 0,5-8 0 0,-1 0 0 0,1 0 54 0,-1 0 8 16,1-4 2-16,4-1 0 0,-4 1-52 0,4 0-12 15,-5 0 0-15,5-4 0 0,0 0 0 0,1-5 0 16,-6 5 0-16,5-4 0 0,0-4 0 0,0 3 0 16,1 5 0-16,3-4 0 0,-4 0-11 0,0 0-5 15,-4-1 0-15,4 5-1 0,-4-4 27 0,-1 4 6 16,1 4 0-16,4-1 1 0,-5 1-17 0,1-4 0 15,-1 4 0-15,1 4 0 0,-5-4 0 0,5 0-17 16,-5-5 3-16,-5 5 1 0,0-8 13 0,5 12 0 16,-4 0 0-16,-1 4 0 0,-4-4 12 0,5-4 0 15,-5 3-1-15,-1 1 0 0,1 0-11 0,0 0 0 0,-4 4 0 16,4-4 0-16,-1 8 0 0,1 0 0 0,0 0 0 16,0 4 0-16,0 0 0 15,0 0 0-15,0 4 0 0,0 0 0 0,-5 0 0 0,9 1 0 0,-4 3 0 0,0-4 8 16,0 0-8-16,0 4 0 0,4-4 0 0,1 4 0 15,-1-4 0-15,1 4 0 0,4-12 0 16,-5 9 0-16,5-9 0 0,0 0 0 0,-4 8 0 0,4-8 0 16,0 0 0-16,0 0 8 0,0 0 0 0,0 0 0 15,0 0-8-15,0 0 0 0,0 0 0 0,0 0 0 16,0 0 0-16,0 0-11 0,4-4 3 0,5-4 0 16,-9 3 8-16,5-3 0 0,-1 4 0 0,6-4 0 15,-6 4 0-15,1-4 0 0,4 0 0 16,0-4 0-16,0 4 0 0,0-4 0 0,-4 4 10 0,4-5-10 0,0 5 0 0,0-4 0 15,-4 0 0-15,4 4 0 0,0 0 0 16,0 0 0-16,0 0 0 0,0 0 0 0,0 3 0 16,0-3 0-16,0 0 0 0,0 4-10 0,1 0 10 0,-10 4 0 15,13 4 0-15,-13-4 0 0,9 4 0 0,-9-4 0 16,0 0 0-16,14 4 0 0,-14-4 0 0,0 0 16 16,9 8-4-16,-4 1-1 0,-5-9-11 0,0 8 0 15,0 4 9-15,-5 4-9 0,1 0 0 0,-1 0 0 16,-4 9 0-16,-5-1 8 0,1 4-19 0,-1-3-3 15,0-1-1-15,5-4 0 16,0 0 15-16,5 5 0 0,-6-5 0 0,1 4 0 0,5 0 0 16,-5-3 0-16,4-1 0 0,-4 4 0 0,0-4 0 0,4-3 0 0,1-1 0 15,-1-4 0-15,1 4 0 0,4-4 0 0,-5-4 0 16,5-8 0-16,0 12 0 0,0-12 0 0,-4 13 0 16,4-13 0-16,0 12 0 0,0-12 0 0,-5 16 0 0,5-16 0 15,0 0 0-15,0 8 0 0,-9-4 0 16,4 4 0-16,5-8 0 0,0 0 0 0,-4 4 0 0,4-4 0 15,0 0 0-15,0 0 0 0,0 0 0 0,0 0 0 16,0 0 0-16,0 0 0 0,0 0 0 0,0 0 0 16,0 0 0-16,0 0 0 0,0 0 0 0,9 0 0 15,0 4 0-15,0-4 0 0,0 0 0 0,0 0 0 0,5-4 48 32,-5 4 13-32,5 0 3 0,4 0 0 0,5 0-52 0,-5 0-12 0,0 4 0 15,5-4 0-15,-5 4 0 0,0-4 0 0,1 4 0 0,-1-4 0 0,0 4 0 16,-4 0 0-16,-1 0 0 0,1 0 0 0,0 1 0 0,-1-1 0 15,-4 0 0-15,5 0 0 0,-5-4 0 16,5 4 0-16,-14-4 0 0,13 0 0 16,-13 0-100-16,14 0-22 0,-5-4-5 0,0 4-1 15</inkml:trace>
  <inkml:trace contextRef="#ctx0" brushRef="#br0" timeOffset="13391">2496 1078 1227 0,'0'0'27'0,"0"0"5"0,-10-4 2 0,10 4 1 0,0 0-35 0,0 0 0 0,0 0 0 0,0 0 0 15,0 0 82-15,0 0 10 0,-4-8 1 0,-1 0 1 16,5 8-22-16,0 0-5 0,0 0-1 0,0 0 0 0,0 0-18 15,0 0-4-15,0 0-1 0,0 0 0 0,0 0 17 0,9-4 3 16,-4 4 1-16,4 0 0 0,-9 0-8 0,9 4 0 16,5-8-1-16,0 0 0 0,4-4-6 0,-9 8-1 15,0-4 0-15,9 4 0 0,0-8-18 0,1 8-4 16,-1-4-1-16,5-4 0 0,-1 8 31 0,6 0 7 16,-6 0 1-16,-3 0 0 0,3-4-52 15,-3 4-12-15,-6 0 0 0,1 4 0 16,0 0 0-16,-1-4 0 0,1-4 0 0,-5-4 0 0,0 8 0 15,-4 4 0-15,4-4 0 0,-9 0 0 16,4 4-48-16,-4-4-13 0,0 0-3 0,0 0 0 16,0 0-153-16,0 0-31 0,0 0-7 0,0 0-666 0</inkml:trace>
  <inkml:trace contextRef="#ctx0" brushRef="#br0" timeOffset="13658">2568 1232 1126 0,'0'0'50'0,"0"0"10"0,0 0-48 0,0 0-12 0,0 8 0 0,0-8 0 15,0 0 85-15,0 0 15 0,0 0 2 0,0 0 1 16,10 8-1-16,-10-8 0 0,0 0 0 0,0 0 0 16,0 0-10-16,0 0-1 0,9 8-1 0,0-4 0 0,0-8-21 15,0 4-4-15,9 0-1 0,0 0 0 0,1-4 0 0,3 12 0 16,1 1 0-16,4-9 0 0,-4-9-51 0,0 5-13 15,-5 0 0-15,0 4 0 0,1 0 54 0,-6 0 8 16,1 0 2-16,4 0 0 0,-4 4-52 0,-5 0-12 16,5 5 0-16,-5-9 0 15,0 0-151-15,-5 0-33 0,1-9-6 0,-5 9-898 16</inkml:trace>
  <inkml:trace contextRef="#ctx0" brushRef="#br0" timeOffset="17672">3679 1305 1681 0,'5'24'36'0,"-5"-24"8"0,0 0 2 0,14 0 2 0,-5 0-38 0,4 0-10 16,1 0 0-16,0 0 0 0,4 0 115 0,5-4 21 16,-1 8 4-16,6-4 0 0,4 0-9 0,-1 0-3 15,6 4 0-15,4-4 0 0,4 0-51 0,1 4-10 16,9-4-3-16,-5 0 0 0,-5 0-51 0,19 0-13 0,-10 4 0 15,1 0 0-15,9 0 0 0,-9-4 0 16,-5 0 0-16,4 0 0 0,-8 0 0 0,4-4 0 0,-9 0 0 16,0 0 0-16,-5 4 0 0,-4-4 0 0,-5 0 0 0,1-4 0 31,-10 4-48-31,0 0-13 0,0 0-3 0,-4-4 0 16,0 0-113-16,-5 4-23 0,-5-4-5 0</inkml:trace>
  <inkml:trace contextRef="#ctx0" brushRef="#br0" timeOffset="16823">4203 706 1497 0,'0'0'32'0,"0"0"8"0,0 0 0 0,0 0 4 0,0 0-36 0,0 0-8 0,4 12 0 0,-4-12 0 16,0 0 104-16,0 0 20 0,0 0 3 0,0 0 1 16,0 0-52-16,10-8-9 0,-1-4-3 0,-9 12 0 15,0 0 0-15,0 0 0 0,4-8 0 0,-4 8 0 0,5-12 0 16,-1 0 0-16,-4-1 0 0,0 1 0 0,0 4-51 15,0 8-13-15,-4-8 0 0,4 4 0 0,-9-12 0 0,4 4 0 16,-13 0 0-16,0 3 0 0,-1-3 0 0,1 4 0 16,-4 4 0-16,-1-4 0 0,5 0 0 0,-1 4 0 15,1 8 0-15,0-4 0 0,-5 4 9 16,5 0-1-16,0 8 0 0,4 0 0 0,0 5 0 16,5-5-8-16,-4 4 12 0,8-4-4 0,-4 8-18 0,4 0-4 15,5-3-1-15,-4 3 0 0,4 4 36 0,0-8 7 16,4 5 2-16,1-1 0 15,4 0-48-15,0-4-10 0,0 0-1 0,5 1-1 16,-5-5 50-16,5 0 11 0,-5-4 1 0,0-8 1 0,5 0-1 0,-5 0-1 16,0-4 0-16,0 0 0 0,0-8-31 0,5 4 0 15,-1-8 0-15,-4-1 0 0,1-3 0 0,3 0 0 0,-4 0 0 16,0-1 0-16,-4-3 0 0,4 0 0 0,-4-5 0 16,4 9 0-16,-5-4 0 0,5-12 0 0,-9-13 0 15,0 9 0-15,5 7 0 0,-10 5 0 0,-4-13 0 0,0 1 0 16,0-1 0-16,-9 1 0 0,0 4 0 15,-5 3 0-15,9 5 0 0,-9 4 0 0,1 3 0 0,-6 5 0 16,6 0 0-16,-6 8 0 0,6 0 0 0,-6 8 0 16,5 0 0-16,5 0 0 0,-5 8 0 0,5 0 0 15,5 0 0-15,-1 8 0 0,0 0 0 0,1 1 0 16,8-5 0-16,1 4 0 0,-6 4 0 0,10 0 0 16,0 1-45-16,0 3-15 15,0 4-4-15,10-4 0 0,-6-15-148 0,1 3-31 0,4-8-5 0</inkml:trace>
  <inkml:trace contextRef="#ctx0" brushRef="#br0" timeOffset="17311">4349 50 288 0,'0'0'12'0,"0"0"4"0,0 0-16 0,0 0 0 0,0 0 0 0,0 0 0 16,0 0 323-16,0 0 61 0,4 13 13 0,1-5 3 15,-5-8-218-15,0 8-43 0,0 0-9 0,0 8-2 16,0-4-51-16,0 8-10 0,4 5-3 0,-4 7 0 16,-4-4 0-16,4 5 0 0,4-1 0 0,-4 0 0 15,-4 1-51-15,4-9-13 0,4-4 0 0,-4 5 0 16,0 3 0-16,0 4 0 0,5-7 0 0,-1-1 0 0,-4 0 0 15,5-4 0-15,-5-3 0 0,4 3 0 0,1-8 0 16,-5 8 0-16,5 0 0 0,-1-3 0 0,-4-5 0 16,5-4 0-16,-5 0 0 0,0-8 0 0,0 0 0 0,0 0 0 15,0 0 0-15,9-4 0 0,-9 4 0 0,0 0 0 16,0 0 0-16,4 0 0 0,1-4 0 0,-5 4 0 16,9 0 0-16,-4-4 0 0,4 0 0 0,4 0 0 15,1 0 0-15,0 4 0 0,4 4 54 0,5-4 8 16,-1 0 2-16,6 0 0 0,4 0-52 0,4 4-12 15,-4 4 0-15,4 0 0 0,-4 0 0 0,0-4 0 16,-5-4 0-16,1 0 0 0,-10 0 28 0,5 4 2 16,-5-4 1-16,0 4 0 0,-4 0 1 0,-5-4 1 15,0 4 0-15,-5 0 0 16,1 4-77-16,-5-8-16 0,0 0-4 16,0 0 0-16,0 0-144 0,0 0-30 0,0 0-6 0,-14 13 0 0</inkml:trace>
  <inkml:trace contextRef="#ctx0" brushRef="#br0" timeOffset="18550">4021 2418 403 0,'0'0'36'0,"0"0"-36"15,0 0 0-15,0 0 0 0,0 0 250 0,0 0 43 0,13-4 9 0,-8-4 2 0,4 4-141 16,-4-4-28-16,4-1-6 0,-5 1-1 0,-4-4-51 0,5 4-10 16,-10-4-3-16,1 0 0 0,4-4-51 0,-5 4-13 15,-4-5 0-15,-5 5 0 0,1-4 8 0,-5 4 0 16,-5 0-8-16,5 0 12 0,-5 4-12 0,0 3 11 15,0-7-11-15,1 8 10 0,3 0-10 0,1 0-17 16,0 8 4-16,4 0 1 0,1 0 12 0,-1 4 0 16,5 5 0-16,4-1 0 0,1 4 35 0,4 0 9 15,0 0 3-15,4 5 0 0,5-1-30 0,0-4-5 16,1 0-2-16,3 0 0 0,5-4-2 0,5 5-8 16,-5 3 12-16,1-8-4 0,-1-4-8 0,0 0 0 15,0-4 0-15,5 0 0 0,-14-8 0 0,5 4 0 16,-5 0 0-16,5 0 0 15,-5-4 0-15,4-4 0 0,-4-4 0 0,1 4 0 0,-6 4 53 0,5-4 9 0,-4 0 2 16,-1-5 0-16,-4 5-52 0,0-12-12 0,0 0 0 0,0-4 0 16,-4-5 0-16,-1 1 0 0,1-4 0 0,-1-1 0 15,-9-3 0-15,1-1 0 0,-1 1 0 0,-4 0 0 16,-9-1 10-16,4 5-1 0,-4-9 0 16,4 9 0-16,-5 4-9 0,6-1 12 0,-6-3-12 0,-4 8 12 15,10 3-12-15,-6 9 0 16,10-4 0-16,-5 12 0 0,1 0-17 0,3 4 4 0,-3 4 1 0,3 4 0 15,6 4 12-15,-1 0 0 16,5 5 0-16,-5 3 0 0,1-4-28 0,4 0-2 16,0 4-1-16,9-3 0 0,0 3-32 0,0 0-6 15,4 0-2-15,1 1 0 0,4-5-169 0,0 0-33 0,9 12-7 16,-4-12-2-16</inkml:trace>
  <inkml:trace contextRef="#ctx0" brushRef="#br0" timeOffset="19177">4371 2013 1378 0,'0'0'61'0,"0"0"13"0,5 12-59 0,-5 0-15 15,4 5 0-15,-4-5 0 0,0 4 147 0,0 0 26 0,0 4 6 16,0 1 1-16,5 7-93 0,0-8-19 16,-1 4-3-16,1 1-1 0,-5-5-35 0,9 4-7 0,-5 1-2 0,1-5 0 15,-1-8 4-15,1 0 1 0,0-4 0 0,-5-8 0 16,0 0-40-16,0 0-8 0,9 8-1 0,4-8-1 16,-8 0-11-16,4-8-3 0,0 0 0 0,0-4 0 15,5-4 39-15,-5-4 0 0,0-5 0 0,-4 5 0 16,4-4 0-16,-5 3 0 0,5 5 0 0,0-4 0 15,-4 0 0-15,4 0 0 0,-9 3 0 0,9 5 0 16,-4 0 0-16,-1 0 0 0,-4-4 0 0,5 8 0 16,-5 8 0-16,0 0 0 0,0 0 0 15,0 0 0-15,0 0 0 0,0 0 0 0,0 0 0 0,0 0 0 0,4 12 44 0,1 8 16 16,-5 0 3-16,5 9 1 0,-1-9-52 16,1 8-12-16,-5 1 0 15,4 3 0-15,-4-4 0 0,5 13 0 16,-5 7 0-16,0-7 0 0,0 3 17 0,-5-3 1 0,5-1 0 0,-4-3 0 0,-1-5-18 0,1 4 0 15,-1-7 0-15,0 3 0 0,1-4-8 0,-1-3-9 16,-4-5-2-16,0 0 0 0,5-4 19 0,-6-8 0 16,1 5 0-16,0-5 0 0,5-4-14 0,-5 0 1 15,-5-4 0-15,9 0 0 0,-4-8 4 0,5 4 1 16,-5-8 0-16,4-1 0 0,-4 1 8 0,0 0 0 16,4-4 0-16,1-4 0 0,-1 3 0 0,5-3-8 0,-4 4 8 15,-1 0-8-15,1 0 26 0,4-1 6 0,0 1 0 16,4 4 1-16,1 0-40 0,-1 0-8 0,5 0-1 15,5 0-1-15,0-1 25 16,4 5 0-16,0 4 0 0,5-4 0 0,0 0 0 0,4 4 0 16,-4-4 0-16,-1 8 8 0,1-4 10 0,0 0 2 0,0 4 1 15,-5-4 0 1,-4-4-150-16,-1 8-31 0,-4-8-5 0,-4 8-2 0</inkml:trace>
  <inkml:trace contextRef="#ctx0" brushRef="#br0" timeOffset="19696">4294 1673 1497 0,'-5'4'32'0,"5"-4"8"0,0 0 0 0,0 0 4 0,0 0-36 0,0 0-8 0,0 4 0 0,0 4 0 15,-4-4 104-15,4 1 20 16,4 7 3-16,-4-12 1 0,0 0-52 0,0 0-9 0,0 0-3 0,0 0 0 15,0 0-64-15,0 0 0 0,0 0-8 0,0 0-1 16,10-12 9-16,-6 3 12 0,5-3-2 0,-4-4-1 16,-1 0-9-16,1 0 0 0,4 4 0 0,0-5 0 0,-4 5 0 15,-1 0 0-15,5-4 0 0,-4 0 0 0,4 4 53 0,-5-1 9 16,6 1 2-16,-6 4 0 16,5-4-52-16,-4 4-12 0,-5 8 0 0,9-4 0 0,0-4 0 15,-9 8 0-15,9-4 0 0,0 4 0 0,-9 0 0 0,9 4 0 16,-4 4 0-16,4 0 0 0,0 0 0 0,-4 4 0 15,4 0 0-15,0 5 0 0,0-1 0 16,0 4 0-16,-4 0 0 0,8-4 0 0,-4 1 54 16,-4-1 8-16,4-4 2 0,-4 4 0 0,4-4-64 0,0 0-28 15,-5 1 3 1,10-1 0-16,-5-4 40 0,-4 4 8 16,4-4 1-16,0 0 1 15,0 0-122-15,-4-8-25 0,4 4-5 0,0-4-922 16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49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 1307 1036 0,'0'0'46'0,"0"0"10"0,0 13-45 0,0-13-11 0,0 0 0 0,0 0 0 16,0 0 156-16,0 12 28 0,0 0 7 0,0-12 1 15,0 0-52-15,0 0-9 0,0 0-3 0,0 0 0 16,0 8-51-16,0-8-10 0,0 0-3 0,0 0 0 15,0 0-51-15,0 0-13 0,0 0 0 0,0 0 0 16,0 0 54-16,0 0 8 0,0 0 2 0,0 0 0 0,4-12-52 16,-4 12-12-16,0 0 0 0,0 0 0 0,5-16 0 0,-5-1 0 15,4 1 0-15,-8 8 0 0,4 0 0 0,-5 0 0 16,1 0 0-16,-5 0 0 0,4 4 0 0,-4 4 0 16,0 0 0-16,0-4 0 0,-5 8 0 0,10 0 0 15,-10 8 0-15,5-8 0 0,-5-4 0 0,5 4 0 16,0 4 0-16,0 0 0 0,0 0 0 0,4 4 0 15,5 9 0-15,-4-9 0 0,-1 0 54 0,5 0 8 16,5-4 2-16,-5-8 0 0,4 12-52 0,-4-12-12 16,9 8 0-16,-9-8 0 0,0 0 0 0,0 0 0 15,14 0 0-15,-5 4 0 0,-9-4 0 0,9 0 0 16,0-4 0-16,-4 4 0 0,4-4 0 0,0 0 0 0,-4 0 0 16,4-4 0-16,0 0 0 0,-9 8 0 0,4-4 0 0,-4 4 0 15,5-8 0-15,-5 8 0 0,4-12 0 0,-4 12 0 16,-4-8 0-16,4 0 0 0,0 8 0 0,-9-8 0 15,4 3 0-15,-4 1 0 0,9 4 0 0,-4-4 0 16,-6 0 0-16,6 0 0 0,-5 8 0 0,4 0 0 16,5-4 0-16,0 0 0 0,-4 4 0 0,-5 0 0 15,9 5 0-15,-5-1 0 0,5-8 0 0,0 0 0 16,0 4 0-16,0-4 0 0,0 0 0 0,0 0 0 16,0 12 0-16,0-12 0 0,0 0 0 0,0 0 0 15,0 0 0-15,0 0 0 0,0 0 0 0,0 0 0 16,0 0 0-16,0 0 0 0,0 0 0 0,0 0 0 0,0 0 0 0,5-4 0 31,4-4 0-31,-5 4 0 0,-4 4 0 0,0 0 0 0,0 0 0 0,0 0 0 0,0 0 0 0,0 0 0 16,9-8 0-16,0-1 0 0,-9 1 0 15,0 8 0-15,0 0 0 0,0 0 0 0,5-8 0 0,-5 8 0 16,0 0 0-16,0 0 0 0,-5 8 0 0,5-8 0 16,0 0 0-16,0 0 0 15,-4 4-48-15,-5 5-13 0,4-1-3 0,5-8 0 16,0 0 52-16,0 0 12 0,0 0 0 0,0 0 0 0,-4-4 0 0,4 4 0 15,0 0 0-15,0 0 0 16,0 0-54-16,0 0-8 0,0 0-2 0,0 0 0 16,0 0-204-16,0 0-42 0,0 0-8 0,0 0-2 0</inkml:trace>
  <inkml:trace contextRef="#ctx0" brushRef="#br0" timeOffset="1854">1173 818 1267 0,'-23'4'56'0,"23"-4"12"0,0 0-55 0,0 0-13 0,0 0 0 0,0 0 0 16,0 0 105-16,0 0 19 0,0 0 3 0,0 0 1 15,0 0-98-15,-5-4-19 0,-4 0-11 0,5-4 12 16,-1 4-12-16,5 0 0 0,0-9-12 0,-4 9 12 15,-1-4 0-15,5 8 0 0,-5-4 0 0,-4-4 0 16,0-4 0-16,-4 4 0 16,4 4 0-16,-1-4 0 0,-3 4 0 0,-1 0 0 0,0 0 0 0,5 4 0 0,-4 0 0 15,-10 0 0-15,9 4 0 0,1 4 0 0,-1-4 36 0,0 0 16 16,5 8 2-16,0-4 1 0,0 8-37 0,4-4-7 16,1 5-2-16,-1-1 0 0,1 0-9 15,4 0 0-15,0 0 0 0,0-4 0 0,4 5 53 0,1-5 9 16,4 0 2-16,-4-4 0 0,-1 0-52 0,5-4-12 15,0 4 0-15,0-4 0 0,0 0 54 0,5-4 8 16,0-4 2-16,-1 0 0 0,1-4-52 0,0 0-12 16,-5 0 0-16,5 0 0 0,-1-4 54 0,5-4 8 15,-4 3 2-15,0-3 0 0,-5 0-52 0,0 0-12 16,5-4 0-16,-5 3 0 0,0-3 0 0,-5 4 0 16,5 0 0-16,-4 4 0 0,0-5 0 15,-1-3 0-15,-4 4 0 0,5-8 0 0,-5 4 0 16,0-13 0-16,-5 1 0 0,5-5 0 0,0 5 0 0,0-4 0 15,-9 3 0-15,4-3 0 0,-4 3 0 0,-4 5 0 0,-6 4 0 16,1 0 0-16,0 3 0 0,-5 9 0 0,1-4 0 16,3 12 0-16,-3 4 0 0,-1 0 0 0,0 0 0 15,5 8 0-15,-5 4 0 0,0 0 0 0,5-4 0 0,-9 13 0 16,4-1 0-16,5 0 0 0,0 8 0 0,4 1 0 16,5-1 0-16,-5-8 0 0,1-8 0 0,3 1 0 15,6-1 0-15,-1 4 0 0,1-4 0 0,-1 4 0 16,1-4 0-1,4-12 0-15,0 0 0 0,0 0 0 0,0 0 0 0,0 0 0 0,9 13 0 0,-9-13 0 16,0 0-100-16,0 0-22 0,0 0-5 0,0 0-922 16</inkml:trace>
  <inkml:trace contextRef="#ctx0" brushRef="#br0" timeOffset="4650">1678 543 914 0,'0'0'20'0,"0"0"4"0,0 0 0 0,0 0 3 0,-5 8-27 0,1 4 0 0,-1 0 0 0,5 0 0 15,-4-4 59-15,-1 4 6 0,5 0 2 0,-4 1 0 16,4-1-29-16,0 0-6 0,-5 0 0 0,5 4-1 15,0 4 26-15,5-3 6 0,-5-1 1 0,4 0 0 0,-4-4 0 16,5 4 0-16,-1 1 0 0,1-1 0 0,-5 0-35 16,4-8-6-16,1 0-2 0,4-4 0 0,-4 4 0 0,-5-8 0 15,0 0 0-15,9 0 0 0,0 0-5 0,0 0 0 16,0-12-1-16,0 4 0 0,0 0-15 0,5-4 0 16,-5 0 8-16,0-1-8 0,0 1 0 0,0 0 11 15,1-4-11-15,-1 0 10 0,0 4-10 0,0 0 0 16,-5-5-10-16,6 1 10 0,-6 4 0 0,1 0 0 15,-1 0 0-15,5 4 0 0,-9 8 0 0,0 0 0 16,0-8 0-16,0 8 0 0,0 0 8 0,0 0-8 16,0 0 0-16,0 0 0 0,5 12 0 0,-1 0 0 15,-4-12 0-15,5 12 0 0,-1 4 0 0,1 0 0 16,0 5 0-16,-1 3 0 0,1 4 32 0,-1 1 2 16,1 3 1-16,-10 4 0 0,5-3-7 0,0 3-2 0,0 5 0 15,-4-9 0-15,4 4-18 0,-5-3-8 0,10 3 0 16,-5-3 8-16,-5-1-8 0,1-4 0 15,4 1 0-15,-5-1 0 0,0-4 0 0,1 0 0 16,4-7 0-16,0 3 0 0,-5-8 23 0,5-4 2 0,-4 0 1 0,4-8 0 16,0 0-26-16,0 0 0 0,-5 8 0 0,5-8 0 15,0 0 0-15,-9-8-16 0,0 4 4 0,-5-4 1 16,5-4 11-16,5 0 0 0,-1 0 8 0,1 0-8 16,-1-1 0-16,5-3-10 0,0 0 1 15,0 0 0-15,0-4 9 0,5-1 0 0,-1 1 8 0,1 0-8 16,-1 0 8-16,5-1-8 0,1-3 8 0,3 8-8 0,-4 0-9 15,5 0-7-15,4 3 0 0,-4 1-1 0,4 4 17 16,0-4 0-16,0 4 0 0,1 0 0 0,-1 0 14 0,-4 4 6 16,4-4 2-16,-5 4 0 0,-4 0-14 0,1-1-8 15,-1 5 8-15,0 0-8 16,-9 0-46-16,0 0-14 0,0 0-2 0,0 0-890 0</inkml:trace>
  <inkml:trace contextRef="#ctx0" brushRef="#br0" timeOffset="5158">1628 235 518 0,'0'0'46'0,"-5"4"-37"0,5-4-9 0,-4 8 0 0,4 4 194 16,-5-4 37-16,1-4 7 0,-1 5 2 0,5-1-92 15,-4 4-19-15,-1 0-3 0,5-12-1 0,0 0-44 0,0 0-9 16,0 0-1-16,0 0-1 0,0 0-33 0,0 0-6 15,0 0-2-15,0 0 0 0,5-8-29 0,-5 0 0 16,4 0 0-16,1 0 0 0,-1 3 13 0,1-7-3 16,-1 0-1-16,6 0 0 0,-6-4-9 0,5 4 0 15,0 4 0-15,0-5 0 0,0 1 0 0,5-4 8 16,-5 4-8-16,0 0 0 0,5-8 0 0,-5 7-14 16,5-3 2-16,-1 4 0 0,-3 0 12 0,3 4 0 15,-4-4 0-15,0 4 0 0,5 4 11 0,0 0 5 16,-5 0 0-16,5-1 1 0,-10 1-9 0,5 0-8 15,0 0 9-15,-4 0-9 0,4 0 26 0,0 4-1 16,0 4 0-16,5 0 0 0,-5 0 8 0,0 4 2 0,5-3 0 16,-5 7 0-16,4-4-17 0,-3 4-3 0,-6 8-1 15,5-8 0-15,5 0-14 0,-10 5 0 0,6-1-12 16,-6 4 12 0,1-4-178-16,-1-8-29 0,-4-8-5 0</inkml:trace>
  <inkml:trace contextRef="#ctx0" brushRef="#br0" timeOffset="5624">977 1364 1036 0,'0'0'46'0,"0"0"10"0,0 0-45 0,0 0-11 0,0 0 0 0,14 4 0 16,-1-8 120-16,1 4 21 0,4 4 5 0,0-4 1 15,5 0-31-15,0 0-5 0,0 0-2 0,13 0 0 16,0 0 21-16,5 0 4 0,10 0 1 0,-1 0 0 16,0 4-62-16,-5 0-12 0,5-4-2 0,5 8-1 15,0-4-26-15,-1 0-6 0,1 0-1 0,4 1 0 0,-4-1-25 0,-1 0 8 16,-4 4-8-16,0-4 0 15,-4 0 0-15,-10 0 0 0,1 0 0 0,-5 0 0 0,-5-8 0 0,-4 4 0 16,0 4-9-16,-5-4 9 16,-5 4-109-16,1 0-15 0,-14-4-4 0,0 0-604 15,0 0-120-15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56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405 642 1166 0,'-27'8'52'0,"27"-8"10"0,0 0-50 15,0 0-12-15,0 0 0 0,0 0 0 0,0 0 76 0,0 0 13 16,0 0 3-16,0 0 0 15,0 0-23-15,0 0-4 0,0 0-1 0,0 0 0 0,0 0-38 0,0 0-8 16,4-8-2-16,-4 0 0 0,-4 4 1 0,-1-4 0 16,5-8 0-16,-4 3 0 0,-6-3-1 0,1 0-1 15,5 0 0-15,-5 4 0 0,0 0 1 0,-5-1 0 16,0 5 0-16,1 0 0 0,-6 8-4 0,1 4-1 16,0-4 0-16,0 4 0 0,-5 0 0 0,5 9 0 15,4-1 0-15,0 4 0 0,-4 4 1 0,5-4 1 16,4 1 0-16,-1-1 0 0,6 4-13 0,-1-4 11 15,5-4-11-15,0 8 10 0,9 1 11 0,-4-5 3 16,4 0 0-16,0-4 0 0,-4 0-24 0,8-4 0 0,-4 1 0 16,5-5 0-16,0 0 0 0,-1 0-20 0,1-4 4 15,0-4 1-15,-1 0 35 0,-3 0 8 0,8 0 0 16,-5-5 1-16,1 1 1 16,0-4 0-16,-1-4 0 0,1 0 0 0,-5-4-8 0,-4-1-2 15,8-3 0-15,-4-8 0 0,1 3-20 0,-1-3 0 0,-5 0 0 0,5-5 0 16,-4 1 0-16,-5-5 0 0,-5 5 0 0,5-5 0 15,0 1 8-15,-4 4-8 0,-10-5 8 0,0 5-8 0,-4 3 0 0,0 1 0 16,-5 4 0-16,-4 3-8 0,4 9 8 0,-4 0 0 16,4 4 0-16,-4 4 0 15,4 0-16-15,0 8 0 0,1 0-1 0,3 8 0 16,1-4-24-16,0 4-5 0,4 4-1 16,5-4 0-16,0 4 19 0,0 4 4 0,4 1 1 0,1 3-612 15,8-4-122-15</inkml:trace>
  <inkml:trace contextRef="#ctx0" brushRef="#br0" timeOffset="662">769 148 748 0,'0'0'67'0,"0"0"-54"0,0 0-13 0,0 0 0 15,0 0 169-15,0 0 31 16,0 0 7-16,0 12 1 0,5 1-94 0,-5-5-18 0,-5 4-4 0,5 4-1 0,0 0-46 0,0 4-9 16,0 1-1-16,0 3-1 0,0 0-25 0,0 5-9 15,0-1 0-15,5 0 9 0,-1 5 44 0,-4-1 9 16,5-4 2-16,-5 1 0 15,4-1-52-15,1-4-12 0,0 1 0 0,-5-1 0 0,4 0 8 0,1-8 0 16,-1 0-8-16,-4 1 12 0,5-5 0 0,-1 0 0 16,1-4 0-16,-5-8 0 0,0 0-24 0,0 0-6 15,0 0-1-15,0 0 0 0,9 0 19 0,-9 0 0 16,9-4 0-16,0-4 0 16,0 0 8-16,0-4 4 0,0-1 2 0,5 1 0 15,-5-4-14-15,-4-4 0 0,4 0 0 0,0-1 0 0,0 1 0 0,-4-4 0 16,4 4 0-16,0-1 0 0,-5 5 0 0,1 0 0 0,0 0 0 15,-1 8 0-15,-4 8-13 0,0 0 1 0,0-8 0 0,0 8 0 16,0 0 12-16,0 0 0 0,0 0 0 0,0 0 0 16,-4 12 25-16,4-4 8 15,0 8 2-15,4 4 0 0,1 1-23 0,-1 3-4 0,1-4 0 0,4 0-8 16,0 1 9-16,5-1-9 0,-5-4 0 16,0 0 9-16,0 0-9 0,5 1 0 0,-5-1 0 15,0-4 0-15,-5 0 0 0,1-4 0 0,-5-8-10 0,4 8 10 16,-4-8 0-16,0 0 0 0,10 8 0 0,-10-8 0 15,0 0 0-15,0 0 0 16,0 0 0-16,0 0 0 0,0 0 0 0,0 0 0 0,4-12 0 0,1 0 0 16,4 0 13-16,-5-4 9 0,1-5 2 0,-1-3 0 0,6 0-24 0,-6-4 0 15,1-5 0-15,-1 1 0 0,1 4-12 16,-1-1-6-16,1-7-2 0,4 3 0 0,-4 1 20 16,-1 0 0-16,1-1 0 0,4 5 0 0,-9 0 15 15,4-1 3-15,1 1 1 0,-1 4 0 0,1 3-19 0,0 1 0 16,-1 4 0-16,1 0 0 0,-5 4 0 0,4 4 0 15,-4 8-11-15,0 0 11 16,0 0-36-16,0 0-1 0,-4 4 0 0,-5 0-651 16,-1 4-131-16</inkml:trace>
  <inkml:trace contextRef="#ctx0" brushRef="#br0" timeOffset="1086">1607 917 576 0,'-9'0'51'0,"-5"4"-41"15,1-4-10-15,-6 0 0 0,-3 0 104 0,-1 0 20 16,0 0 3-16,0 0 1 0,0-4-60 0,1 0-12 16,4 4-3-16,-1-4 0 0,1 0-1 0,0 0-1 15,9-4 0-15,-5 4 0 0,5 0 14 0,9-4 3 16,-5 0 1-16,5 8 0 0,14-8 4 0,-5-5 1 16,-4 5 0-16,4-4 0 0,5 0-20 0,-1 0-4 15,1-4-1-15,-5 0 0 0,0-1-20 0,5 1-4 16,-5 0-1-16,0-4 0 0,0-1-24 0,0 5 0 15,0-4 0-15,-4 4 0 0,4 0 12 0,-9-5-2 16,4 1-1-16,-4 0 0 0,0 4-9 0,-4 4 10 16,-5-5-10-16,-5 5 10 0,0 0-2 0,-8 0 0 15,4 4 0-15,-10 0 0 0,5 4-8 0,-4 4 0 16,0 4 0-16,-1 4 0 16,6 4-235-16,-1-4-39 0</inkml:trace>
  <inkml:trace contextRef="#ctx0" brushRef="#br0" timeOffset="1354">1921 678 576 0,'0'0'51'0,"0"0"-41"16,0 0-10-16,0 0 0 0,0 0 189 0,0 0 36 15,0 0 7-15,0 0 2 0,0 0-112 0,0 0-22 16,0 0-5-16,0 0-1 0,0 0-60 0,0 0-12 16,0 0-2-16,0 0-820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1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24 921 0,'0'0'82'0,"0"0"-66"16,14 0-16-16,-5 4 0 0,-9-4 137 0,0 0 24 16,0 0 5-16,0 0 1 0,0 0-137 0,9 4-30 15,-9-4 0-15,0 0 0 0,0 0 0 0,0 0 0 16,0 0-8-16,0 0 8 0,0 0 0 0,0 0-12 15,0 0 12-15,0 0-10 0,0 0-3 0,0 0-1 16,-4-8 0-16,4 8 0 0,-5-8 2 0,5 8 0 0,0-8 0 0,0 8 0 16,0 0 12-16,0 0 0 0,5-8 0 0,-5 8 10 15,0 0 6-15,0 0 2 0,0 0 0 0,9 0 0 16,5 0 1-16,-5 0 0 0,4 4 0 0,1 0 0 16,0 4-4-16,-1-4-1 0,1 4 0 0,-5 4 0 15,0-8-3-15,5 8-1 0,-1 0 0 0,1 0 0 16,-5-3-2-16,0 3 0 0,5 0 0 0,0 0 0 15,-1 0-8-15,1 4 8 0,-5-8-8 0,5 5 8 16,-1 3-8-16,1-4 0 0,4 4 0 0,-4-4 0 16,0 0-9-16,4 1 9 0,-5-1-12 0,1 0 12 15,4-4-8-15,-4 0 8 0,9 0 0 0,-5 0 0 16,0 0 0-16,0 0 0 0,5 5 0 0,0-1 0 0,-5-4 9 16,0 4 3-16,5 0 0 0,0 4 0 0,-5-8 10 0,9 8 2 15,1-3 1-15,-6-1 0 0,1-4-13 0,5 4-2 16,-1 0-1-16,0 0 0 0,1 0-9 0,-6-3 0 15,6 3 0-15,-1 0 0 0,-4 4 0 0,-1-4 0 16,1 0 0-16,-5 0 0 0,5-3 0 0,-5 3 0 16,1 4 0-16,-1-4 0 0,0-4 0 0,0 0 0 15,5 4 0-15,-5 4 0 0,0-3-16 0,5-1 5 16,-5 4 1-16,1-4 0 0,-1-4 10 0,5 4 0 0,4 0 0 16,0 1-8-16,-4-1 8 0,0 0 0 0,0 0 8 15,-1 0-8-15,6 4 11 0,-6 1-3 16,1-5 0-16,-5 4 0 0,10 0 0 0,-6-4-8 0,1 4 12 0,-5-3-4 15,5 3-8-15,0-4 0 0,-5-4 0 0,0 4 8 16,1 0-8-16,-1 0 0 0,-5-4 0 0,6 1 0 16,-6-1 0-16,6 4 8 0,-6-4-8 0,5 0 8 15,-4 4-8-15,4-4 0 0,0 0 0 0,1 0 0 16,-1 1 0-16,0-1 0 0,0-4 0 0,1 4 8 16,-1 0-8-16,4 0 0 0,-3 0 0 0,-1-4 0 15,0 8 0-15,5-4 0 0,-5 4 0 0,0-3 0 16,1 3 0-16,-6 0 8 0,5-4-8 0,-4 4 8 15,4-4-8-15,-4 4 10 0,4 0-10 0,0 1 10 16,-4-1-10-16,0 0 0 0,-1 0 0 0,1-4 8 0,-5 4-8 16,0-4 0-16,5 4 0 0,0 1 0 0,-1-1 0 15,-4-4 0-15,5 0 0 16,0 0 0-16,-1 0 0 0,1 4 0 0,0-4 0 0,-1 5 0 0,1-1 0 0,4-4 0 16,-4 0 0-16,-1 0 8 0,6 0 12 0,-10 0 3 15,0-4 0-15,4 4 0 0,-3-4-1 0,-1 0 0 16,-9-4 0-16,0 0 0 0,0 0-34 0,0 0-8 15,0 0 0-15,0 0-576 0,0 0-116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4.2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0 142 1267 0,'0'0'28'0,"0"0"5"0,0 0 2 0,0 0 1 0,0 0-36 0,9 0 0 15,0 0 0-15,0-4 0 0,-9 4 58 0,10 4 5 16,-1 5 1-16,0-5 0 0,0-8-52 0,0 4-12 0,0 0 0 0,-4 0 0 31,4 0-35-31,4-5-9 0,6-3-3 0,-19 8-572 0</inkml:trace>
  <inkml:trace contextRef="#ctx0" brushRef="#br0" timeOffset="188">414 49 1332 0,'0'0'59'0,"0"0"12"16,0 0-57-16,10 4-14 0,3 0 0 0,1 1 0 0,-5-5 40 0,0 4 4 15,9 0 2-15,-4 0 0 16,-5-4-67-16,0 0-14 0,5 0-2 0</inkml:trace>
  <inkml:trace contextRef="#ctx0" brushRef="#br0" timeOffset="366">902 21 1267 0,'0'0'28'0,"0"0"5"0,0 0 2 0,9 4 1 0,0 0-36 0,4 0 0 0,-8 4 0 0,4-4 0 15,5 0 58-15,-5 0 5 0,0-4 1 0,0 4 0 32,0-4-103-32,5 5-20 0,-5-1-4 0,5 4-1 0</inkml:trace>
  <inkml:trace contextRef="#ctx0" brushRef="#br0" timeOffset="549">1339 33 1497 0,'0'0'32'0,"13"0"8"0,-4-8 0 0,5 4 4 16,0 4-36-16,4 0-8 0,-4-4 0 0,-1 0 0 0,1 0 50 0,4 0 8 15,-4 4 2-15,-1 0 0 0,1-4-32 0,0 4-7 16,-1 0-1-16,-3 0 0 15,3 8-80-15,1-4-16 0,-5-4-3 0,0 0-1 0</inkml:trace>
  <inkml:trace contextRef="#ctx0" brushRef="#br0" timeOffset="722">1849 25 1267 0,'0'0'56'0,"9"8"12"0,9 0-55 0,-4-8-13 16,-5 0 0-16,4-4 0 0,1 0 54 0,0 0 8 0,-1 0 2 0,-4 4 0 16,10 4-52-16,-6-4-12 0,-4 0 0 0,5 0-441 15,0 0-91-15</inkml:trace>
  <inkml:trace contextRef="#ctx0" brushRef="#br0" timeOffset="895">2372 142 288 0,'0'0'12'0,"0"0"4"15,14 0-16-15,-5 4 0 0,5 1 0 0,-1-5 0 0,1 4 323 0,0-4 61 16,-5 0 13-16,4 0 3 0,-13 0-294 0,9 8-58 31,5 0-12-31,-5-4-3 0,5 0-1 0,-5-4-1 0,-9 0 0 0,9 4-597 16,0 0-119-16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227 279 7876,'0'0'7849,"-13"24"-2834,13-23-4948,0 1 0,0-1 0,1 1 1,-1-1-1,1 0 0,-1 0 0,1 1 0,-1-1 0,1 0 0,0 0 0,-1 0 0,1 0 1,0 1-1,0-1 0,0 0 0,0-1 0,0 1 0,0 0 0,0 0 0,0 0 0,0-1 1,3 2-1,40 13 660,45-4-101,72-11 404,-160 0-1031,-1 0 0,0 0 0,0 0 0,0 0-1,1 0 1,-1 0 0,0 0 0,0 0 0,1 0-1,-1 0 1,0 0 0,0 0 0,1 0 0,-1 0-1,0 0 1,0 0 0,0 0 0,1 0 0,-1 0-1,0 0 1,0-1 0,0 1 0,1 0 0,-1 0-1,0 0 1,0 0 0,0 0 0,0-1 0,1 1-1,-1 0 1,0 0 0,0 0 0,0-1 0,0 1 0,0 0-1,0 0 1,0-1 0,0 1 0,0 0 0,1 0-1,-1 0 1,0-1 0,0 1 0,0 0 0,0 0-1,0-1 1,-1 1 0,1 0 0,0 0 0,0-1-1,0 1 1,0 0 0,0-2-18,-1-1 6,1 0 1,-1 0 0,1 1 0,-1-1 0,0 0-1,0 1 1,0-1 0,0 1 0,-1-1 0,1 1-1,-1 0 1,1-1 0,-1 1 0,0 0-1,0 0 1,0 0 0,0 0 0,0 1 0,-1-1-1,-3-2 1,-60-28-316,44 22 182,-349-141-4331,368 150 4427,-1-1 0,1 0 0,0 0 0,0 0 0,0 0 0,0 0 0,0-1 0,1 1 0,-1-1 0,1 0 0,-4-4 0,6 7 63,-1-1 1,1 0-1,0 0 1,-1 0-1,1 0 1,0 0-1,0 1 1,-1-1 0,1 0-1,0 0 1,0 0-1,0 0 1,0 0-1,0 0 1,0 0-1,0 0 1,0 0-1,1 1 1,-1-1-1,1-2 1,0 2 31,0-1 0,0 1 0,0 0 0,0-1-1,1 1 1,-1 0 0,0 0 0,1 0 0,-1 0 0,1 0 0,-1 0 0,1 0 0,0 1 0,-1-1 0,3 0 0,22-7 336,0 1 0,1 2 0,0 0 0,29 0 1,113 1 1128,-166 4-1490,48 0 127,-50 0-588,2 1-1662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7.3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1497 0,'0'0'32'0,"0"0"8"0,0 0 0 0,0 0 4 0,10 0-36 15,-10 0-8-15,0 0 0 0,0 0 0 0,0 0 104 0,9 0 20 0,0 4 3 0,0 0 1 16,0-4-52-16,5 4-9 0,-1 0-3 0,-4 0 0 16,1-4-51-16,-1 0-13 0,0 0 0 0,9 0-646 15,-4 0-132-15</inkml:trace>
  <inkml:trace contextRef="#ctx0" brushRef="#br0" timeOffset="172">601 4 1497 0,'0'0'32'0,"0"0"8"0,0 0 0 0,0 0 4 0,0 0-36 16,19 4-8-16,-19-4 0 0,13 0 0 0,1 0 53 0,4 4 9 15,-4-4 2-15,4 4 0 0,-4 0-52 0,4-4-12 16,5 0 0-16,-5 0-765 0</inkml:trace>
  <inkml:trace contextRef="#ctx0" brushRef="#br0" timeOffset="331">1239 52 1004 0,'0'0'22'0,"0"0"5"0,13 0 1 0,6 0 0 0,-6-4-28 0,6 0 0 0,-6 0 0 0,5 4 0 16,1-4 0-16</inkml:trace>
  <inkml:trace contextRef="#ctx0" brushRef="#br0" timeOffset="534">1781 40 1220 0,'18'4'54'0,"-9"-4"11"0,0 4-52 0,9-4-13 16,0 0 0-16,1 0 0 0,-6 0 72 0,6 0 11 15,3 4 2-15,1-4 1 0,-5 4-53 0,5-4-10 16,0 4-3-16,-5 0 0 15,0-8-90-15,5 4-18 0,-5-4-4 0,5 4-1 0</inkml:trace>
  <inkml:trace contextRef="#ctx0" brushRef="#br0" timeOffset="676">2382 48 1148 0,'0'0'51'0,"0"0"10"15,0 0-49-15,9 0-12 0,0 0 0 0,4 4 0 0,-3-4 60 0,-1 0 10 0,4 0 2 0,1 0 0 16,-5 0-48-16</inkml:trace>
  <inkml:trace contextRef="#ctx0" brushRef="#br0" timeOffset="849">2773 68 1364 0,'18'4'60'0,"-18"-4"13"0,0 0-58 0,14 0-15 0,0 0 0 0,-1-4 0 0,-13 4 84 0,9 0 13 15,1 0 3-15,-1 0 1 0,-9 0-87 0,0 0-14 16,9-4-10-16,-9 4-750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5.9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29 460 0,'0'0'41'0,"0"0"-33"15,0 0-8-15,0 0 0 0,0 0 236 0,0 0 46 16,0 0 9-16,0 0 1 0,9 0-160 0,4 0-33 0,-4-4-7 16,5 4 0-16,0-4-78 0,-1 0-14 0,1 4 0 0,4-4-9 15,0 4 37-15,1-4 7 0,-1 4 1 0,0 0 1 32,0 0-183-32,0-5-37 0,19 1-7 0,-14 4-2 0</inkml:trace>
  <inkml:trace contextRef="#ctx0" brushRef="#br0" timeOffset="157">578 13 576 0,'0'0'51'0,"0"0"-41"0,9 8-10 0,4-4 0 0,-3 0 207 16,-1-4 39-16,4 4 8 0,1 0 2 0,0 4-141 15,-1-4-28-15,1-4-6 0,0 0-1 0,4 0-62 0,5 0-18 16,-5 0 0-16,5 0-789 15</inkml:trace>
  <inkml:trace contextRef="#ctx0" brushRef="#br0" timeOffset="330">1211 134 1267 0,'0'0'56'0,"9"8"12"0,0 0-55 0,0-8-13 15,0-4 0-15,-4 0 0 0,4 4 104 0,4-4 17 16,-4 4 4-16,5 4 1 0,0-4-99 0,-1 0-27 16,6-4 8-16,-6-4-8 0,1 4 0 0,0 0 0 0,-1 4 0 0,5-4-764 15</inkml:trace>
  <inkml:trace contextRef="#ctx0" brushRef="#br0" timeOffset="550">1775 126 1267 0,'18'8'56'0,"-18"-8"12"15,5 0-55-15,9 0-13 0,-5 0 0 0,4 0 0 0,-4 0 105 0,5-4 19 16,-5 4 3-16,5 0 1 0,-1 0-52 0,1 4-9 16,4 0-3-16,-4-4 0 0,0 0-64 0,4 0-9 15,-4 0-4-15,4 0-559 31,0 4-111-31</inkml:trace>
  <inkml:trace contextRef="#ctx0" brushRef="#br0" timeOffset="691">2290 93 1810 0,'9'5'40'0,"0"-1"8"0,0 0 1 0,5-4 3 0,-5 0-42 0,4 0-10 0,1 0 0 16,4 4 0-16,-4-4 86 0,0 4 15 0,-5-4 3 15,-9 0 1-15,13 4-84 0,-4 0-21 0,5 4 0 0,0-4 0 16,-5 0 0-16,-9-4 0 0,9 4 0 0,-9-4-968 16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12 403 0,'0'0'36'0,"0"0"-36"15,0 0 0-15,0 0 0 0,0 0 156 0,0 0 25 16,0 0 5-16,0 0 1 0,0 0-79 0,0 0-15 16,0 0-3-16,0 0-1 0,0 0 3 0,0 0 0 15,0 0 0-15,0 0 0 0,0 0-23 0,0 0-4 0,0 0-1 16,0 0 0-16,0 0-33 0,0 0-7 16,0 0-2-16,0 0 0 0,0 0-12 0,0 0-2 0,9-4-8 0,-9 4-603 15,4-8-127-15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4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20 806 0,'0'0'72'0,"0"0"-58"0,0 0-14 0,0 0 0 0,0 0 125 0,0 0 23 16,0 0 4-16,0 0 0 0,0 0-100 0,0 0-20 15,-5-8-4-15,5 0-446 16,-4 4-90-16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24 806 0,'0'0'72'0,"0"0"-58"0,0 0-14 16,0 0 0-16,0 0 136 0,0 0 24 0,0-8 4 16,0 8 2-16,0 0-82 0,0 0-17 0,0 0-3 0,0 0-1 15,0 0-29-15,-5-4-6 0,1 0 0 16,-1-4-780-16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7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 89 1461 0,'0'0'64'0,"0"0"15"0,0 0-63 0,0 0-16 0,0 0 0 0,0 0 0 16,0 0 113-16,0 0 20 16,0 0 4-16,0 0 1 0,0 0-59 0,0 0-12 0,-4-8-3 0,4 8 0 0,-5-12-32 0,5 12-6 15,-4-8-2-15,4 8 0 0,0 0-24 0,-5-12-14 16,1-5 2-16,-1 1-656 15,0 0-130-15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9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51 137 806 0,'0'0'36'0,"0"0"7"0,0 0-35 0,0 0-8 0,4-12 0 16,-4 12 0-16,0-8 207 0,0 8 39 0,0 0 8 15,0-16 2-15,0-4-132 0,-4 4-27 0,4 4-5 0,-10 3 0 16,6 1-56-16,-1 0-12 0,1 4-1 0,4 4-1 16,-5-8-22-16,1 4 0 0,-5 0-12 0,-1-4-932 15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0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93 1036 0,'0'0'46'0,"0"0"10"16,0 0-45-16,0 0-11 0,0 0 0 0,-9 0 0 0,0-4 104 0,4-4 20 15,1 4 3-15,-1 0 1 0,-4-4-52 0,4-4-9 16,10 0-3-16,-5 4 0 16,0-5-102-16,-5 5-21 0,5-4-4 0,0 12-641 15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2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49 1728 0,'0'0'38'0,"0"0"8"0,0 0 2 0,-9 0 0 0,4-8-39 0,1 0-9 0,4 8 0 0,-9-4 0 16,0 0 0-16,9 4 0 0,-9-4 0 0,9 4 0 31,-5 0-100-31,-4-9-23 0,9 9-4 16,-14-12-1-16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4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9 1497 0,'0'0'32'0,"0"0"8"0,0 0 0 0,0 0 4 0,0 0-36 0,0 0-8 0,-9 0 0 0,9 0 0 0,0 0 32 0,0 0 4 16,-4-9 0-16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5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49 979 0,'0'0'43'0,"0"0"9"15,0 0-41-15,0 0-11 0,0 0 0 0,0 0 0 0,-5-12 322 0,5 8 62 16,-4-4 13-16,-1 3 3 0,0 1-252 0,1 0-49 0,-1 0-11 0,1 0-1 16,-5 0-53-16,4 4-10 0,5 0-3 0,0 0 0 15,0 0-51-15,0 0-10 0,0 0-3 0,0 0-1161 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7.2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14 288 0,'0'0'12'0,"0"0"4"0,0 0-16 0,4 0 0 0,14 4 0 0,-13 0 0 16,4-4 323-16,5 0 61 0,-1 0 13 0,6 0 3 15,-1 0-218-15,-5-8-43 0,15 8-9 0,8 0-2 16,-4-4 0-16,14 0 0 0,-10 0 0 0,10 4 0 16,-1 0-102-16,10 4-26 0,18 12 0 0,-5-8 0 15,-4-8 56-15,8 0 7 0,10 4 1 0,-4 0 0 16,-5 5-44-16,-1-1-9 0,-3-4-2 0,4 4 0 0,-5-4-9 16,-4 0-12-16,-5-4 2 0,0 0 1 0,-9 0 9 15,0 0 14-15,-9 4-3 0,0 0-1 0,-4-4-10 16,-6 0 0-16,-3 0-10 0,-6-4 10 15,1-8-105-15,-5 4-15 0,-4 0-4 16,0 4-1040-16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9.6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1267 0,'0'0'28'0,"0"0"5"0,0 0 2 0,0 0 1 0,0 0-36 0,0 0 0 0,0 12 0 0,0-12 0 0,0 0 160 0,0 0 26 0,0 0 5 0,0 0 1 15,0 0-52-15,4 8-9 0,6 0-3 0,-6 0 0 16,-4-8-51-16,5 4-10 0,4-4-3 16,4 0 0-16,-4 4 0 0,5 0 0 0,4 5 0 0,1-5 0 15,-6-4-51-15,5 4-13 0,5-4 0 0,0-4 0 0,0 0 54 0,4-1 8 16,0 1 2-16,5 0 0 15,0 4-52-15,-5 0-12 0,-4-4 0 0,4 4 0 0,1 0 0 0,-10 0 0 16,-4-8 0-16,-1 4-919 47,-4 8-186-47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9.8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1497 0,'0'0'66'0,"0"0"14"0,9 8-64 0,-4 0-16 16,-5-8 0-16,0 0 0 0,0 0 157 0,18 0 28 15,-4-4 6-15,4 0 1 0,-4 8-52 0,-1-8-9 0,10 4-3 0,0 4 0 16,0 4-102-16,-5-4-26 16,5-8 0-16,-1 4 0 0,1 8 0 0,-5-4 0 0,0 4 0 0,1-8 0 15,-1-4 0-15,0 0 0 0,-4 4 0 0,-1 0 0 16,-3 8-200-16,-10-8-44 15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7.8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481 417 1335 0,'0'0'59'0,"0"0"13"0,9 8-58 0,0 0-14 0,0 0 0 0,5-3 0 15,-5 3 141-15,-4-4 26 0,4 0 5 0,0 0 0 16,-9-4-87-16,9 0-17 0,-9 0-4 0,9 0-1 0,-9 0-50 16,0 0-13-16,9 0 0 0,0-8 0 0,1 4 56 0,-6 0 7 15,-4 4 1-15,0-13 0 0,5 1-52 0,-10 4-12 16,1-4 0-16,-1 0 0 0,-4-4 0 0,0 0 0 16,-5 3 0-16,0 1 0 0,-4 0 0 0,0 0 0 15,-9 4 0-15,4 4 0 0,-4 0 0 0,-5 8 0 16,4-4 0-16,6 8 0 0,3 4 54 0,1 0 8 15,-9 0 2-15,4 0 0 0,5 5-64 0,4 3-23 16,1 4 1-16,4-4 0 0,-1 1 35 0,6-1 7 16,8 0 2-16,1 4 0 0,9 1-22 15,-5-1 0-15,4-8 0 0,1 4 0 0,-5-3 0 0,5-1 0 16,4-4 0-16,0 0 0 0,-4-8 0 0,0 0 0 16,4 0 0-16,-5-4 0 0,1-4 56 0,0 0 6 0,4 4 2 15,-9-8 0-15,5 0-52 0,-5-8-12 16,0 4 0-16,5-5 0 0,-5-3 0 0,-5 0 0 15,5 0 0-15,-4-5 0 0,4 1 0 0,-4-8-18 0,-5 3 4 16,0-3 1-16,0-8 21 0,-10-1 4 0,1 5 0 16,-4-5 1-16,-5 1-13 0,-1 3 0 0,-3 1 0 15,-1 4 0-15,5 3 0 0,-14 5 0 0,0 4 0 16,0 8 0-16,0 3 0 0,5 5 0 16,-5 4 0-16,0 4 0 0,9 0 0 0,-4 9 0 0,4-1 0 0,5 4 0 15,-5 0 0-15,10 4 0 0,-1 5 0 0,0-1 0 16,10-8-118-16,-1 4-23 15,1 5-5-15,8-9-986 0</inkml:trace>
  <inkml:trace contextRef="#ctx0" brushRef="#br0" timeOffset="644">773 0 1267 0,'0'0'56'0,"0"0"12"0,0 0-55 0,0 0-13 0,4 12 0 0,1 5 0 15,-5-5 156-15,4 0 29 0,-4-4 6 0,5 8 1 16,-1 4-52-16,-4 1-9 0,9 3-3 0,-9 4 0 16,0 1-87-16,10 3-17 0,-10-4-4 0,4 5-1 15,5-1-6-15,-4 0-1 0,4-3 0 0,-5-1 0 16,1-4 17-16,4 5 3 0,0-5 1 0,-4 0 0 15,4-3-33-15,-9-1 0 0,9 0 0 0,0 0 0 16,-4-4 0-16,4 1 0 0,-5-1 0 0,5-4 0 16,0-4 0-16,-4-4 0 15,-5-4 0-15,9 8 0 0,0-4 0 0,-9-4 0 0,9-4 0 0,0-4 0 16,5 0 0-16,-5 0 0 0,-4-4 0 0,-1 0 0 16,5-5 0-16,1-3 0 0,-1 4 0 0,0-4 0 0,-5 0-9 15,5-1-9-15,-4 1-2 0,-1 0 0 0,1 0 20 0,0-1 0 16,-1 5 0-16,-4 4 0 0,5-4 0 0,-10 4 0 15,5 4 0-15,0-5 0 0,0 13 0 0,0 0 8 16,0 0-8-16,0 0 9 0,0 0 4 0,5 17 1 16,-5-17 0-16,4 16 0 0,1 4-14 0,4-4 0 15,0 5 0-15,0-5 0 0,0 0 0 0,5 0 11 16,-5 0-11-16,5 5 10 16,-1-5-10-16,-4 0 0 0,1-4 0 0,-6 0 0 0,5 4 0 0,-4-8 0 15,4 1-9-15,-5-1 9 0,1 0 0 0,4 0 0 16,-4-4 0-16,4 4 9 0,-9-8-9 0,4 8 0 15,-4-8 0-15,9 4 0 0,-9-4 0 0,0 0 0 0,9 0 0 0,-9 0 0 16,10-4 0-16,-6-4 0 0,5 0 0 16,0-4 0-16,-4 0-9 0,-1-5 9 0,1 5 0 0,0-8 0 15,-1 4 0-15,1 0 0 16,-5-9 0-16,0 1 0 0,0-4 0 0,-5-1 0 0,5-7 0 0,-4 4 0 16,-1-5 0-16,0 5 0 0,5-1 0 0,0 1 0 15,-4 0 0-15,-1-1 0 0,10 5 0 0,-5 4 0 16,0 3 0-16,0 5 0 0,0 4 0 0,4 8 0 15,-4 4-43-15,0 0-1 16,0-8-1-16,0 8 0 0,0 0-184 0,0 0-37 0,5 8-7 0</inkml:trace>
  <inkml:trace contextRef="#ctx0" brushRef="#br0" timeOffset="946">1715 870 748 0,'0'0'67'0,"0"0"-54"0,0 0-13 0,0 0 0 0,0 0 155 0,0 0 28 16,5 9 5-16,-5-9 2 0,0 0-66 0,0 0-14 15,0 0-2-15,0 0-1 0,0-9-46 0,0 1-9 16,4-8-1-16,-4 0-1 0,-4 0-5 0,-1-4-1 15,5-5 0-15,-5-3 0 0,5 4-8 0,0-5-3 0,-4-3 0 16,-1 4 0-16,5 3-12 0,-4-3-2 0,4 4-1 0,0-1 0 16,0 1-9-16,0 4-1 0,4-4-8 0,-4 3 12 15,0 5-12-15,0-4 0 0,0 8 0 0,0-4-700 32,9 4-140-32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5.9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537 642 1036 0,'0'0'46'0,"0"0"10"15,0 0-45-15,0 0-11 0,0-4 0 0,4 0 0 0,-4 0 104 16,0 0 20-16,0 0 3 0,0-4 1 0,5 4 0 0,-5-4 0 16,-5 0 0-16,5-4 0 0,0 3-52 0,-4-3-9 15,4-4-3-15,-5 4 0 0,-4 0-51 0,5 4-13 16,-1-8 0-16,-4 7 0 0,-5 5 0 0,5-4 0 15,-4 8 0-15,-1 0 0 0,0-4 0 0,-4 4 0 16,4 4 0-16,-4 0 0 0,4 0 54 0,-4 9 8 16,5 7 2-16,-6-4 0 0,1-4-52 0,0 8-12 0,9-3 0 15,0-1 0-15,-5 4 0 0,10 0 0 16,-1 0 0-16,5 5 0 0,5-5 0 0,-1 0 0 0,1-4 0 0,-1 1 0 16,10-5 0-16,-5-4 0 15,0 0 0-15,-4 0 0 0,4-4 54 0,0 4 8 0,4-4 2 16,-3 0 0-16,-10-4-52 0,13-4-12 0,1 0 0 15,-5-4 0-15,5-4 0 0,-5-4 0 0,0 8 0 16,0-5 0-16,0 1 54 0,0-8 8 0,-4 0 2 16,4 0 0-16,-5-9-52 0,6-3-12 0,-10 4 0 0,4-1 0 15,1 1 0-15,-5 8 0 16,0-1 0-16,0 1 0 0,0 4 0 0,-5-4 0 16,1-4 0-16,-1 3 0 0,0-3 0 0,-4-8 0 0,0-1 0 0,0 1 0 15,0-5 0-15,-5 5 0 0,1 4 0 0,-1-5 0 16,-4 5 0-16,0 4 0 0,4-5 0 0,-9 9 0 0,5 4 0 15,-5 8 0-15,0 4 0 0,1 0 0 0,-6 0 0 16,6 8 0-16,3 4 0 0,1 0 0 0,0 4 0 16,0 4 0-16,0-4 0 15,4 5 0-15,5 3 0 0,-9-4 0 0,8 0 0 0,1 5 0 0,0-9 0 0,5 4 0 16,-1-4 0-16,1 4 0 0,4-4 20 0,0-4 0 16,0-8 1-16,0 13 0 15,0-5-44-15,0-8-9 0,0 0-1 0,0 0-1 16,0 0-167-16,0 0-34 0,0 0-6 0,0 0-2 0</inkml:trace>
  <inkml:trace contextRef="#ctx0" brushRef="#br0" timeOffset="612">874 47 1267 0,'0'0'28'0,"0"0"5"0,0 0 2 0,4 8 1 0,1 5-36 0,-5-13 0 16,0 0 0-16,0 0 0 16,0 0 150-16,0 0 23 0,0 0 5 0,4 0 1 0,-4 8-76 0,5 0-15 15,-5 0-4-15,0 8 0 0,0-4-21 0,-5 8-5 16,1 1-1-16,-1 11 0 0,-4 0-45 0,5 1-12 0,-5-1 0 15,-1-4 0-15,1 1 0 0,5-1 0 16,4 0 0-16,0 5 0 0,-9-5 0 0,9 5 0 0,0-1 0 16,4 4 0-16,-8-3 0 0,4-1 0 15,4 5 0-15,-4-1 0 0,-4-4 0 0,4-3 0 0,4-5 0 0,-4-4 0 16,5-4 53-16,-5-4 9 0,4-3 2 0,1-1 0 16,-1-4-52-16,6-4-12 0,-1 0 0 0,-9 0 0 15,13 0 0-15,1-8-12 0,-5 0 3 0,0-1 0 16,0-3 9-16,0 4 12 0,5 0-2 0,0 8-1 15,-1-8 44-15,6 8 9 0,3 0 2 16,1 0 0-16,0 0-52 0,4 4-12 0,0 0 0 0,1 0 0 16,4 4 0-16,4 0 0 0,-4 0 0 0,4 1 0 15,-4-1 0-15,0-4 0 0,0 0 0 0,-5 4 0 0,1 12 0 16,-6-16 0-16,-8-8 0 0,0 4 0 0,-1-4 18 16,1 8 1-16,-5-4 0 0,-4 0 0 15,-5 0-167-15,0 0-32 0,0 0-8 0,0 0 0 16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53.4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496 684 633 0,'0'0'28'0,"0"0"6"0,0 0-34 0,0 0 0 16,0 0 0-16,0 0 0 0,0-8 148 0,0-5 22 0,0 13 5 0,0-8 1 15,0 0-68-15,0 0-14 0,-4 0-2 0,4 8-1 16,0 0-43-16,0 0-9 0,-9-8-2 0,0-4 0 16,-1-4 22-16,1-5 4 15,-4 9 1-15,4 4 0 0,-5 4-64 0,0 0-12 0,1 0-2 0,-1 0-1 16,-4 0 15-16,4 4 10 0,0 4-2 0,-4 4 0 15,5-4 0-15,-6 8-8 0,6 0 12 0,-1 5-4 16,0-1-8-16,5 8 0 0,0 8 0 0,0-3 0 16,0-13 36-16,0 0 6 0,4 4 1 0,5-3 0 0,0 3-27 15,0 0-6-15,5 4-1 0,-1-4 0 0,5-11 3 0,-4 3 0 16,4-4 0-16,0 0 0 0,5-4 36 0,-5 0 7 16,9 0 1-16,-4-4 1 0,0 0-9 0,-5 0-3 15,4-8 0-15,1-4 0 16,0-4-18-16,4 3-4 0,-5-3-1 0,1 0 0 15,4 0-14-15,-4 0-8 0,0 0 8 0,-1-9-8 16,-4-3 0-16,5 0 0 0,-5-1 0 0,0 5 0 0,0-4 0 16,-4-1 0-16,0 1 0 0,-1-4 0 0,1-1 0 0,-5-3 0 15,0 3 0-15,0 1 0 0,-5 4 0 0,1-5 9 16,-6 1-9-16,1 0 0 16,-4 3 0-16,-1 1 0 0,0 8 0 0,-4-9 0 0,0 1 0 15,-5-4 0-15,0 7 0 0,1 5 0 0,-6 0 8 0,6 4-8 0,-6 8 0 16,5 8 0-16,-4 8 0 0,4 0 0 0,1-4 0 15,-1 4-9-15,5 0 9 0,-1 8 0 16,1 9 0-16,0-5 0 0,0 0 0 0,4-4 0 0,0 0 0 0,1 9 0 16,8-5 0-16,-4 0 0 0,5 0 0 0,-1-3 0 31,5-5-53-31,0 0-9 0,5-4-2 0,-5-8 0 0,0 0-153 16,0 0-31-16</inkml:trace>
  <inkml:trace contextRef="#ctx0" brushRef="#br0" timeOffset="1765">924 141 1342 0,'0'0'29'0,"0"0"7"0,0 0 0 0,0 0 3 0,5 12-31 0,-10 5-8 15,5-1 0-15,0 4 0 0,0 4 72 0,0 1 12 16,0-1 4-16,0 8 0 0,0 9-56 0,0 3-10 16,0 1-2-16,0-1-1 0,0-3 36 0,0-1 7 15,0 1 2-15,0-5 0 0,-4-8-40 0,4-3-7 16,0-1-1-16,0 0-1 0,-5-3-24 0,5-5-5 15,-4-4-1-15,4 4 0 0,0-4 43 0,0 0 8 0,0 0 1 0,0-3 1 16,0-9-10-16,0 0-1 16,0 0-1-16,0 0 0 0,0 0-26 0,0 8 0 0,-5 0 0 0,5 4 0 15,0 0 0-15,-5-4-14 0,5-4 2 0,0-4 0 16,0-4 12-16,5 0 8 0,-5 8 0 0,5 0-8 16,-5-4 22-16,4 0-2 0,1-8-1 15,-1 4 0-15,1-4 13 0,4 8 2 0,0-4 1 0,0 0 0 16,5 0 12-16,-1 4 2 0,1-8 1 0,4 8 0 15,1 8-15-15,3-8-3 0,1 0-1 0,4 0 0 16,1 12-7-16,-1-8 0 0,5 0-1 0,0-4 0 16,4 0-4-16,-4 0-1 0,0 4 0 0,-5 0 0 15,1-4-6-15,-6 4 0 0,1-4-1 0,-5 4 0 16,-4-4-1-16,4 4 0 0,-9 4 0 0,0-4 0 16,0-4-21-16,-4 0-4 0,0-4-1 0,-5 4 0 15,4-4-84-15,-4 4-16 0,0 0-4 0,0 0-1014 16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55.6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0 1497 0,'0'0'32'0,"0"0"8"0,0 0 0 0,0 0 4 0,0 0-36 0,0 0-8 0,0 0 0 0,5 8 0 15,-5 0 104-15,4 0 20 0,-4-8 3 0,9 8 1 16,0-4-4-16,5-4 0 0,0 0 0 0,9 5 0 0,4-5-48 16,0 0-9-16,10 0-3 0,-1 0 0 0,10-5 4 0,-1 5 0 15,5-4 0-15,5 4 0 0,4 0-55 0,0 0-13 16,-4 0 0-16,-1 0 0 0,-3-4 0 0,-6 0 0 16,1 8 0-16,8-4 0 0,-4 4 0 0,0 5 0 15,0-5 0-15,1 4 0 0,-10 0 0 16,-10 0 0-16,1-4 0 0,0 4 0 0,-5 0 0 0,-8-4 0 15,3 4 0-15,-3-4 0 16,-10 0-119-16,0 0-26 0,-9-4-6 0,0 0-977 0</inkml:trace>
  <inkml:trace contextRef="#ctx0" brushRef="#br0" timeOffset="629">464 1133 979 0,'5'4'87'0,"-1"0"-70"16,5-4-17-16,1 4 0 0,-6-8 132 0,1 4 24 16,4 0 4-16,-5-4 0 0,1 4-60 0,-5 0-12 15,0-8-2-15,9 4-1 16,-9-4-32-16,0 0-6 0,4 0-2 0,-8 0 0 0,-1-4-32 0,1-1-13 16,-1 1 11-16,-8 0-11 0,-1 0 8 0,0 0-8 15,-4 0 0-15,-5 4 9 0,1-5-9 0,-1 9 0 16,0 0 0-16,0 4 8 0,5 0 22 0,-5 4 4 15,5 5 1-15,-5 3 0 0,5 4-35 0,0 0 0 16,4 0 0-16,1 4 0 0,-1 1 0 0,5 3 0 16,4 0 0-16,1 5 0 0,4-5 12 0,4 0-4 15,1-4 0-15,-1 1-8 0,5-5 8 0,1-4-8 0,-1 0 0 16,4 0 0-16,1-4 0 0,-5-4 0 0,5 0-15 16,4-4 5-16,-4 0 35 0,-1-8 7 0,5-4 2 0,-4-4 0 15,4 4-3-15,-4-4-1 0,4-9 0 0,-4 5 0 16,-5 0-9-16,5-4-1 0,-1-1-1 0,-4-3 0 31,5 4-9-31,-5-5-2 0,0 1 0 0,-4 0 0 0,-1-5-8 0,-4 1 0 0,-4 0 0 0,-1-1 0 16,-4 1 0-16,0 0 0 0,-5-5 0 0,-4 1 0 15,0 3 0-15,0 1 0 0,-5 4 0 0,0-1 0 16,-4 9-9-16,4 4-4 0,-4 0-1 0,4 8 0 16,0 4 14-16,-4-1 0 0,4 10 0 0,-4 3 0 0,4 0-13 15,5 4 0-15,-5-8 0 0,10 8 0 0,-6-4 13 16,6 8 0-16,-1-4 0 0,5 5 0 0,4 3-10 0,1 0 1 15,4-8 0-15,0 4 0 16,9 1-203-16,0-1-41 0</inkml:trace>
  <inkml:trace contextRef="#ctx0" brushRef="#br0" timeOffset="1226">787 963 748 0,'0'0'67'0,"0"0"-54"16,0 0-13-16,5 8 0 0,0 4 128 0,-1 1 24 0,-4-1 4 0,5 0 0 16,-5 0-48-16,0 0-9 0,4 0-3 0,1 0 0 15,-1 1-61-15,5 3-13 0,1-4-2 0,-1 0-1 16,-5-8 25-16,5 0 4 0,0 0 2 0,5 0 0 15,-9-4-29-15,4 0-5 0,0-8-2 0,0 4 0 16,0-4-14-16,0 0 0 0,-4-4 0 0,4 0 0 0,0-1 0 16,0 1 0-16,-4 0 0 0,-1 0 0 0,5 0 0 0,-4 0 0 15,-1 0 0-15,1 4 0 0,-1-5 0 0,1 5 0 16,-5 0 0-16,5 4 0 0,-5-8 0 0,0 12 0 16,0 0 0-16,0 0 9 0,0 0-9 0,0 0 0 15,0 0 0-15,4 12 0 0,-4-4 15 0,5 4 7 16,-1 9 2-16,-4-1 0 0,5 0-11 0,-1 8-1 15,1 1-1-15,-5 3 0 16,0 5-11-16,0-5 0 0,4-4 0 0,-4 5 8 0,0-5-8 0,0 4 0 16,5-3 0-16,-5 3 0 0,0-4 0 0,0 1 0 15,5-1 0-15,-5 0 0 0,-5-3 0 0,5-5 0 16,-5 0 0-16,5 0 0 0,-4-12 0 0,-1 9 0 16,1-5 0-16,-1-4 0 0,5-8 0 0,0 0-11 15,-9 0 11-15,9 0-8 0,-9 4-5 0,9-4-1 16,-9-4 0-16,0 0 0 15,9 4-13-15,-5-12-2 0,1 0-1 0,-5-5 0 0,9 5 11 0,-5-8 3 16,0 4 0-16,5-4 0 0,-4-1 8 0,8 5 8 16,-4 0-12-16,10-4 12 0,-6-1 0 0,5 5 0 0,5 4 0 15,0-4 0-15,-1 4 0 0,10 4 0 0,-5 4 0 0,5 0 0 16,4 0 15-16,-9 0-3 0,5 4-1 0,0-5 0 16,-5 1 0-1,5 4 0-15,-9-8 0 0,-1 4 0 0,1 4-11 0,0 0 0 0,-10-4 0 0,10 4-565 16,-1 4-120-16</inkml:trace>
  <inkml:trace contextRef="#ctx0" brushRef="#br0" timeOffset="1885">733 469 806 0,'0'0'36'0,"0"0"7"0,0 0-35 0,0 0-8 0,-5 9 0 0,5-9 0 0,0 0 54 16,0 0 9-16,0 0 1 0,-4 8 1 0,4-8-7 16,0 0-2-1,0 0 0-15,0 0 0 0,0 0 12 0,0 0 3 0,0 0 0 0,0 0 0 16,0 0-6-16,0 0-1 15,0 0 0-15,0 0 0 0,0 0 0 0,0 0 0 16,0 0 0-16,0 0 0 0,0 0-28 0,0 0-5 16,0 0-2-16,0 0 0 0,9 0 5 0,-9 0 1 15,0 0 0-15,0 0 0 0,9-4-24 0,-9 4-11 16,0 0 10-16,0 0-10 0,4-13 10 0,1 5-10 16,4 0 10-16,-4 0-10 0,-5 8 10 0,9-8-10 15,-5-8 10-15,5 4-10 0,-4 4 13 0,0-4-3 16,8 3-1-16,-4 1 0 0,-4-4-9 0,4-4 0 15,-4 4 9-15,4 8-9 0,-5-4 8 0,-4 8-8 16,5-8 8-16,-1 0-8 16,1 4 8-16,-1-5-8 0,1-3 8 0,4 4-8 0,-4 4 0 0,-1 0 8 15,-4 4-8-15,9-4 0 0,-9 4 8 0,5 0-8 0,4 4 10 0,-5 4-10 16,6-4 24-16,-6 4-2 0,1-4 0 16,-1 4 0-16,1 5-22 0,4-1 0 0,-5 4-12 15,1 0 4-15,0 4 8 0,-1-8 0 0,1 1 0 16,-1 3 8-16,1 0-8 0,-1-4 0 0,1 4 8 15,-1-4-8-15,1 5 0 0,0-5 8 0,-1-4-8 0,5-4 0 16,-9-4 0-16,5 8 0 0,-1 0-12 0,-4-8-1060 16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0.1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55 160 345 0,'0'0'31'0,"0"0"-31"0,0 0 0 0,0 0 0 0,0 0 108 0,0 0 16 15,0 0 4-15,0 0 0 0,0 0-76 0,0 0-16 16,0 0-2-16,0 0-1 0,0 0 15 0,0 0 2 15,0 0 1-15,0 0 0 0,10 8 5 16,-10-8 0-16,0 0 1 0,0 0 0 0,9 4-1 0,-9-4 0 16,0 0 0-16,9 4 0 0,-9-4 3 0,0 0 0 15,0 0 0-15,9 0 0 0,-5-4-38 0,-4 4-7 16,0 0-2-16,10 0 0 0,-10 0-12 0,9-4-16 16,-5-4 3-16,1-4 1 0,-1 4 26 0,-4 0 6 15,5-4 0-15,-5 3 1 0,0 1-21 0,0 0 0 16,0 0 0-1,0 8 0-15,-5-8-12 0,5 8-8 0,-4-8 0 0,-1 4-1 0,-4-4 35 0,9 8 7 0,-9 0 2 0,9 0 0 16,-9 0-14-16,-5 4-9 0,5 0 12 0,0 0-12 16,0 0 35-16,4 4 0 0,1 0 0 0,-5 0 0 15,4 4-44-15,-4-3-9 0,9 3-2 0,0 0 0 16,-4 4 20-16,4-4 0 0,0 0 0 0,0-12 9 16,0 0-9-16,0 0 0 15,0 0 0-15,0 0 8 0,0 0-8 0,13 8 0 0,-8 4 0 0,-5-12 0 16,13-4 13-16,-4 4 1 0,1 0 0 0,3-4 0 15,-4-4 15-15,0 0 3 0,1-4 1 0,-1 4 0 16,0-4-13-16,-5 4-2 0,5-4-1 16,-4 4 0-16,0-1-8 0,-1 5-1 0,-4 4-8 0,5-8 12 15,-5 0-4-15,0 4 0 0,0-4-8 0,0-4 12 0,-5 0-12 16,1 0 0 0,4 12 0-16,-10-8 0 0,1-1 0 0,5-3 0 15,-5 4 0-15,0 4 0 0,-1 0 0 16,6 8 0-16,-10 0 0 15,10 4 9-15,-5 0-9 0,4 0 10 0,-4 1-10 16,4-1 10-16,-4 4-10 0,5-8 10 0,-5 0-10 0,9-4 10 0,-9 4-10 0,4 4 0 16,0 4 0-16,5-4 8 0,-4 4-17 0,4-3-4 15,0-9-1-15,0 12 0 0,0-12 14 0,0 0 0 16,0 0 0-16,4 12 0 0,6 0 9 0,-10-12 5 16,0 0 1-16,0 0 0 0,9 12-15 0,-9-12 0 0,9-8 0 0,0 4 0 15,0-4-12-15,-9 8-1 0,9-8-1 0,-4 0 0 16,4 0 14-16,-5 4 0 0,-4 4 0 0,0 0 0 15,5-9 0-15,-5 9 16 0,4-12-3 0,-4 4-1 16,0 8-12-16,0 0 0 0,0 0 0 0,0 0 0 16,0 0 0-16,0 0 8 0,0 0-8 0,0 0 0 15,0 0 0-15,0 0-18 0,0 0 2 0,0 0-640 16,0 0-128-16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5.3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423 481 633 0,'0'0'56'0,"0"0"-44"15,0 0-12-15,0 0 0 0,0 0 174 0,0 0 33 16,13-4 6-16,-13 4 2 0,5-8-110 0,-1 0-21 16,1 0-5-16,-5 0-1 0,0 0-39 0,-5-4-8 31,1 3-2-31,-1 1 0 0,-8-4-29 0,-1 4 0 0,0 0 0 0,-4 4 0 0,0 4 0 0,0 0 8 16,-1 4 0-16,1 4 1 0,-5 4 4 0,5 0 1 0,-5 1 0 15,10 3 0-15,-5 4-4 0,4-4-1 0,0 4 0 0,5 1 0 16,-5-1 7-16,10 0 2 0,-1 4 0 0,5-3 0 15,0-1-18-15,9 0 0 0,-4 0 0 16,4 1 0-16,5-5 16 0,-5 0 0 16,5-4 0-16,-1-4 0 0,1-4-4 0,-5-4-2 0,5 4 0 0,-5-4 0 15,4 0 22-15,-3-4 5 0,3 0 1 0,1-4 0 16,-1 0-19-16,1-4-4 0,-5 0-1 0,5-4 0 16,-5-5 3-16,5 1 1 0,-1 0 0 0,-4-4 0 15,1-1-10-15,-6 1-8 0,1 0 9 0,-1-5-9 16,-4 1 8-16,0 0-8 0,-4-1 0 0,-1 1 0 15,-4-4 26-15,0 3-1 0,-5 1 0 0,1 0 0 0,-1-5-25 16,-4 9 0-16,4-4 0 0,-4 3 0 0,0 9 0 16,-1 0 0-16,-3 4 0 0,3 0 0 0,1 12 0 0,0 0-14 15,-5 8 2-15,5 0 0 0,-5 4 12 32,5 0 0-32,-5 4 0 0,5 1 0 0,0-1 9 15,4-4 2-15,1 8 0 0,-1-4 0 16,5-3-60-16,0-1-12 0,4 0-3 0,5 0 0 15,5 0-102-15,4 0-21 0,0 0-4 0</inkml:trace>
  <inkml:trace contextRef="#ctx0" brushRef="#br0" timeOffset="458">723 0 806 0,'0'0'72'0,"0"0"-58"15,5 16-14-15,-5-16 0 0,0 0 156 0,0 16 28 0,4 8 5 0,-4-3 2 16,0 3-71-16,0 4-13 0,0 0-3 0,0 1-1 16,0 3-43-16,0 5-8 0,0-5-1 0,0 4-1 15,0 1-19-15,5-1-4 0,-5 5-1 0,0-5 0 16,0-3-6-16,0-1-2 0,0-4 0 0,0 1 0 0,4-1-18 15,-4-4 0-15,5-8 0 0,-5-4-9 0,-5 1 26 0,5-13 6 16,0 0 1-16,0 0 0 0,0 0-24 0,0 0 0 16,0 0 0-16,0 0 0 0,5-13-12 0,4 5 2 15,0-4 1-15,-4-4 0 0,-1-4 9 0,1-4 0 16,4-1-9-16,0 5 9 0,-5 0 0 0,6-4 0 16,-1 7 0-16,0-7 0 0,0 4 0 0,0 4 0 15,5-5 0-15,-5 9 0 0,4-4 0 0,1 4 0 16,-5 0 8-16,5 8-8 0,-1 0 11 0,-3 0-3 15,3 4-8-15,-4 4 12 0,0 0 0 0,1 0-1 16,-1 8 0-16,0 0 0 0,-5 0 1 0,5 4 1 16,-4 5 0-16,0-1 0 0,-1 0 0 0,1 0 0 15,-1 5 0-15,1-1 0 0,-1 0-13 0,1 0 0 0,-1-3 8 16,1-1-8-16,-1 0 0 0,1 0 9 0,0-3-9 0,-1-5 8 16,1 0-26-16,-1-4-6 0,5 0 0 0,-4 0-1 15,4 0-183-15,0 0-37 16,5-8-7-16,-14 0-2 0</inkml:trace>
  <inkml:trace contextRef="#ctx0" brushRef="#br0" timeOffset="724">1319 801 806 0,'0'0'72'0,"0"0"-58"16,0 0-14-16,0 0 0 0,0 0 178 0,0 0 33 15,0 0 6-15,0-8 2 0,0-8-103 0,-4 8-21 16,-1-5-4-16,1 1-1 0,-1-8-63 0,1 0-13 16,-1-4-2-16,1-1-1 0,-1 1 32 0,0 0 6 15,1-5 2-15,-1 9 0 0,1 0-31 0,4 0-5 16,-5-1-2-16,1 5 0 0,-1 0-13 0,5 0 0 16,0 4 0-16,-4 0 0 0,4-1 0 0,4 1 0 15,-4 4 0-15,5 4-970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3.1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423 945 806 0,'0'0'36'0,"0"0"7"0,0 0-35 0,0 0-8 0,0 0 0 16,0 0 0-16,0 0 53 0,0 0 9 0,0 0 2 0,0 0 0 16,5 0 0-16,-5 0 0 0,0 0 0 0,0 0 0 15,9 4 0-15,-9-4 0 0,0 0 0 0,0 0 0 16,4-4-52-16,1 0-12 0,-5 4 0 0,9-4 0 16,-4-4 52-16,-5 0 8 0,0 8 2 0,4-8 0 15,-8 0-48-15,4 0-14 0,4 3 0 0,-4-3 8 16,-4 0 36-16,4 0 8 0,-5-4 2 0,5 8 0 15,-4 0-44-15,-6 0-10 0,1 4 0 0,-4 0 0 16,4-4 0-16,-5 4 0 0,0 0 9 0,-4-4-9 16,-5 4 11-16,5 4-3 0,0 0-8 0,0 4 12 15,4 0-12-15,-4 0 9 0,4 4-9 0,0 5 8 0,1-1-8 0,4-4 0 16,0 4 0-16,4-4-11 0,1 4 23 0,-1 1 4 16,5-1 0-16,0 0 1 0,0 0-9 0,5 0-8 15,-1 0 9-15,5-3-9 0,-4-5 20 0,4 0-1 16,0 0-1-16,5-4 0 0,-5 0 5 0,4 0 1 15,1-4 0-15,0 0 0 0,-1-4 32 0,-4 0 6 16,5-4 2-16,0 0 0 0,-1-4-52 0,1-1-12 16,0-3 0-16,-5 8 0 15,4-4 0-15,-3 0 0 0,-1 0 0 0,0 0 0 0,-5-1 0 0,5-3 0 16,-4 0 0-16,4-4 0 0,-9 0 0 0,0-5 0 16,5 1 0-16,-5-4 0 0,-5-5 0 0,1 5 0 15,-6-4 0-15,1-1 0 0,0 1 0 0,-4 0 0 16,-1 3 0-16,-4-3 0 0,0 8 13 0,4 7 0 15,-4 5 0-15,-1 0 0 0,1 4-13 0,-5-4 0 16,5 0 0-16,0 4 0 0,0 4 0 0,0 4-18 0,-1 0 4 16,6 0 1-16,-1-4 13 0,5 4 0 0,0 4 0 0,0 8 0 15,4 0-27 1,1 0-2-16,4 0-1 0,0 0 0 0,0 0-134 0,4 5-26 16,1-5-6-16</inkml:trace>
  <inkml:trace contextRef="#ctx0" brushRef="#br0" timeOffset="647">765 569 403 0,'-5'12'36'0,"5"-4"-36"16,0 4 0-16,-4 0 0 0,4 4 192 0,-5 5 31 0,5-1 6 16,0 0 2-16,-4 0-87 0,4 1-18 0,0 3-3 0,4 4-1 15,-4-8-47-15,5 1-10 0,-1-5-1 0,1 4-1 16,-1-4-26-16,5-4-5 0,-4 1 0 0,4-1-1 16,0 4-31-16,-4-12-18 0,4-4 2 0,0 0 1 15,0 4 47-15,0-4 8 0,0-8 3 0,0-4 0 16,0 4-35-16,-4-4-8 0,4-1 0 0,0 1 0 15,-4 4 0-15,4-4 0 0,-5 0 0 0,6 0 0 0,-6 4 0 16,1 0 0-16,-1-9 0 0,5 5 0 16,-4 8 0-16,-1-8 0 0,1-4 0 0,-5 4 0 15,0 0 0-15,4 7 0 0,-4 5 0 0,0 0 0 16,0 0 0-16,0 0 0 0,0 0 0 0,0 0 0 0,0 0 0 0,0 0 0 16,0 0 0-16,-4 13 0 0,4 3 0 15,0 0 0-15,0 0 0 0,-5 4 8 0,5 1 9 0,0 3 2 16,0 0 0-16,0 5 0 0,0-9-19 0,0 4-16 15,0 0 4-15,0 1 0 0,0 3 12 0,0 0 0 16,0 1 0-16,0 3 10 16,5 4-10-16,-5 5 0 0,0-9 0 0,-5-3 0 0,5 3 0 0,-9-4 0 15,5-7 0-15,4-1 0 0,-9 0 8 0,4-4 0 16,1-4 0-16,-6 0 0 0,6 1-20 0,-5-5-4 16,0 4 0-16,0-4-1 0,-5-8 17 0,5 0-12 15,0-8 12-15,-5 4-10 0,5-4 10 0,0 4-13 0,0-4 5 16,4-5 8-1,-4-7-36-15,4 0 1 0,5 0 0 0,-4-1 0 0,4 1 51 0,0 0 11 0,4 0 1 16,1 0 1 0,4 3-46-16,0 1-10 0,0 0-1 0,5 0-1 0,0-8 48 0,-1 3 9 0,1 5 3 0,0 4 0 15,-1-4-22-15,1 4-9 0,0-1 8 0,-1 5-8 16,-4 0 0-16,5 0 0 0,-5 0 8 0,5 4-8 16,-14 4-136-16,4-8-28 15</inkml:trace>
  <inkml:trace contextRef="#ctx0" brushRef="#br0" timeOffset="1087">610 403 1206 0,'0'16'53'0,"0"-16"11"0,0 0-51 0,0 0-13 0,0 0 0 0,0 0 0 16,0 0 99-16,0 0 17 15,0 0 3-15,9 4 1 0,0-8-76 0,5 0-16 0,-10-4-2 0,5 0-1 16,1 0 23-16,-1-5 4 0,0 1 0 0,0-4 1 15,0 4-33-15,0 0-8 0,5 0 0 0,-5-4-1 16,-5-1 3-16,1 1 1 16,4 4 0-16,0-4 0 0,0 0-15 0,0-5 0 0,0 1 8 0,1 4-8 15,-6 0 0-15,5 0 0 0,-4-5 0 0,-1 9 0 16,5-4 8-16,1 4-8 0,-6 0 0 0,5 0 0 16,0 0 8-16,-4-1-8 0,4 5 0 0,-4 8 0 0,-5 0 10 15,9 0-10-15,-5-4 10 0,5-4-10 0,-4 8 13 16,4 0-3-16,-9 0-1 0,9 12 0 0,-4 9 0 15,4-13 0-15,0-4 0 0,0 4 0 0,-5 4-9 0,6 4 0 16,-1 4-10-16,0 1-616 16,0-1-123-16</inkml:trace>
  <inkml:trace contextRef="#ctx0" brushRef="#br0" timeOffset="1510">0 1589 806 0,'0'0'72'0,"0"0"-58"16,9 0-14-16,0-5 0 0,0 5 208 0,0-4 38 16,5 4 8-16,0 0 2 0,-1 0-118 0,10 0-23 15,-5 0-5-15,10 9-1 0,3-1-15 0,1-8-3 16,9-4-1-16,5-5 0 15,-1 1-26-15,5 0-6 0,0 4-1 0,1 4 0 0,8 4-44 0,-9-4-13 16,-5-8 0-16,5 0 8 16,-9 4-8-16,0 4 8 0,-4-4-8 0,-1 4 8 0,-4 0-8 0,0 0 0 15,-5 0 0-15,1 0 8 16,-10 0-45-16,0 0-9 0,0 4-2 0,-4-4-716 16,-5 0-144-16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7.2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80 1036 0,'0'0'46'0,"0"0"10"0,0 0-45 0,0 0-11 16,0 0 0-16,0 0 0 0,0 0 98 0,0 0 18 15,0 0 3-15,0 0 1 16,0 0-20-16,0 0-4 0,0 0-1 0,0 0 0 0,0 8-23 0,0-8-4 16,0 0 0-16,0 0-1 0,0 0-23 0,0 0-5 15,0 0-1-15,0 0 0 0,0 0-30 0,0 0-8 16,0 0 0-16,-4-8 0 0,4 4 11 0,0-4 1 0,0-1 0 15,0-3 0-15,0 4-12 0,-5 4 0 0,5-4 0 16,-9 0 0-16,4 0 0 0,-4 4 0 0,5 0 0 16,-5 4 8-16,-1-4-17 0,-3 8-4 0,4-4-1 0,0 4 0 15,0 0 39-15,-1 4 8 0,6 0 2 0,-1 0 0 16,1 0-11-16,4 0-1 0,0 4-1 0,0 1 0 16,0-1-2-16,4 0-1 0,-4-4 0 0,0-8 0 15,5 8-6-15,-1-4-1 0,-4-4 0 0,10 8 0 16,-10-8-28-16,0 0-7 0,9 8-1 0,0-8 0 15,0-4 24-15,0 0 0 16,-9 4 0-16,0 0 0 0,0 0 11 0,9-12 6 0,-9 4 2 0,0 8 0 16,9-8-175-16,-9 8-34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7.9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370 615 460 0,'13'0'20'0,"-13"0"5"0,9 0-25 0,-9 0 0 16,5-8 0-16,-1 4 0 0,5-4 287 0,-9 4 52 0,0 4 10 0,-4-9 3 16,-5 1-222-16,0 0-44 0,-5 0-9 0,0 4-1 15,-4-4-76-15,0 8 0 0,0 0-12 0,0 0 1 16,-5 0 60-16,5 0 12 0,-1 8 3 0,1 4 0 15,0-4-52-15,0 4-12 0,9 9 0 0,-5-1 0 16,5-4 0-16,0 4 0 0,0 1 0 0,9-1 0 0,-5 0 0 16,5 0 0-16,0 1 0 0,5-5 0 0,-5 4 54 15,9 0 8-15,0 0 2 0,0-3 0 0,5-5-52 16,-1-4-12-16,1 0 0 0,0-8 0 0,-1 0 0 16,1-4 0-16,4-4 0 0,-4 0 0 0,-1-8 0 0,6 3 0 15,-1 1 0-15,0-8 0 0,-4 0 54 0,4-5 8 16,-4 1 2-16,-5-4 0 0,-5 0-52 0,1-1-12 15,4-3 0 1,-5-1 0-16,-4 1 0 0,0 8 0 0,-4 0 0 0,-5-1 0 0,0 1 0 16,0-4 0-16,-10-1 0 0,6 1 0 0,-10 0 0 0,0-9 0 0,-4-3 0 15,0 7 0-15,4 5 0 0,0 8 0 0,0 0 0 16,1 7 0-16,3 1 0 0,1 8 0 0,0 4 0 0,0 0 0 16,4 8 0-16,0 4 0 0,1 1 0 15,4 3 0 1,-1 4-48-16,1 0-13 0,5 1-3 0,-1-1 0 15,1 0 0-15,4 0 0 0,0 0 0 0,4-3 0 16,1-5-153-16,-1 4-31 0,15 4-7 0,-1-8-1 0</inkml:trace>
  <inkml:trace contextRef="#ctx0" brushRef="#br0" timeOffset="483">688 0 1267 0,'0'0'56'0,"0"0"12"0,5 8-55 0,-5-8-13 15,9 8 0-15,0 4 0 0,0 8 145 0,0 4 27 16,-4 1 4-16,-5-5 2 0,4 0-55 0,1 5-11 15,-5 3-3 1,0 4 0-16,4-7-9 0,-4 3-3 0,5 4 0 0,-5-3 0 0,0-1-77 0,5 4-20 16,-5 5 0-16,0-5 0 0,0 9 0 0,0-5 0 0,4-4 0 15,1 1 0-15,-5-5 0 0,0 0 0 0,0-3 0 0,0-9 0 16,0 0 16-16,0-8-1 0,0-8 0 0,0 0 0 16,0 0-15-16,0 0-8 0,0 0 8 0,0 0-13 15,4-8 2-15,5 0 1 0,-4-8 0 0,-1 4 0 16,5 3 10-16,-4-7 0 0,0-4 0 0,4 0 0 15,-5 4 0 1,5-1-8-16,-4 1 0 0,4 4 0 0,0 4 8 0,0 0 0 0,0-8 0 0,0 4 0 16,5 4 0-16,-5-1 0 0,0 1 8 0,5 4-8 15,-5 4 8-15,0 0-8 0,0 0 8 0,5 4-8 16,-5 4 0-16,0 1 0 0,-4 7 0 0,4 0 0 16,-5 0 0-16,1 0 0 0,4 0 0 0,-4 9 0 15,-5-1 0-15,0 0 0 0,4 1 0 0,-4-1 0 16,0 0 0-1,0-4 0-15,0-3 0 0,5-1 0 16,-5-4-172-16,0-4-40 0,4 4-7 0</inkml:trace>
  <inkml:trace contextRef="#ctx0" brushRef="#br0" timeOffset="1869">1467 987 1958 0,'0'0'43'0,"0"0"9"0,0 0 1 0,0 0 3 0,0 0-45 0,0 0-11 16,0 0 0-16,0-8 0 0,-5-4 53 0,5 4 9 16,-4 0 2-16,4 0 0 0,-5-9 0 0,5-3 0 15,0 0 0-15,-4 8 0 0,4 0-52 0,-5 0-12 16,0-9 0-16,5 5 0 0,0 0 0 0,-4 4 0 15,4-8 0-15,0-1 0 16,0 5-100-16,0 0-22 0,4 0-5 0,1 4-1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0.9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93 806 0,'0'0'36'0,"0"0"7"0,0 0-35 0,0 0-8 16,0 0 0-16,0 0 0 0,0 0 156 0,0 0 28 15,4-4 7-15,5-4 1 0,-4 4-52 0,4-4-9 16,5 4-3-16,-10 4 0 0,10 4 0 0,0-4 0 16,4-4 0-16,0-4 0 0,9 4-49 0,5 0-11 0,0 4-1 0,9 0-1 15,-5 0-28-15,10 0-6 0,9-4 0 16,-1 4-1-1,5-4 0-15,1 4 0 0,-1 4 0 0,0 4 0 16,0-4-31-16,5 0 0 0,0-4 0 16,4 0 0-16,0 4 0 0,1-8 0 0,-6-4 0 15,1 4 0-15,-9 4 0 0,-5 0-10 0,-5-8 0 0,1 4 0 16,-5 4 10-16,-5 0 0 0,1-8 0 0,-6 4-8 16,-3 4-18-16,-5-4-3 0,-1-5-1 15,-3 5 0-15,-10 0-117 0,4 0-23 0,-4 4-5 0,-9 0-861 16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1.5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387 721 1728 0,'0'0'38'0,"0"0"8"0,0 0 2 0,0 0 0 0,0 0-39 0,13 8-9 0,-13-8 0 0,0 0 0 15,0 0 89-15,14 0 16 0,0-4 3 0,-1 0 1 16,-13 4-70-16,5-12-15 0,-1 0-2 0,-4 4-1 15,0-9-9-15,-4 5-1 0,-5-8-1 0,0 8 0 16,-5-8-10-16,-4 8-17 0,4-5 4 0,-4 1 1 16,0 4 12-16,0 4 0 15,-5 4 0-15,0 4 0 0,5 8 0 0,0 0 0 0,-1 4 0 0,1 0 0 16,5-4 48-16,3 9 13 0,-3 3 3 0,4 0 0 16,0 0-64-16,4 1-12 0,0-1-2 0,5 0-1 0,0-8 15 15,5 8 0-15,0-3 0 0,4-1 10 16,0 4-10-16,4-8 10 0,-3-4-10 0,3 0 10 15,-4 0-10-15,5-3 12 0,4-10-12 0,0 1 12 0,-4 0 16 16,4 0 4-16,0-4 1 0,1-8 0 0,-1-4-12 0,0 0-2 16,0-9-1-16,1 5 0 0,3-4-4 15,-4-1-1-15,-4-3 0 0,-5-4 0 0,-9-5-13 16,0-3 0-16,0 3 0 0,5-3 0 0,-1-1 9 0,1 1-1 16,-5-1 0-16,-5 0 0 0,-13 5-8 0,-5 0 0 15,5 7 0-15,-9 5 0 0,0 8 0 0,-5-1-11 16,0-7 3-16,4 8 0 0,-3 12 8 0,3 4 0 15,6 4 0-15,-6 0 0 0,1 4 0 0,9-4 0 16,-1 8 0-16,1 0 0 0,5 4 0 0,-1 4 0 0,0-4 0 16,1 5 0-16,4-1 0 0,-1 4 0 0,1 4 0 15,5-4-787-15,4 1-155 16</inkml:trace>
  <inkml:trace contextRef="#ctx0" brushRef="#br0" timeOffset="1323">815 681 1728 0,'0'0'76'0,"0"0"16"0,0 0-73 0,0 0-19 16,0 0 0-16,0 0 0 0,0 0 106 0,0 0 18 0,0 0 3 0,9 8 1 15,0 4-51-15,0-4-9 0,5 4-3 0,-5-4 0 16,-9-8-1-16,9 4-1 0,5-8 0 0,-1 0 0 0,5-4-51 15,-4 8-12-15,0 0 0 0,4-4 0 0,5-4 0 0,-1 0 0 16,-8-4 0-16,9 8 0 0,0 0 0 0,-5 4 0 31,0-5 0-31,-4 1 0 0,-5-4 38 0,0 0 5 0,0-8 1 0,0 4 0 0,-9 8-31 0,5-12-5 16,-5-5-8-16,-9 1 11 16,0 0-49-16,-5 4-10 0,-4 4-1 0,-1-5-1 0,-3 5 91 15,-1-4 19-15,0 0 3 0,-4 0 1 16,9 0-103-16,-5-1-20 0,0 5-4 0,9 0-1 15,1 4 52-15,-1-4 12 0,0 4 0 0,5 4 0 0,0-4 0 0,5 4 0 16,-1-5 0-16,-4 1 0 0,9-4 0 0,0 0 0 16,-5 0 0-16,5 4 0 0,0-4 0 0,5 4 0 15,0-9 0-15,4 9 0 0,-5-4 0 0,10 4 0 0,-5-4 0 16,0 0 0-16,-9 0 0 0,14 0 0 0,4-1 0 16,-4 1 0-16,-1 4 0 0,1 4 0 0,4-4 0 15,-4 8 0-15,-1 0 0 0,6 0 0 0,-6 0 0 0,6 4 0 31,-1 0-54-31,-5 4-8 0,1 0-2 0,4 4 0 0,5 1-153 0,0-1-31 16</inkml:trace>
  <inkml:trace contextRef="#ctx0" brushRef="#br0" timeOffset="1527">1475 778 1580 0,'0'0'35'0,"0"0"7"0,0 0 2 0,0 0 0 0,0 0-36 16,-5-4-8-16,1-4 0 0,-5-1 0 0,4-7 86 0,1 4 15 16,-1 0 3-16,0 4 1 0,1-8 19 0,4 4 3 15,0-1 1-15,-5-7 0 0,5 4-103 0,0-4-25 16,0 4 0 0,5-1 0-16,-5-3 0 0,0 8 0 0,4 4 0 0,1-4-712 15,-5 4-147-15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5.0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98 73 1497 0,'0'0'66'0,"0"0"14"16,9 8-64-16,-9-8-16 0,0 0 0 0,0 0 0 0,0 0 105 0,0 0 18 15,0 0 3-15,0 0 1 0,0 0-32 0,0 0-7 16,10 12 0-16,-10-12-1 0,0 0-36 0,0 0-7 16,0 0-2-16,0 0 0 0,0 0-34 0,0 0-8 15,0 0 0-15,0 0 0 0,4-12 0 0,1 4 0 16,-5 0 0-16,0 8 0 0,0 0 0 0,-5-12 0 16,1 0 0-16,-1 0 0 15,-4 3 17-15,0 1 2 0,0 4 0 0,-5 4 0 0,5-8-31 0,0 8-5 16,-5 8-2-16,5 4 0 0,0-3 67 0,4 3 12 0,-4-4 4 0,9 4 0 15,-4 4-52-15,4 0-12 0,-5 5 0 16,5-5 0-16,0-16 0 0,5 8 0 0,-5 8 0 0,4-4 0 16,-4-12 0-16,5 8 0 0,4 4 0 0,-5-4 0 15,-4-8 0-15,0 0 0 0,14-4 0 0,-5-4 0 16,-4 4 0-16,4-4 0 0,-5 0 0 0,1 0 0 16,4 0-48-16,-9 8-13 15,0 0-3-15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6.5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533 723 1638 0,'13'8'72'0,"-4"-4"16"0,-9-4-71 0,0 0-17 15,0 0 0-15,0 0 0 0,0 0 126 0,0 0 22 16,5 4 4-16,-5-4 0 0,0 0-121 0,0 0-31 16,0 0 0-16,0 0 0 15,-5-8-15-15,-8 0-9 0,4 0-1 0,-1-4-1 0,1 4 26 0,-4 0 0 0,-1-5 0 0,-4 5 0 32,0 0 0-32,-1 4 0 0,1-4 0 0,-5 8 0 0,10 0-36 15,-5 4-1-15,-1 0-1 0,1 4 0 0,4 4 20 0,1-3 4 0,-1 7 1 0,5 0 0 16,4 4 66-16,1-4 14 0,-1 1 2 0,5 3 1 15,0 4-50-15,5-4-11 0,-1-12-1 0,6 5-8 16,-1-1 0-16,0-4 0 0,4 4 0 0,6-8 0 16,-1 0 53-16,0 0 4 0,5-4 1 0,-5-4 0 15,0 0-42-15,5-8-8 0,-5 0-8 0,-4-4 12 16,0-1 41-16,-5-3 9 0,4 0 2 0,-4-4 0 16,1-1-75-16,3-3-14 15,-4 0-3-15,0-5-1 16,1 1 29-16,-6-5 0 0,-4 5 0 0,-4-4 0 0,-6-1 0 0,6 1 0 0,-5-1 0 0,-5-7 0 0,-9-1 17 15,1 1 10-15,3-1 1 0,-3 1 1 16,-10 3-74-16,0 5-15 0,-5 4-4 16,1-1 0-16,0 9 52 0,4 12 12 0,4 8 0 15,1 4 0-15,0-4 0 0,-1 12 0 0,6-4 0 0,3 12 0 0,1 0 0 0,0 0 0 16,4 5 0-16,1-5 0 16,4-4-54-16,0 4-8 0,-1 8-2 0,6-3-947 15</inkml:trace>
  <inkml:trace contextRef="#ctx0" brushRef="#br0" timeOffset="1687">920 731 1234 0,'0'0'27'0,"0"0"5"0,0 0 2 0,-5 4 2 0,5-4-36 0,0 0 0 0,0 0 0 0,0 0 0 0,0 0 108 15,-9 0 14-15,0 0 3 0,9 0 1 16,-9 4-41-16,4 4-8 0,1 0-1 0,4-8-1 0,0 0-9 0,0 0-2 15,0 0 0-15,0 0 0 0,0 0 0 0,0 0 0 16,0 0 0-16,0 0 0 0,4 4 0 0,10 1 0 16,-1-5 0-16,6 4 0 0,8 4 33 0,0-4 7 15,-9-8 0-15,5-4 1 16,-5 4-117-16,5-5-24 0,5 9-5 0,-6-4-1 0,-3-4 42 0,-1 4 0 31,-5-8 0-31,1 4 0 0,0-8 0 0,-1 8 0 0,-8-8 0 0,-5 3 0 0,0-3 0 0,0 0 0 16,-5 0 0-16,-4 4 0 0,-4-9 0 0,-1 9 0 15,0-4 0-15,-8 4-8 0,-1 0 52 0,0 4 10 16,-9-4 2-16,5-1 1 16,-1 5-95-16,6 0-19 0,4 0-4 0,-1 0-1 0,6 4 62 0,13 4 0 15,0 0 0-15,0 0 0 0,0 0 0 0,0 0 0 16,0 0 0-16,0 0 0 0,9-8 0 0,-5-4 0 0,1-4 0 0,4-1 0 16,5 9-12-16,-1 0-10 0,1 0-2 0,0 0 0 15,4 0 71-15,-5 4 13 0,10 0 4 16,-9 0 0-16,4 4-32 0,-4 0-7 0,-5 0-1 0,5 4 0 15,-1-4-70 1,1 4-14-16,-1-4-4 0,1 4 0 0,0 0-97 16,4 4-20-16,-9-4-4 0</inkml:trace>
  <inkml:trace contextRef="#ctx0" brushRef="#br0" timeOffset="1891">1625 889 1036 0,'0'0'92'31,"0"0"-73"-31,0 0-19 0,0 0 0 0,0 0 156 0,0 0 27 0,-9-4 5 0,0 0 2 0,0-4-48 0,0 4-10 16,0-8-1-16,-5-1-1 0,9-7-62 0,-4 0-13 15,-4 0-3-15,8 0 0 0,-4-5 20 0,4 9 3 16,-4-4 1-16,5 4 0 0,-1-9-76 0,5 1-20 16,-4 8-2-16,4 0 0 15,0 0-16-15,0-1-3 0,4 1-1 0,-4 4 0 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9.7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 1141 0,'0'0'50'0,"0"0"11"0,0 0-49 0,0 0-12 15,0 0 0-15,0 0 0 0,5 8 133 0,-5-8 24 0,9 8 5 0,0-4 1 16,5-4-47-16,0 4-10 0,4-4-2 0,5 4 0 16,-1-4-22-16,1-4-5 0,0 4-1 0,9-8 0 15,0 4-12-15,4-4-4 0,5 0 0 0,4 4 0 0,1 0-35 0,4 4-7 16,5 0-2-16,4 0 0 0,0 0 16 0,5 0 2 15,-5 0 1-15,9 0 0 0,-8-4-24 0,3 4-11 16,-4 0 10-16,5 0-10 0,-9 0 0 0,-1 0 8 16,6 8-8-16,-1-4 0 0,-5-4 0 0,-3 0 0 15,-1 4 0-15,-14-4 0 0,5 4 72 0,-9-4 12 16,-5 0 3-16,1 4 0 16,-6-4-275-16,-8 4-54 0,0-4-11 0,-5 4-873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20.3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263 765 1764 0,'19'-4'39'0,"-10"8"8"0,0-4 1 0,0 4 1 0,5-8-39 0,4 4-10 0,0-4 0 0,-4 0 0 0,-5 0 45 0,0-4 7 16,0 0 2-16,-5-5 0 0,-4 1-30 0,5 0-5 15,0 0-2-15,-5-4 0 0,0 0 24 0,0-5 5 31,0 1 1-31,0 0 0 0,-14 4-16 0,5-5-3 0,-5-3-1 0,-4 4 0 16,-5 0-43-16,-4 4-9 0,-5-5-2 0,5 9 0 0,4-4 52 0,-4 8 11 16,4 4 1-16,0 4 1 0,0 12-8 0,10 4-2 15,-1-4 0-15,0 4 0 0,1 5 23 0,4-9 4 16,-1 8 1-16,6 0 0 16,-1 1-92-16,5 3-19 0,5 0-3 0,4-4-1 0,0-3 59 15,5-1 0-15,-1 4 0 0,1-8 0 0,4 0 0 0,1-4 0 0,-1 0 0 0,4 1 0 16,1-9 0-16,0 0 0 0,4 0 0 0,-4-9 0 15,4-3 0-15,-4 0 0 0,0 0 0 0,-5-4-8 16,0-4 8-16,1-5 0 0,-10 1 0 0,4-4 0 16,1 3 0-16,-9-3 0 0,-1-8 0 15,-4-1 0-15,-4 1 0 0,4-5 0 0,-10 5 8 16,1 0-8-16,0 7 0 0,-4-3 0 0,-1 3 0 0,-4 1 0 31,-10 4 0-31,-3 4 0 0,3-1 0 0,1 5-8 0,-5 0 8 16,0 4 0-16,0 12 0 0,5-4 0 0,0-4 0 15,4 8 0-15,0 8 0 0,9 4 0 16,5-4 0-16,-4 4 0 0,-1 0 0 0,5 5 0 16,4-1-56-16,1 0-5 0,-1 4-2 0,5 0 0 15,5 1-205-15,-1-1-42 0,15 24-8 16,-6-15-2-16</inkml:trace>
  <inkml:trace contextRef="#ctx0" brushRef="#br0" timeOffset="1258">914 154 1364 0,'0'0'30'0,"0"0"6"0,0 0 2 0,0 0 0 0,0 0-30 0,0 0-8 0,0 0 0 0,5 8 0 15,-5 0 76-15,5 0 13 0,-5 0 3 0,0 4 1 16,0 4-31-16,4 1-6 0,1 3-2 0,-1 0 0 15,5 4-29-15,0 5-5 0,-4 3-2 0,9 1 0 16,-5 3-18-16,4-4 0 0,-4-3 0 0,5-1 0 16,-5 4 55-16,0-7 7 0,10-1 2 0,-10-4 0 15,0 0-50-15,-5-3-14 0,10-1 0 0,-5 0 8 16,-4-8-44-16,-5-8-9 0,0 0-2 0,4 4 0 0,5-4 87 0,-9 0 18 16,0 0 3-16,9-8 1 0,0-4-62 15,-4 0-15-15,0-4-1 0,-1-1-1 0,5 1 17 16,-4 0 0-16,-1 0-8 0,1-4 8 0,-5-5 0 0,4 1 0 15,1-4 0-15,0 3 0 16,-10-3-60-16,5 4-4 16,5-1-2-16,-5 5 0 0,0 0 108 0,0 8 22 0,0 0 4 0,0 12 0 0,0 0-54 0,0 0-14 15,0 0 0-15,0 0 0 0,0 0 17 0,0 8 1 16,-5 4 0-16,0 0 0 0,1 0-9 0,8 8-1 16,6 1-8-16,-6 3 12 0,1 0-29 0,-1-4-7 15,1-3 0-15,-1 3-1 16,5 0 39-16,1 0 8 0,3 1 2 0,-4-1 0 0,0-4-39 0,1 0-7 15,-1-8-2-15,0 4 0 0,0-7 24 0,-9-5 0 16,4 4 0-16,-4-4 0 0,9 4 16 0,1-4 7 16,-1 0 1-16,0-4 1 0,-9 4-25 0,9-4 0 0,-5-5-9 15,6 1 9-15,-1 0 0 0,-5-8 0 0,1 0 0 16,4 0 0-16,-9 4 0 0,4-9 0 0,1 1 8 16,0-4-8-16,-1-1-14 0,-4-3-9 0,0 0-1 15,0-5-1-15,0 5 37 0,0-4 7 0,0 3 1 0,0 1 1 16,-4-4-21-16,4 3 0 15,-10 1 0-15,6 4 0 0,4-5 0 0,0 1 0 0,0 8 0 0,0 0 8 16,0-5-24-16,0 9-5 0,0 8-1 0,0-4 0 16,0 4 22-16,0 8 0 0,0 0 0 0,0 0 0 15,0 0 0-15,0 0-9 0,4 12 9 0,6 0-974 16</inkml:trace>
  <inkml:trace contextRef="#ctx0" brushRef="#br0" timeOffset="1462">1734 724 1094 0,'0'0'97'0,"0"0"-77"0,0 0-20 0,0 0 0 16,0 0 118-16,0 0 20 0,0 0 4 0,0 0 1 0,0-8-48 0,-5-4-10 15,5 4-1-15,-4-4-1 0,-1-4-19 0,1 0-4 0,-1-1-1 16,-4-3 0-16,4 0-34 0,-4 0-6 0,5-5-2 15,-1 5 0-15,-4 4-17 0,5 0 0 16,-1 4 8-16,1-9-8 0,-1 5 0 0,0 0 0 0,-4 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29.1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1068 403 0,'0'0'36'0,"0"0"-36"16,0 0 0-16,5 13 0 0,0 7 199 0,-5-12 33 16,0-8 6-16,0 0 2 0,0 0-90 0,9 8-18 0,0 4-3 15,0 0-1-15,0 0-23 0,-5 1-5 16,6-1 0-16,-6 4-1 0,5 4-27 0,5-4-4 0,0-12-2 15,-1 13 0-15,1-13-31 0,0 8-7 0,4-8 0 0,-5 4-1 16,6 0 18-16,-6 0 4 0,6-4 1 0,-1 0 0 16,-5 0-29-16,1 0-5 0,0-4-2 0,-1 0 0 15,1-4 1-15,-5 0 0 0,0-4 0 0,5-4 0 16,0-4-7-16,-1 0-8 0,-4-5 11 0,0 1-11 16,-4-4-10-16,4-5-9 0,-4-7-1 0,-1 0-1 15,-4-1 35-15,5-3 7 0,-5-1 2 0,4-3 0 16,-4-1-37-16,0 5-7 0,0-5-2 0,5 1 0 15,-1-9 23-15,5 0 0 0,5 1 0 0,-5-1 0 16,5 5 0-16,-5 3 0 0,0-3 0 0,5 3 0 16,4-8 16-1,0 13 8-15,5 4 2 0,0-5 0 0,-1 13-16 0,1 4-10 0,5-1 12 16,-1 5-12-16,0 0 32 0,1 8 0 0,-1-1 0 0,0 5 0 16,0 0-32-16,1 4 0 0,-1 4 0 0,0 0 0 0,-4 0 0 15,0 0 0-15,0 12 0 0,-5-12 0 16,0 8-44-16,-4 5-16 0,-1-5-4 0,-8 12 0 15,0-8-29-15,-5 8-7 0,-5-3 0 0,0 7-624 16,-8 4-125-16</inkml:trace>
  <inkml:trace contextRef="#ctx0" brushRef="#br0" timeOffset="235">146 801 2419 0,'27'0'53'0,"-17"0"11"0,3 0 3 0,1 4 1 0,4-4-55 0,0 0-13 16,10 4 0-16,-1-4 0 0,0 4 105 0,5 0 19 16,0 1 3-16,4-1 1 0,1 0-109 0,-5 0-19 15,4-4-9-15,1 4 1 0,-1-4 8 0,-4 0 0 16,0 0 0-16,-5 0-8 0,0 0-88 0,-4 0-18 15,0 4-3-15,-5 0-1029 0</inkml:trace>
  <inkml:trace contextRef="#ctx0" brushRef="#br0" timeOffset="580">1448 1372 806 0,'-4'32'72'0,"4"-20"-58"0,-5-3-14 0,5-9 0 0,-4 12 208 0,-6-8 38 15,6 4 8-15,-5-4 2 0,0 4-147 0,4-8-29 16,-4 0-5-16,-5 0-2 0,14 0-21 0,-13-8-4 16,-6-4 0-16,6 0-1 0,-1-1-8 0,1-3-2 15,-1-4 0-15,5-8 0 0,0-1-1 0,-5-7-1 16,0 0 0-16,5-5 0 0,-4-8-35 0,-1 1 0 15,5-5 0-15,0-3 0 0,-5 3 0 0,9-8 0 16,1-3 0-16,-1 7 0 0,5 0 58 16,5-3 5-16,-5-1 1 0,4 0 0 15,6 0-103-15,-1 5-20 0,0 3-4 0,4 5-1 16,1-1 78-16,0 9 15 0,4-1 3 0,5 1 1 0,-5 7-24 0,5 5-9 16,-5 8 0-16,0-1 9 0,0 5-30 15,-4 8-7-15,4 4 0 0,0-8-710 16,-4 12-142-16</inkml:trace>
  <inkml:trace contextRef="#ctx0" brushRef="#br0" timeOffset="911">1653 1214 1342 0,'0'0'120'0,"0"0"-96"0,0 0-24 0,5-4 0 0,-1-8 115 0,-4 4 18 16,5-4 4-16,-1 4 1 0,1-5-42 0,-1 1-9 15,1 4-2-15,4-4 0 0,0 0-7 0,0 0-2 16,0-8 0-16,5-1 0 0,0-11-48 0,-1 4-9 15,1-1-3-15,0 1 0 0,4 0-1 0,0 3-1 16,0-3 0-16,1 4 0 0,-6-1-14 0,5 5 0 16,1 8 8-16,-1-8-8 0,-9 8 0 0,5 4 0 15,-5 0-12-15,0 3-736 0,-5-3-148 0</inkml:trace>
  <inkml:trace contextRef="#ctx0" brushRef="#br0" timeOffset="1115">1585 813 1152 0,'13'21'220'0,"1"-5"45"16,0 0 9-16,4 0 2 0,0-4-84 0,5 5-16 16,-5 3-3-16,5 0-1 0,0 4-137 0,-1 5-35 31,1-5 0-31,0-4 0 0,4 0 0 0,1 1 0 0,-6-5 0 0,6 4 0 0,-6-8 0 0,1 8-11 15,0-7 0-15,-5 3 0 16,0-4-194-16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864 607 9540,'0'0'7102,"-32"0"-6589,-198 0 892,159 0-772,1 3 0,-1 3 0,1 3 0,-82 22 0,112-20-454,21-4-142,0-2 0,-1 0-1,1-1 1,-30 1-1,47-5 850,5-3-790,19-16-14,-1 1-1,43-25 0,-1 0-29,9-12 136,104-102-1,-150 131-139,-2-2 0,-1 0 0,-1-2 0,-2 0-1,-1-2 1,28-61 0,-45 86-63,1 0 0,-1 0 0,0 1 0,-1-1-1,0 0 1,0-1 0,0 1 0,-1-9 0,0 16 11,-1-1 0,1 1 0,0-1-1,0 1 1,0-1 0,-1 1 0,1-1 0,0 1 0,0-1-1,-1 1 1,1 0 0,-1-1 0,1 1 0,0-1 0,-1 1 0,1 0-1,-1-1 1,1 1 0,0 0 0,-1 0 0,1-1 0,-1 1 0,1 0-1,-1 0 1,1 0 0,-1 0 0,0-1 0,1 1 0,-1 0 0,1 0-1,-1 0 1,0 0 0,-24 0-8,16 0-18,-56-2-169,42 0 136,0 1-1,-1 0 1,1 2 0,0 1-1,0 1 1,-42 10-1,40 3 3,25-15 29,-1-1-1,1 1 0,0-1 1,-1 1-1,1 0 0,0-1 1,-1 1-1,1 0 0,0-1 1,0 1-1,0 0 0,-1-1 1,1 1-1,0 0 0,0-1 1,0 1-1,0 0 0,0 0 1,1-1-1,-1 1 0,0 0 1,0-1-1,1 2 0,0 0-323,0 0 0,1-1 0,-1 1-1,1 0 1,0-1 0,-1 1 0,1 0 0,0-1-1,0 0 1,0 0 0,0 1 0,0-1 0,0 0-1,1-1 1,-1 1 0,0 0 0,3 0 0,8 2-4956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36.5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1652 817 0,'0'0'36'0,"0"0"8"0,0 0-36 16,0 0-8-16,0 0 0 0,0 0 0 0,0 0 77 0,0 0 14 15,0 0 2-15,4 12 1 16,-4-12-18-16,0 0-4 0,0 0-1 0,0 0 0 0,0 0-23 0,0 12-4 15,0-12 0-15,0 0-1 0,0 0-33 0,0 0-10 16,0 0 0-16,0 0 0 0,0 0 12 0,0 0-12 16,0 0 12-16,0 0-12 0,0 0 35 0,10-4 0 15,-6-8 0-15,1 4 0 0,4-9 19 0,0 1 4 16,0-4 1-16,5 0 0 0,-5-9 8 0,4 1 1 16,1-8 1-16,0-1 0 0,-1-7-18 0,1-1-4 0,-5-3-1 15,5-5 0-15,-1-4-23 0,1-3-5 0,-5-1-1 16,0-4 0-16,5 0-17 0,-5-11 8 0,0-1-8 15,-9-8 0-15,0 8 22 0,-4-8-2 0,-5 8-1 0,-5 4 0 32,5 16-41-32,-5-3-8 0,-4-1-2 0,4 12 0 0,-4 9 32 0,0-5 0 31,0 21 0-31,-1-4 0 0,1 16-32 0,5-5 0 0,-1 13 0 0,5-4 0 0,-5 8-194 0,5 8-39 16,0 0-8-16,9-8-2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1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0 806 0,'0'0'17'0,"0"0"4"0,0 0 1 0,0 0 2 0,0 0-24 0,0 0 0 0,0 0 0 0,0 0 0 16,0 0 63-16,0 0 8 0,0 0 1 0,0 0 1 0,0 0-14 16,0 0-3-16,0 0-1 0,9 4 0 0,-9-4 7 15,10 0 2-15,3 0 0 0,-4 0 0 16,0 8 0-16,-4-8 0 0,4 4 0 0,5 4 0 0,-5-4-1 0,5 0 0 15,-1 0 0-15,5-4 0 0,5 4-14 0,-5 0-2 16,5-4-1-16,0 4 0 0,0-4-22 0,4 0-4 31,0 0 0-31,-4 0-1 0,4 0-19 0,1 0 0 0,-6 0 0 0,6 4 0 16,-10-4 55-16,5 0 7 0,-10 0 2 0,6 0 0 0,-6 0-52 0,1 0-12 16,0 0 0-16,-1 0 0 0,-4 0 0 0,0 0 0 15,1 0 0-15,-1 0 0 0,-9 0 0 0,4 0 0 16,-4 0 0-16,0 0 0 15,0 0-151-15,0 0-33 0,0 0-6 16,0 0-693-16</inkml:trace>
  <inkml:trace contextRef="#ctx0" brushRef="#br0" timeOffset="298">0 271 748 0,'0'0'33'0,"0"0"7"0,9 0-32 0,0 0-8 16,0 0 0-16,5 0 0 0,-1 0 168 0,1 0 32 15,4 0 7-15,0 0 1 0,14 0-75 0,-4 0-14 16,3 0-3-16,1 0-1 0,0 0-82 0,5 0-16 15,-6 4-3-15,1 0-1 0,-4-4 40 0,-6 0 8 16,1 4 2-16,0 4 0 0,-9-8-50 0,4 0-13 16,0 8 0-16,-4-4 0 0,-1 0 0 0,-4 0 0 15,1 0 0-15,3 4 0 16,-4-4-148-16,5 5-36 0,4-5-6 0,-18-4-2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46.2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16 345 0,'0'0'31'0,"0"0"-31"0,9 0 0 0,-9 0 0 16,0 0 160-16,0 0 25 0,0 0 6 0,0 0 1 16,0 0-103-16,0 0-20 0,0 0-4 0,0 0-1 15,0 0-8-15,9 4-1 0,-4-4-1 0,-5 0 0 16,0 0-35-16,0 0-7 0,0 0-2 0,0 0 0 0,0 0-10 0,0 0 0 15,0 0 0-15,0 0 0 0,0 0 40 0,0 0 5 16,4 8 2-16,-4 4 0 0,-4 0 9 0,-1 5 3 16,10-9 0-16,-5 8 0 0,0 0 4 0,0 4 1 15,9 5 0-15,-9-1 0 0,-9 16-34 0,4 1-6 16,5-1-2-16,0 5 0 0,5 7 34 0,-5-7 6 16,0-9 2-16,4 5 0 0,1-1-52 0,0 1-12 15,-5-13 0-15,9 5 0 0,-5 3 0 0,5-4 0 16,-4-7 0-16,-1 3 0 0,10 0 0 0,-9 1 0 15,-1-5 0-15,1 0 0 0,-1 4 0 0,5-7 0 16,-4 11 0-16,-1-12 0 0,1 1 0 0,0-1 0 16,-1-4 0-16,1-4 0 0,-1 0 0 0,1-4 0 15,4 4 0-15,0-3 0 0,-9-9 0 0,0 0-18 16,0 0 4-16,9 4 1 0,-9-4 21 0,0 0 4 0,5 0 0 16,-5 0 1-16,13-8-13 0,-4-1 0 0,-4 1 0 15,4-4 0-15,-4 0 0 0,-1 4 0 0,5-4 0 16,-4 0 0-16,-1-9 0 0,-4 1 0 0,5 0 0 15,0 0 0-15,-5 0 0 0,4-1 0 0,1 1 0 16,-1 0 0-16,1 0 0 0,-5 3 0 0,4 1 0 0,1-4 0 16,-1 4 0-16,-4 0 0 0,5-1 0 15,-1 9 0-15,-4-8 0 0,5 12 0 0,-5 4 0 0,0 0 0 16,0 0 0-16,0 0 0 0,0 0 0 0,0 0 0 16,0 0 0-16,0 0 0 0,0 0 0 0,9 4 0 15,-4 4 0-15,4 4 0 0,0 0 0 0,5 5 0 16,-5-5 0-16,0 4 0 0,4 4 0 0,1 0 0 15,0 1 0-15,4-1 0 0,-4 8 0 0,4-3 0 0,-5-5 0 16,6 4 0-16,-6-4 0 0,6 1 0 0,-6-1 0 16,1-8 0-16,4 8 0 0,-4-8 0 0,-1 4 0 15,1-7 0-15,-5-1 0 0,0-4 0 0,0-4 0 16,-9 0-18-16,5 4 4 0,-5-4 1 16,0 0 21-16,9 4 4 0,5 4 0 0,-14-8 1 0,0 0-13 0,0 0 0 15,0 0 0-15,0-12 0 0,0-4 0 0,0 3-16 16,4 1 3-16,-4-8 1 0,0 0 12 0,0-4 16 15,-4-5-3-15,4-3-1 0,-5-1-12 0,-4-3 0 16,4-4 0-16,5-1 0 0,0-3 0 0,0 3 0 0,-4-3 0 16,4-1 0-16,4 1 0 0,-4-5 0 0,0 4 0 15,0-3 0-15,0-1 0 0,0 5 0 0,0-1-12 16,0 5 12-16,-4 3 0 0,4 1 0 0,4 8 8 16,-4-1-8-16,0-3 0 0,5 16 0 0,4 4 0 0,-9-5 0 15,0 5 0-15,0 0 0 0,0 0 0 0,0 4 0 16,0 0 0-16,0 8 0 0,0 0 0 0,0 0 0 15,0 0-48-15,0 0-12 16,0 0-2-16,0 0-616 16,0 0-123-16</inkml:trace>
  <inkml:trace contextRef="#ctx0" brushRef="#br0" timeOffset="393">1011 1287 1335 0,'0'0'29'0,"0"0"7"0,0 0 0 0,0 0 2 0,0 0-30 0,0 0-8 0,0 0 0 0,0 0 0 16,0 0 68-16,0 0 13 16,-5-8 3-16,1 4 0 0,-1-4-7 0,1-1-1 0,-1-3 0 0,1 0 0 15,-1-8 1-15,5 0 0 0,-9-5 0 0,4-3 0 16,5 0-61-16,-4-1-16 0,-1-3 0 0,1 8 0 0,-1-13 0 0,-4 13 0 15,9-8 0-15,-5 3 0 0,1 9 0 0,4 0 0 16,0 12 0-16,0-8 0 0,0 3 54 0,0 1 8 16,0 12 2-16,0-12-752 15,0 0-149-15</inkml:trace>
  <inkml:trace contextRef="#ctx0" brushRef="#br0" timeOffset="3045">1184 1542 932 0,'0'0'41'0,"0"0"9"0,0 0-40 0,0 0-10 15,0 0 0-15,0 0 0 0,0 0 128 0,0 0 23 16,0 0 5-16,0 0 0 0,0 0-73 0,0 0-15 16,0 0-4-16,0 0 0 0,0 0 0 0,0 0 0 15,0 0 0-15,0 0 0 0,0 0-16 0,0 0-4 16,-9-8-1-16,9 8 0 0,0 0-8 0,-14-4-2 15,5-9 0-15,0 1 0 0,0 8 15 0,0-4 4 16,0 0 0-16,-5 0 0 0,0 0-42 0,-4 0-10 0,4 4 0 16,-4-4 0-16,0 0 0 0,0 4 0 0,0 4 0 15,-1 0 0-15,1 4 0 0,-5 0-17 0,-4-4 4 16,9 12 1-16,4-8 12 0,-4 4 0 0,-5-4 12 16,0 0-12-16,5 4 12 0,0 0-12 0,9-4 12 0,0 4-12 15,0-4 0-15,9-4 0 16,0 0 0-16,13 8 0 0,1 1 12 0,0-1-4 0,-14-8 0 0,0 0-8 15,0 0 12-15,0 0-12 0,0 0 12 0,13 0-12 16,1 0 24-16,-14 0-1 0,4-12-1 0,10 3 0 16,-5 5 6-16,0-8 0 0,0-4 1 0,-4 4 0 15,9 0-29-15,-10 0 0 0,5-9 0 0,5 9 0 0,0 0 30 16,-5-4 0-16,0-4 0 0,-9-1 0 16,4 5-30-16,6-12 0 0,-1 0 0 0,0 3 0 0,-5 1 0 0,1-4 0 15,4-1 0-15,-4-15 0 0,-1 7 0 0,1 1 0 16,4 4 0-16,-5-5 0 15,-4 1-20-15,5 3-8 0,-5 1 0 0,0 4-1 0,4 3 53 0,-4 1 10 16,0 4 2-16,0 4 1 0,-4 4-29 0,4 3-8 16,-5 1 0-16,-4 4 0 0,5 0 8 0,-10 4 0 15,0 0 0-15,-4 0 0 0,0 0 8 0,-9 4 3 16,-5 4 0-16,4 1 0 0,-4 3-19 0,14 0 0 0,0 0 0 16,4 0 0-16,1 0 0 0,-1 4 0 0,10 1 0 15,-6-1 0-15,-3-8 0 0,4 8 0 0,4-4 0 0,5 0 0 16,0-12 0-16,0 17-9 15,5-5 1-15,-5 4 0 0,4 0 8 0,-4-16 11 16,0 0-3-16,0 0 0 0,0 0-8 0,5 0 0 0,8 0 0 16,-3 4 0-1,-1-4-100-15,0 0-23 0,0 0-4 0,0-4-649 0,-4 4-131 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0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755 743 1267 0,'0'0'28'0,"-5"-8"5"0,-4 4 2 0,9 4 1 0,0 0-36 16,0 0 0-16,0 0 0 0,0 0 0 0,0 0 109 0,0 0 15 0,0 0 4 0,0 0 0 15,0 0-52-15,0 0-9 0,0 0-3 0,0 0 0 16,-9 0 0-16,4-9 0 0,-8 9 0 0,4-4 0 16,0-4-51-16,-5 0-13 15,5 8 0-15,0 0 0 0,-5 8 22 0,-4-4 2 0,0 0 0 0,-1 0 0 16,1 5-14-16,-9-9-2 0,0 8-8 0,4 4 12 15,0-4-2-15,0 4-1 0,5 0 0 0,0 0 0 0,4 5 12 16,0-1 3-16,5 4 0 0,0 0 0 0,5 4-24 16,-1 1 0-16,5-1 0 0,0 4 0 0,5-3 0 15,-1-1 0-15,1 0 0 0,4 0 0 0,5 1 37 0,-5-5 3 16,0-4 1-16,4-4 0 0,1 0-16 0,0-3-3 16,-1-1-1-16,1-8 0 0,-5 0-21 15,5-8 8-15,0 8-8 16,-5-13 0-16,4 5 21 0,1-8 0 0,0 0 0 0,-1 0 0 0,-4 0-33 0,0-5-8 15,1-3 0-15,-1 4-1 0,-5 0 34 0,1-1 7 32,-1-3 2-32,1 4 0 0,-5 0-22 0,-5 3 0 0,1 1 0 0,-1 4 0 0,-4-8-13 0,5 4-7 31,-6-1-2-31,6 5 0 0,-5 4 22 0,4-4 0 16,1 4 0-16,-1 0 0 0,5 4 0 0,0 4 0 0,0 0 0 15,0 0 0-15,0 0 0 0,0 0 8 0,0 0 0 16,0 0 0-16,0 0-8 0,0 0 0 0,0 0 0 0,0 0 0 15,0 0-12-15,0 0 12 0,0 0-10 0,0 0 10 16,0 0 0-16,5-4 0 0,4 4 0 0,0 0 0 16,0 0 0-16,5 0 0 0,-5 0 0 0,4-8 0 15,6 8 8-15,-6 0 8 0,6 0 2 0,8-4 0 16,-4 4 22-16,4 0 5 0,-4 0 1 0,4 0 0 16,0 0-37-16,-4-4-9 0,4 4 0 0,-8 0 0 15,3 0 0-15,-3 0 0 0,-6 0 0 0,5 0 0 16,-4 0 0-16,-5 0 0 0,0 0 0 0,0 0 0 0,1 0 0 15,-1-4 0-15,-5 4 0 0,1 0 0 16,4 0-49-16,-5 0-12 0,-4 0-3 0,0 0-751 16,0 0-150-16</inkml:trace>
  <inkml:trace contextRef="#ctx0" brushRef="#br0" timeOffset="652">1756 1236 1036 0,'0'0'46'0,"0"0"10"0,0 0-45 15,0 0-11-15,0 0 0 0,-9 0 0 0,5-4 136 0,4 4 24 0,-9-8 6 0,4 4 1 16,-4-8-63-16,4 0-12 0,-4 0-2 0,0-8-1 16,0 3-71-16,0-7-18 0,0 0 0 0,0-4 0 15,0-5 0-15,0 5 0 0,-1-13 0 0,1-3 0 16,0-1 0-16,5 13 0 0,-10 4 0 0,9-13 0 16,5 13 0-16,-4-13 0 0,-1 1 0 0,5-5 0 15,5 5 38-15,-1-17 4 0,1 1 1 0,4-1 0 16,0 12-31-16,5 1-12 0,0 3 8 0,-5 1-8 15,0 8 19-15,0-1-2 0,4 5 0 0,-3-5 0 16,-1 9-17-16,0 4-11 0,4 8 2 0,-3 0 0 16,-6 0-139-1,5-1-28-15,-9 13-6 0,5-4-1 0</inkml:trace>
  <inkml:trace contextRef="#ctx0" brushRef="#br0" timeOffset="1233">1866 75 1728 0,'9'24'76'0,"-9"-8"16"0,4 9-73 0,1-5-19 15,-1 0 0-15,1 9 0 0,4 3 106 0,-4 12 18 16,8-3 3-16,-8 11 1 0,4 5 0 0,0-4 0 16,0-1 0-16,0-7 0 0,0 3-103 0,0 1-25 0,5 4 0 15,-5-5 0-15,5-3 0 0,-5-5 0 16,0-3 0-16,0-5 0 0,0 0 0 0,0-3 0 0,5-5 0 0,-5-4 0 15,-4-8 0-15,4 5 0 0,4-9 0 0,-3 0 0 16,-10-8 0-16,4 0 0 0,1 0 0 0,-5 0 0 16,9-4 0-16,-5-4 0 0,1-9 0 0,4-3 0 15,0 0 0-15,5-4 0 0,4-1 0 0,-4-11 0 16,-1 4 0-16,1-1 0 0,0-3 0 0,-1-5 0 16,-4 1 0-16,0-13 0 0,5 9 0 0,-5 7 0 15,-4 5 0-15,4 8 0 0,-5-13 0 0,1 17 0 16,-5 4 0-16,0 8 0 0,0 8 0 0,0 0 0 15,5 12 0-15,-1 4 0 0,-4 16 0 0,0-3 0 16,0 7 0-16,0 5 0 0,5 3 0 0,-1 1 0 16,1-1 0-16,4 9 0 0,0-5 0 0,5-7 0 0,-5 7 0 15,0-7 0-15,0-5 0 0,-5-3 0 0,6-5 0 16,-6-4 0-16,5-4 0 0,0-3 0 0,0-5 0 16,-4-8 0-16,4 8 0 0,0-12 0 15,-4-12-46-15,4 0-14 0,0 0-4 0,0-9 0 16,0 1 103-16,0-12 20 0,0-1 4 0,-4 9 1 15,4-12-52-15,-4-1-12 0,4 5 0 16,-5-5 0-16,5-3 0 0,-4-5 0 0,0-7 0 0,-1-21 0 0,5-4 0 16,-9 4 0-16,5 8 0 0,-5 5 0 0,0 3 0 0,0 4 0 15,4 9 0-15,1 4 0 0,-5-1 0 0,0 9 0 16,0-5 0-16,0 9 0 0,0 4 0 0,0 3 0 16,0 5 0-16,-5 8 0 15,5 8-48-15,0 0-13 0,0 0-3 0,0 0 0 16,0 0-71-16,-9 4-14 0,0 4-3 0,0 4-771 0</inkml:trace>
  <inkml:trace contextRef="#ctx0" brushRef="#br0" timeOffset="1804">2963 1398 288 0,'0'0'12'0,"0"0"4"0,0 0-16 0,0 0 0 0,0 0 0 0,0 0 0 0,0 0 314 0,0 0 60 16,4-12 12-16,-4 0 2 0,0-4-212 0,0 4-44 15,0-4-8-15,5-1-1 0,-1-7-34 0,1 0-6 16,-10-5-2-16,5 1 0 0,5 4-65 0,-5-9-16 16,-5 5 0-16,1 0 0 0,4 4 0 0,0-1 0 15,0-3 0-15,0 4 0 0,0 7 0 0,0 1 0 16,0 0 0-16,0 4-713 16,-5 0-147-16</inkml:trace>
  <inkml:trace contextRef="#ctx0" brushRef="#br0" timeOffset="2221">3536 1079 1638 0,'0'0'36'0,"0"0"7"15,0 0 1-15,0 0 3 0,0 0-38 0,0 0-9 0,0 0 0 0,0 0 0 0,0 0 114 0,0 0 21 16,5-8 4-16,0-5 1 0,-1 1-51 0,5-4-9 15,0 0-3-15,0-4 0 16,1-5-10-16,-1 1-3 0,4 0 0 0,-4-5 0 0,1 1-51 0,-1 4-13 16,0-9 0-16,4 5 0 0,1 0 0 0,0-9 0 15,-1 5 0-15,1 0 0 0,-5-1 0 0,0 17 0 16,0-12 0-16,0 3 0 0,5 5 54 0,-5 0 8 16,0 0 2-16,0 8 0 0,1 8-52 0,-1-5-12 15,-5 1 0-15,-4 8 0 16,0-4-100-16,0 4-22 0,0 0-5 0,0 0-649 0,-13 0-131 0</inkml:trace>
  <inkml:trace contextRef="#ctx0" brushRef="#br0" timeOffset="2441">3409 520 979 0,'18'4'43'0,"-9"0"9"0,0 8-41 0,5-4-11 0,0 5 0 0,-1-5 0 15,1 4 322-15,9 8 62 0,-5-8 13 0,9 8 3 16,1 5-218-16,-1-1-43 0,0 4-9 0,-4-7-2 16,4-1-102-16,-4 4-26 0,0 0 0 0,0 1 0 15,-1-1 0-15,1-4 0 0,0 0 0 0,4 9 0 16,-4-5 0-16,0-4 0 0,0 0 0 0,-5-3 0 16,-5-1-97-16,1-8-25 0,4 0-5 0,-4 0-649 15,-5 0-131-15</inkml:trace>
  <inkml:trace contextRef="#ctx0" brushRef="#br0" timeOffset="2807">4424 1281 1728 0,'0'0'38'0,"0"0"8"0,9 8 2 0,5-8 0 0,-5 0-39 0,0 4-9 16,-9-4 0-16,9 0 0 0,0-4 104 0,1 4 20 0,-1-8 3 0,0 4 1 16,-5-8-48-16,5 4-8 0,1-9-3 0,-1-3 0 15,0 0-35-15,-5 0-7 0,5-13-2 0,1 5 0 16,-1-4-13-16,-5-5-2 0,1-3-1 0,-5-9 0 16,4 1-9-16,-4 3 0 15,0 5 9-15,-4-9-9 0,-1 5 0 0,1-9 0 0,-5-4 0 0,4 1 0 16,-4-5 0-16,0-8 8 0,-5 0-8 0,5 13 0 15,0 7 0-15,0 5 9 0,0-1-9 0,0 13 0 16,-1-1 0-16,6 5 0 0,-5 8 0 0,0 0 0 16,0 3-28-16,0 5-7 0,-5 4-1 15,5 4 0-15,-5 4-132 0,0 0-26 0,5 0-6 16,0 0 0-16</inkml:trace>
  <inkml:trace contextRef="#ctx0" brushRef="#br0" timeOffset="3006">4952 1330 806 0,'0'0'17'0,"0"0"4"0,0 0 1 0,0 0 2 0,0 0-24 0,0 4 0 0,0-4 0 0,0 0 0 15,0 0 0-15,0 0 0 0,0 0 0 0,0 0-354 16</inkml:trace>
  <inkml:trace contextRef="#ctx0" brushRef="#br0" timeOffset="4960">177 1406 1497 0,'0'0'32'0,"0"0"8"0,0 0 0 0,0 0 4 0,0 8-36 0,-5 5-8 16,5-1 0-16,0-12 0 0,0 0 104 0,-9 4 18 15,0 12 4-15,0-16 1 0,-5 0-79 0,5 0-16 16,-5-8-4-16,1 0 0 15,-6-8-44-15,10-1-8 0,9-3-3 0,-4-4 0 0,-5-8 27 0,-1-1 0 0,6-3 0 0,-5-9 0 16,0-7 0-16,0 3 0 0,4-12 0 0,0 5 0 16,1-1 32-16,4 0 12 0,4 1 3 0,-4-5 0 15,0 4-35-15,5 5-12 0,9 7 0 0,-5-3 9 16,-9-1-9-16,0-3 12 0,0 15-12 0,9-3 12 31,0 3-4-31,5 5 0 0,-5-5 0 0,4 5 0 0,-3 0-57 0,3 11-12 0,1 5-3 0,4 4-844 16</inkml:trace>
  <inkml:trace contextRef="#ctx0" brushRef="#br0" timeOffset="5620">4820 1431 1267 0,'0'0'56'0,"9"0"12"0,1-4-55 0,-1 0-13 16,0 0 0-16,0-1 0 0,5 1 156 0,-5 0 29 0,0 0 6 0,0-8 1 16,-5-4-103-16,6 0-20 15,-1 8-4-15,0-12-1 0,0-9-20 0,0-3-4 0,0-5 0 0,0-7-1 16,-4-5-11-16,4-3-3 0,-5-1 0 0,-4-4 0 16,0-7-25-16,0-5 0 0,0 0 0 0,-4-4 0 15,-5 8 0-15,0-3 0 0,-5-5 0 0,5 8 0 16,4 8 0-16,1 5 0 0,-5-5 0 0,0 13 0 15,-1 3 0-15,6 21 0 16,-5 0 0-16,4-1 0 0,-4 5-232 0,5 4-52 16,-19-20-11-16,0 20-1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6:57.7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0 806 0,'0'0'17'0,"0"0"4"0,0 0 1 0,0 0 2 0,0 0-24 0,0 0 0 0,0 0 0 0,0 0 0 16,0 0 107-16,0 0 17 0,0 0 3 0,0 0 1 15,0 0-52-15,0 0-9 0,-5-4-3 0,5 4 0 16,0 0 0-16,0 0 0 16,0 12 0-16,-5 0 0 0,1-3 52 0,-1 7 9 0,5 0 3 0,-4 12 0 15,-1 1-52-15,1-1-9 0,4-4-3 0,-5 13 0 0,1 7-51 16,4-3-13-16,-5-5 0 0,0 13 0 0,5 7 0 16,-9 1 0-16,9 0 0 0,0-21 0 15,-4 4 0-15,4-7 0 0,-5 3 0 16,1-3 0-16,4-5 0 0,0-4 0 0,-9 5 0 15,4-1 0-15,5-8 0 0,-5 0 0 0,1-3 0 0,-1-5 0 0,5-12 0 0,0 12 0 16,0 0 0-16,0-12 0 0,0 0 0 0,0 0 0 16,-4 8 0-16,4-8 0 0,0 0 0 0,0 0 0 15,0 0 0-15,0 0 0 0,0 0 0 0,0 0 0 16,0 0 0-16,0 0 0 0,0 0 0 0,0 0 0 16,0 0 0-16,0 0 0 0,0 0 0 0,0 0 0 15,0 0 0-15,9 0 0 0,0 4 54 0,5-4 8 16,-5 4 2-16,4-4 0 0,-3 0 0 0,3 0 0 0,5 4 0 15,5-4 0-15,0 4-52 0,0 0-12 0,9-4 0 16,-1 4 0-16,6-4 0 0,4 4 0 0,4 5 0 16,-4-5 0-16,0-4 34 0,-4 4 4 0,4 0 1 15,-9 0 0-15,4 0-11 0,-9-4-3 0,-4-4 0 16,0 0 0-16,0 4-25 0,-1-4 0 16,-8 4 0-16,0 0 0 0,-1 4-97 15,1-4-25-15,-5-8-5 0,0-1-717 0,0 1-144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3.4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1020 806 0,'14'16'36'0,"-14"-16"7"0,0 0-35 0,0 0-8 15,0 0 0-15,0 0 0 0,0 0 149 0,-14 4 28 0,0-8 6 0,-4-4 1 16,9 0-90-16,-5 0-18 0,5-5-3 0,0 1-1 15,0-4-57-15,4 4-15 0,5 8 0 0,-4-4 0 16,4-8 56-16,-5-5 8 0,1-3 1 0,-5 0 1 0,0-5-14 0,4-3-4 16,0 0 0-16,1-21 0 0,-1-4-1 0,1 5-1 15,4 3 0-15,4-3 0 0,1 3-11 0,-5 9-3 16,4-1 0-16,-4 1 0 0,-4 3-32 0,8 5 0 16,6 4 0-16,3-1 0 0,-4 5 28 0,-4 4-2 15,9-5 0-15,-10 9 0 0,5-4-18 0,-4 8-8 16,4 4 8-16,-5-4-8 0,5 0 0 0,-4 3 8 15,0-3-8-15,-5 4 0 16,4 0-72-16,1 0-19 0,-1 0-4 0,-4 4-598 16,0 0-120-16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4.4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1036 0,'0'0'46'0,"0"0"10"0,0 0-45 0,0 0-11 0,0 0 0 0,0 0 0 0,0 0 104 0,0 0 18 16,0 0 4-16,0 0 1 0,0 0-3 0,0 0 0 15,0 0 0-15,5 8 0 0,-5 1-44 0,0 3-8 16,5 4-3-16,-1 0 0 0,-4 8-4 0,5-3-1 15,-5 3 0-15,-5 12 0 16,5 1-51-16,0 3-13 0,0 9 0 0,5-5 0 0,-5 5 54 0,4-17 8 16,1-3 2-16,-5-1 0 15,4 0-52-15,1 5-12 0,4-5 0 0,-9 0 0 0,5-4 0 0,-5 1 0 16,0-5 0-16,4 4 0 16,1-8-48-16,-1-3-13 0,-4-13-3 0,5 8 0 0,-5-8 52 0,4 4 12 0,5 4 0 15,0-8 0-15,-4-8 0 0,4 4 0 0,-4-4 0 0,4-5 0 16,-5 1 0-16,1-4 8 0,4 4 0 15,-4-4-8-15,-1-4 0 0,1-1 0 0,-1-3-10 16,1 0 10-16,-1-5 0 0,1 5 0 16,-5-4 0-16,4 4 0 0,-4-1 0 0,5 5 0 0,0 0 0 15,-1 8 0-15,-4 4 0 0,0 8 10 0,0 0-2 0,0 0-8 16,5-9 14-16,-5 9-4 0,4 17-1 0,1-1 0 16,4 0 0-1,0 0 0-15,-4 9 0 0,-1 3 0 0,10 12 23 0,-5-7 4 16,0-5 0-16,0 0 1 0,0-3-29 0,0-1-8 0,0-4 0 0,-4 0 0 15,4 1-28 1,-4-1-8-16,4-4 0 0,-5 0-1 0,-4-16 27 0,0 8 10 16,0-8 0-16,0 0-9 0,0 0-12 0,0 0-3 0,0 0 0 0,0 0 0 15,9-4 24-15,0 0 0 0,1-8 0 0,-6 4 0 16,10-4 19-16,-10-4 8 0,1-5 1 0,-5 1 1 0,4-4-15 0,1-4-3 16,-5-9-1-16,5-3 0 0,-1-9-10 0,1-3 0 15,-5-1 0-15,-5-4 8 16,5 9 12-16,-4 3 3 0,4 1 0 0,0 7 0 0,0 1-23 0,4 7 0 15,-4 5 0-15,5 4 0 0,-5 0 0 0,9 4 0 16,-5-1 0-16,5 9 0 31,-4 0-28-31,0 0-11 0,-10-8-1 0,10 12-1 0,4 4-123 0,-9 0-25 0,0 0-5 0</inkml:trace>
  <inkml:trace contextRef="#ctx0" brushRef="#br0" timeOffset="331">747 935 1497 0,'0'0'32'0,"0"0"8"0,0 0 0 0,0 0 4 0,0 0-36 15,0 0-8-15,0 0 0 0,0 0 0 0,0 0 104 0,0 0 20 16,0 0 3-16,0 0 1 0,0 0-103 0,0 0-25 16,-4-8 0-16,-6 4 0 0,6-5 36 0,-1 1 3 15,-4-8 0-15,5 4 0 0,-1-8-11 0,1 0-3 16,4-1 0-16,-5 9 0 16,5-4-25-16,-5 4 0 0,5 0 0 15,-4-4 0-15,4 3 0 0,0-3 0 16,-5 4 0-16,5-4 0 0,0 0 0 0,0-1 0 15,-4 5 0-15,4 0-644 0,4 4-133 0</inkml:trace>
  <inkml:trace contextRef="#ctx0" brushRef="#br0" timeOffset="613">1166 797 1436 0,'0'0'64'16,"0"0"12"-16,-5 8-60 0,1 4-16 0,-1 0 0 0,1 5 0 0,-5 7 119 0,0-4 21 15,-1 0 4-15,1 1 0 0,0-5-64 0,0 4-12 16,0 0-4-16,0-4 0 0,0 1 0 0,0-1 0 15,0-4 0-15,4 4 0 0,0-4-51 0,1 0-13 16,-5-7 0-16,9 7 0 16,-5 0-48-16,5-4-13 0,0-8-3 0,0 0-614 15,0 0-123-15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08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260 935 1494 0,'14'12'32'0,"-5"-12"8"0,13 8 0 0,-12-4 3 0,-10-4-35 0,0 0-8 0,18 4 0 0,-18-4 0 16,-28 0 100-16,15 0 17 15,-1-4 4-15,14 4 1 0,5-4-52 0,-5 0-10 0,4 0-3 0,-4-8 0 16,0 4-34-16,0-4-7 0,0-5-2 0,-4 5 0 15,4-4 40-15,0-4 8 0,-5-4 2 0,5-1 0 16,0 1-52-16,-4 4-12 0,4-13 0 0,0 5 0 16,0 0 54-16,4-5 8 0,-4 5 2 0,0-8 0 15,5 7-64-15,-5 5-23 0,4-16 1 0,1 7 0 16,-5 5 35-16,4-4 7 0,1-1 2 0,-1 1 0 16,-4 3-222-16,0 1-45 0,0 8-9 15,-4 4-2-15</inkml:trace>
  <inkml:trace contextRef="#ctx0" brushRef="#br0" timeOffset="268">0 53 1494 0,'19'8'66'0,"-19"-8"14"0,0 0-64 0,0 0-16 15,0 0 0-15,22 8 0 0,1-8 106 0,0 4 18 0,-14-4 4 0,0 0 1 16,0 0-1-16,5 0 0 0,9-4 0 0,-5 4 0 15,5 0-51-15,4-8-10 0,5 4-3 0,4 0 0 16,1 0-48-16,-5-9-16 0,-1 9 8 0,6 0-8 16,-1 4 13-16,-4-8-1 0,0 4 0 0,4 0 0 15,-4 0-12-15,0 4 0 0,5 0 0 16,-6 0 0-16,-3 0-9 0,-1-8-5 0,-9 8-1 0,1 0 0 16,-6 0-90-1,-4 0-19-15,-9 0-3 0,0 0-1 0,0 0-104 0,0 0-20 16</inkml:trace>
  <inkml:trace contextRef="#ctx0" brushRef="#br0" timeOffset="473">169 397 1879 0,'45'12'41'0,"-26"-8"9"15,3 0 2-15,-12 0 0 0,-10-4-41 0,0 0-11 0,0 0 0 0,4-4 0 0,10 4 122 0,-1-4 22 16,6 4 5-16,3 0 1 0,-3-4-64 0,8 0-13 15,-4 0-2-15,-1 4-1 0,1 4-26 0,0 0-6 16,0-4-1-16,-1 0 0 0,1 0-13 0,0 4-2 16,-9 0-1-16,8 0 0 15,-3 0-119-15,-1-4-24 0,-9 4-5 0,0 4-649 16,5-8-131-16</inkml:trace>
  <inkml:trace contextRef="#ctx0" brushRef="#br0" timeOffset="771">925 1004 1537 0,'0'0'33'0,"0"0"7"16,0 0 2-16,0 0 2 0,0 0-35 0,0 0-9 0,0 0 0 0,0 0 0 0,0 0 96 0,0 0 16 16,-9 0 4-16,9 0 1 0,-14 0-30 0,9-8-7 15,1 4 0-15,-1-5-1 0,1 1-42 0,-1 0-8 16,5-4-1-16,0 4-1 0,0-4-4 0,5 4-1 16,-5-4 0-16,4-5 0 15,1 5-39-15,-1-8-8 0,1 8-2 0,-5 4-673 16,0-4-136-16</inkml:trace>
  <inkml:trace contextRef="#ctx0" brushRef="#br0" timeOffset="896">802 672 1267 0,'4'-24'56'0,"-4"24"12"0,0 0-55 0,0 0-13 16,14 4 0-16,-5-4 0 0,-4-4 105 0,-5 4 19 0,13 8 3 0,1-8 1 16,0-8-103-16,-5 8-25 0,-9 0 0 0,0 0-507 15,0 0-106-15</inkml:trace>
  <inkml:trace contextRef="#ctx0" brushRef="#br0" timeOffset="1147">1107 1077 518 0,'0'0'46'0,"0"0"-37"0,0 0-9 0,0 0 0 0,0 0 220 0,4-9 41 15,1 1 9-15,-1 4 2 0,6-8-64 0,-6 4-13 16,1-4-3-16,4-4 0 0,0 0-102 0,0-1-21 16,0 1-4-16,0-4-1 0,0 0-51 0,5-5-13 15,-5 5 0-15,5 4 0 0,-5-4 0 0,0 4 0 16,0-1 0-16,0-3 0 0,-4 4 0 0,-1 4 0 16,-4-8 0-16,0 7 0 15,9 5-151-15,-9-4-33 0,0 0-6 0,-4-4-2 0</inkml:trace>
  <inkml:trace contextRef="#ctx0" brushRef="#br0" timeOffset="1336">1057 765 1728 0,'0'0'76'0,"0"12"16"0,0-4-73 0,9 4-19 0,-5-8 0 0,5 8 0 15,-4-3 157-15,4 3 28 0,0 0 6 0,9 4 1 16,-8 0-103-16,8 0-20 0,-5 5-4 0,6-1-1 15,-1-4-51-15,-5 4-13 0,6 1 0 0,-6-1 0 16,6 4 0-16,-6-16 0 16,1 8 0-16,-5 1 0 0,0-9-202 0,0 4-43 0,0-8-9 0,-9-4-2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1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87 586 230 0,'0'0'20'0,"0"0"-20"0,0 0 0 0,0 0 0 0,0 0 164 0,0 0 29 0,0 0 6 0,0 0 1 16,0 0-39-16,0 13-7 0,-5-9-2 0,5 4 0 0,0-8-70 0,0 0-14 15,0 8-4-15,0-8 0 0,0 0 33 0,0 0 7 16,0 0 0-16,0 0 1 0,0 0-46 0,0 0-10 15,0 0-1-15,0 0-1 0,0 0-6 0,9-8-1 16,-4 0 0-16,-1-5 0 0,6 5 20 0,-6-4 3 16,5 0 1-16,0-4 0 0,0-4-52 0,-4-1-12 0,4 1 0 0,5 0 0 15,-5-4 25-15,0-5 3 16,5 5 0-16,4 4 0 0,-5 0-28 0,1-1 8 0,4-3-8 16,-4 4 0-1,-5 0-19-15,0-5-9 0,5 5-1 0,-5 4-1 0,0 0 50 0,-4 4 11 0,4-1 1 0,-5 9 1 31,-4 4-104-31,0 0-21 0,0 0-4 0,0 0-665 0,-9-4-134 0</inkml:trace>
  <inkml:trace contextRef="#ctx0" brushRef="#br0" timeOffset="268">0 109 1483 0,'0'0'65'0,"0"0"15"31,0 0-64-31,14 4-16 0,4-4 0 0,-18 0 0 0,0 0 146 0,14 16 26 16,-5-8 6-16,5 4 1 0,-1-4-64 0,1 5-13 16,0 7-2-16,-1-8-1 0,5 0-43 0,-4 4-8 15,4 5-1-15,-4-1-1 0,4 8-37 0,-4-8-9 16,-1 1 0-16,6 3 0 0,-6 4 24 0,1 0 4 15,0 5 0-15,-1-5 0 0,1 5-28 0,0-1 0 0,-1 0 0 0,1-3 0 32,-5-9-22-32,0-4-3 0,0 4-1 0,0-8 0 15,0-3-235-15,1 3-47 0,12 4-10 0,-17-8-2 0</inkml:trace>
  <inkml:trace contextRef="#ctx0" brushRef="#br0" timeOffset="1037">902 497 1728 0,'0'0'38'0,"0"0"8"0,4 13 2 0,-4 3 0 0,-4 0-39 0,-1 0-9 0,1-4 0 0,-6 4 0 16,1 9 104-16,5-5 20 0,-10-4 3 0,5 4 1 15,-5 1-78-15,5 3-15 0,-4-4-3 0,8 0-1 16,-9-3-31-16,5 3 0 0,0-4 0 0,0-4 0 16,5 4-19-16,-6-8-9 0,1 0-3 0,0 1 0 15,0-5-77-15,9-4-16 0,0 0-4 0,0 0 0 16</inkml:trace>
  <inkml:trace contextRef="#ctx0" brushRef="#br0" timeOffset="1822">1284 0 172 0,'0'-9'16'0,"0"9"-16"0,0 0 0 16,0 0 0-16,0 0 260 0,0 0 48 0,0 0 11 16,0 0 1-16,0 0-167 0,5 17-33 0,-10-5-8 0,5 0 0 15,0 8 12-15,0 0 4 0,0 5 0 0,0-1 0 16,0 4-81-16,0-7-16 0,5 3-3 0,-1 4-1 15,-4-8-7-15,5 5-2 0,-1 7 0 0,1-12 0 16,-5-20-3-16,9 12-1 0,-4-3 0 0,-5-9 0 16,13 4-14-16,1 0 11 0,-5-4-11 0,5 0 10 15,4-4-10-15,-4-5 0 0,4 9 0 0,0-8 0 16,-4 0 0-16,-1-12 0 0,1 8 0 0,0 4 0 16,-1-4 0-16,1 4 0 0,-10-17 0 0,6 13 0 15,-6 0 0-15,5-4 0 0,0 0 0 0,0 8 0 16,-4-13 0-16,4 9 0 0,0-8 0 0,0 12 0 0,-4-4 0 15,-1 8 0-15,1-4 0 0,-5 8 0 0,0 0 0 0,0 0 0 16,0 0 0-16,0 12 0 0,0 4 0 16,0 0 0-16,0 4 0 0,-5 9 0 0,5-5 0 15,-4 0 0-15,4 9 0 0,0-1 0 16,0 4 0-16,-5 1 0 0,5 7 0 0,-4-3 0 16,-5-5 0-16,4 9 0 0,-4 3 0 0,4 5 0 0,-8 0 17 0,4-1 2 15,0-3 0-15,-1-5 0 0,1-3-19 0,-4-5 0 16,4-4 0-16,-1 1 0 15,-3-5-22-15,4 1-8 16,-5-9-2-16,5-4 0 0,-5 0 32 0,5-8 15 0,-4 0-2 0,3 0 0 0,-3-4-13 0,4-4-13 16,0 0 2-16,-1 0 1 0,10 0 10 0,-9-8 14 0,0-4-3 15,5-4-1 1,-1 4-59-16,5 0-12 0,9-8-3 0,-9-5 0 0,-4 5 73 0,4 0 15 16,0 0 2-16,4-5 1 0,1 5-27 0,4-8 0 0,5 3 0 15,4 5 0 1,-5-4-16-16,6 0-9 0,8-1-2 0,-4 9 0 0,-1 0 27 0,-3 8 0 15,-1 0 0-15,0 0 0 0,5-4 36 0,0 7 12 0,-1 1 2 16,1 0 1-16,4 0-15 0,1 4-4 0,-1 4 0 0,5 0 0 16,-9-8-19-16,-1 4-4 0,1 4-1 0,0-4 0 15,0 4-8-15,-5 1 0 0,0-5 0 0,0 4 0 16,1-4-122-16,-6 0-26 16,1 4-6-16</inkml:trace>
  <inkml:trace contextRef="#ctx0" brushRef="#br0" timeOffset="2026">2190 667 979 0,'0'0'43'0,"0"0"9"15,0 0-41-15,0 0-11 0,0 0 0 0,9-8 0 0,-4 0 220 0,4 0 41 0,-9 8 9 16,9-4 2-16,0 0-116 0,-4-4-24 15,-5 8-4-15,9-4 0 0,-9 4-102 0,0 0-26 0,0 0 0 0,0 0 8 16,0 0 8-16,0 0 3 0,0 0 0 0,0 0-747 16,0 0-150-16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4.9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0 376 1087 0,'0'0'48'0,"0"0"10"0,0 0-46 0,0 0-12 16,0 0 0-16,0 0 0 0,0 0 84 0,0 0 14 16,4-12 3-16,1 4 1 0,-5 8-21 0,0 0-4 15,0-8-1-15,0 8 0 0,0 0-9 0,0 0-3 16,0 0 0-16,0 0 0 0,0 0-24 0,0 0-6 0,0 0-1 0,0 0 0 15,0 0 19-15,0 0 4 16,0 0 1-16,0 0 0 0,0 12-1 0,0-4 0 16,0 4 0-16,0 4 0 0,4 9-8 0,5-1-1 0,-9 4-1 0,5 5 0 15,4-1-17-15,-4 4-3 0,4 1-1 16,0 11 0-16,0-3-40 0,-5-1-8 0,1-7-1 0,4-1-1 16,5-7 41-16,-5-1 8 0,0-4 1 0,0-4 1 15,0-3-26-15,5-1 0 0,-10 0 0 0,10-4 0 16,-5-8-23-16,0 0 0 0,0 0 0 0,0 4 0 15,1 4 23-15,-1-12 0 0,-5 0 0 0,5-8 0 16,0 4 0-16,-9 4 0 0,5 0 0 0,-5 0 0 16,0 0 0-16,5-4 0 0,4 0 0 0,0-4 0 15,-5 0 14-15,-4 4 7 0,9 0 2 0,-4-4 0 16,-1 4-37-16,1-4-7 0,0 0-2 0,-1 0 0 0,5-5 23 16,-9 1 0-16,0 4 0 0,5-8 0 15,-5 4 0-15,9-4 0 0,-5-1 0 0,6 1 0 0,-6 4 0 16,5-8 0-16,0 0 0 0,0 8 0 0,-4-1 0 15,-5 13 0-15,5-4 0 0,8 4 0 0,-4 0 0 0,-4 0 0 16,4 0 0-16,0 8 0 0,0 1 0 0,0 3 0 16,0 4 0-16,-4 0 0 0,9 8 0 15,-5-3 0-15,0-1 0 0,0-4 0 0,-5 0 0 0,6 0 0 16,-6-4 0-16,5 1 0 0,-4-1 0 0,-1 0 0 16,-4-12 0-16,9 12 0 15,-9-12 0-15,5 8 0 0,-5-8 0 0,0 0 0 0,0 0 0 0,0 0 0 0,0 0 0 0,9 8 0 16,-9-8 0-16,0 0 0 0,0 0 0 0,9-4 0 15,-4-8 0-15,4 0 0 0,-5 0 0 16,1-8 0-16,0-1 0 0,-1 1 0 0,1-4 0 16,4-13 0-16,0-11 0 0,0-5 0 0,0 5 0 15,0-1 0-15,0-4 0 0,0 5 0 0,5-1 0 16,-5 9 0-16,0-5 0 0,0 5 0 0,0 3 0 0,1 13 0 16,-6-4 0-16,1 12 0 15,4-5 0-15,-5 9 0 0,1-4 0 0,-5 8 0 0,0 8 0 0,0 0 0 16,0 0-158-16,0 0-27 0,0 0-6 15,-5 12-794-15</inkml:trace>
  <inkml:trace contextRef="#ctx0" brushRef="#br0" timeOffset="394">1270 1177 961 0,'0'0'42'0,"-5"8"10"0,1 1-42 0,-5-5-10 15,-1 0 0-15,-3 4 0 0,-1-4 100 0,-4 4 17 0,-5-4 4 0,-9 4 1 16,0 0-25-16,5-4-5 0,4 0 0 16,1 0-1-16,-6-4-73 0,1-4-18 0,4 4 0 0,5-4 0 15,0 4 55-15,4-4 7 0,14 4 2 0,-9 0 0 16,0-4-52-16,9 4-12 0,0-4 0 0,4-8 0 15,1 4 0-15,4 0 0 0,5-4 0 0,4-5 0 16,5 5 37-16,-10-8 5 0,-8 4 1 0,0 0 0 16,4-1-27-16,0-3-4 0,0 4-2 0,4 0 0 15,-3 0 1-15,3 3 0 0,-4-7 0 16,-4 0 0-16,-5 4-11 0,4 4 0 0,-4 0 0 0,-4 3 0 16,-10-3 0-16,5 0 0 15,0 12 0-15,4-4 0 0,-8 4 20 0,-1 4 1 0,-4-4 1 0,4 4 0 16,-4 0-35-16,4 0-7 0,-4 0-2 0,5 0-637 15,-1 0-127-15</inkml:trace>
  <inkml:trace contextRef="#ctx0" brushRef="#br0" timeOffset="741">1552 1262 1497 0,'0'0'32'0,"0"0"8"0,0 0 0 0,0 0 4 0,9-8-36 0,0 4-8 0,0-4 0 0,-4-4 0 16,4 0 104-16,0-4 18 0,-4-5 4 0,-1-3 1 15,1 0-50-15,-1-4-9 0,-4-1-3 0,0 1 0 16,0-9-48-16,-4 1-9 0,-5 0-8 0,4-5 9 0,-9-12-9 16,1 1 0-16,-1-1-10 0,-4-3 10 0,0-5 0 0,0 4 0 15,-1-3 0-15,1 3 0 0,0 4 0 0,4 9 0 16,-4-1 0-16,0 1 0 0,4-1 0 0,1 5 0 16,-1 3 0-16,0 9 0 0,5 0 0 0,-5 3 0 15,1 1 0-15,4 4 0 16,0 12-211-16,-1 4-36 0,-8 0-7 0,5 4-2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1297 70 5074,'0'0'16325,"0"1"-16272,-1 0 0,1-1 0,-1 1 0,1-1 0,-1 1-1,1-1 1,-1 1 0,1-1 0,-1 1 0,0-1 0,1 1 0,-1-1 0,1 0-1,-1 1 1,0-1 0,0 0 0,1 0 0,-1 1 0,0-1 0,0 0 0,1 0 0,-1 0-1,0 0 1,0 0 0,1 0 0,-1 0 0,-1 0 0,-11-5 89,0 0 0,0 0 0,-19-12 0,19 9-121,0 1 1,-1 1-1,-17-6 0,3 7-19,0 1 0,0 1-1,0 1 1,-55 4 0,15 0-96,39-1 29,0 1 1,0 1-1,0 1 0,1 2 0,-49 16 1,22 0-2,-96 52 0,74-32 54,-80 60 1,136-87 11,0 1-1,1 1 1,1 1-1,1 0 1,1 2-1,1 0 1,0 1 0,-19 34-1,30-43-1,0 0 1,1 0-1,0 1 0,1-1 0,0 1 1,1 0-1,-1 24 0,3-29 17,0 0 0,0-1 0,1 1-1,0 0 1,0-1 0,1 1 0,0-1 0,0 1-1,1-1 1,0 0 0,0 0 0,0 0 0,1-1-1,9 12 1,1-4 59,1-1-1,0-1 0,2 0 1,-1-1-1,1-1 0,0-1 1,1 0-1,26 8 0,162 45 649,-66-32-223,0-6 0,1-6 0,239 0 0,-376-18-484,0 0 0,0 0 0,0-1 1,0 1-1,-1-1 0,1 0 0,0 0 0,-1 0 0,1-1 1,0 1-1,-1-1 0,0 0 0,1 0 0,-1 0 1,0-1-1,0 1 0,0-1 0,0 1 0,-1-1 0,1 0 1,-1 0-1,0 0 0,1-1 0,-1 1 0,-1 0 1,4-7-1,9-45-1480,-10 0-5623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6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 1497 0,'0'0'32'0,"0"0"8"0,0 0 0 0,0 0 4 16,14 8-36-16,-5-8-8 0,4 0 0 0,-8-4 0 0,-10-4 104 0,15 4 20 16,8 4 3-16,5 0 1 15,-5 0-52-15,5 0-9 0,-5 0-3 0,0-4 0 0,-4-1 16 0,-1 5 2 16,1 0 1-16,4 0 0 0,0 0-35 0,1 5-6 0,-6-5-2 15,1-5 0-15,0 5-28 0,4 0-12 0,-5 5 11 16,-3-1-11-16,3-8 18 0,-8-1-2 0,4 1-1 0,-9 4 0 16,9 13-24-16,-9-13-5 15,5-9-1-15,-5 9 0 0,0 0-153 16,4-4-30-16,-4 0-6 0,0 4-457 0,0 0-91 0</inkml:trace>
  <inkml:trace contextRef="#ctx0" brushRef="#br0" timeOffset="267">68 247 1389 0,'-22'-12'61'0,"22"12"14"15,0 0-60-15,0 0-15 0,4-4 0 0,5 0 0 0,0 4 129 0,5-4 23 16,0 0 5-16,-1 4 1 0,6 0-24 0,-1-4-5 15,5 4-1-15,-5 4 0 0,0 4-67 0,5-4-13 16,-5-8-4-16,-4 4 0 16,-1 0-20-16,1 0-4 0,0 0 0 0,-1 0-1 0,5 4-19 0,-4 0 0 15,-5-4 0-15,9 0 0 0,1-4 0 0,-6 0 0 16,1 4-11-16,0 0 11 16,-5 0-155-16,0 0-24 0,0-4-5 0,0 4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18.9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579 142 1022 0,'0'0'45'0,"0"0"10"0,0 0-44 0,0 0-11 0,5-4 0 0,-5 4 0 16,0-8 104-16,0 8 20 0,4-4 3 0,-4 4 1 16,0-9-48-16,0 9-10 0,0 0-2 0,0 0 0 15,5-8-3-15,-5 8-1 0,0 0 0 0,0 0 0 16,0-12 14-16,0 0 2 0,-5 4 1 0,5 8 0 16,0 0-37-16,-4-8-7 0,-5 4-1 0,4-4-1 15,-8 0-19-15,3 0-3 0,1-1-1 0,-4 5 0 16,-1 0-2-16,-4 4-1 0,4 4 0 0,-4-4 0 15,-5 0-9-15,-4 4-12 0,0 5 2 0,4-5 1 0,-5 4 19 16,1 0 4-16,0 4 1 0,0 0 0 0,4 4-15 16,-5 4 9-16,1-3-9 0,-9 11 8 0,13 4-21 15,0 5-5-15,-4-9-1 0,9 5 0 0,-1-1 67 16,6 0 12-16,4 5 4 0,4 3 0 0,5 5-52 0,0-9-12 16,-4-4 0-16,8-3 0 0,5-5 21 0,0 0 2 15,0 5 0-15,5-9 0 0,-5 4 13 0,5-4 4 16,9 1 0-16,8 3 0 0,1-4-32 0,9-4-8 15,9 1 0-15,5-5 0 0,9-4 56 16,-23 0 6-16,-18-8 2 0,-5 0 0 0,9 0-52 0,0-4-12 16,1 0 0-16,-6-4 0 0,6 0-9 0,-5 4-5 0,-1 4-1 15,1-4 0-15,0-1 24 0,-5 1 5 16,-4-4 1-16,4 4 0 16,-4 0-102-16,4 0-20 0,-5 0-4 0,1 0-743 0,-5 0-149 15</inkml:trace>
  <inkml:trace contextRef="#ctx0" brushRef="#br0" timeOffset="504">1399 870 1267 0,'0'0'56'0,"0"0"12"0,0 4-55 0,-9-4-13 0,0 0 0 16,0 0 0-16,-10 0 105 0,10-4 19 0,-4 0 3 0,-1 0 1 16,-4-4-52-16,-10-4-9 15,6 0-3-15,-1-4 0 0,5-1-51 0,-5-3-13 0,5 4 0 0,4-4 0 16,0-5 12-16,5 1-1 0,0-4 0 0,0-1 0 15,4 1-2-15,1 0 0 0,-1-5 0 0,5-3 0 16,-4 0-23-16,4-1-5 0,4 1-1 0,-4 3 0 16,0-3 68-16,0 0 12 0,5 3 4 0,4 1 0 0,5-1-52 15,-1 5-12-15,6 4 0 0,-6 4 0 0,5-5 0 16,-4 5 0-16,4 0 0 0,-4 4 0 16,-5-5 0-16,0 9 0 0,5 4 0 0,-5 4-970 15</inkml:trace>
  <inkml:trace contextRef="#ctx0" brushRef="#br0" timeOffset="1242">1749 498 1728 0,'0'0'38'0,"5"16"8"0,0 0 2 0,-1 4 0 0,5 5-39 0,0-5-9 0,-9-8 0 0,5 0 0 15,-1 0 53-15,1-4 9 16,-1 1 2-16,6-1 0 0,-1 4-17 0,0-4-3 0,0-4-1 0,5 0 0 15,-1-4-18-15,5-4-3 0,1 0-1 0,-1 0 0 0,0-4-21 0,0 0 0 16,-4-9 0-16,4 5 0 0,-4 0-12 0,-1-4-8 16,1 0 0-16,0-4-1 0,-5 3 33 0,0-3 8 15,0 0 0-15,-4 4 1 16,4-9-68-16,0 1-13 0,-5 8-4 0,6 0 0 0,-6 4 52 0,1-5 12 16,-1 9 0-16,5-4 0 0,-4 4 0 0,-5 8 0 15,0 0 0-15,0 0 0 0,0 0 0 0,9-4 0 16,-9 4 0-16,0 0 0 0,9 4 0 0,0 4 0 15,-4 0 0-15,-1 13 0 0,-4 3 0 0,0 0 0 16,0 0 0-16,0 1 0 0,-4-1 0 0,4-8 0 16,-5 8 0-16,5 1 0 0,0-1 0 15,-4 0 0-15,-1 1 0 0,5-1 0 0,-4 0 0 0,-1 13 0 16,0-1 0-16,-4 0 0 0,5-3 48 0,-1-1 13 16,-4 5 3-16,5-5 0 0,-6-4-52 0,6 1-12 0,-5-1 0 15,0-4 0-15,0 1-11 0,4-1-5 0,-4-4 0 16,4-4-1-16,-4-12 17 0,0 4 0 0,0-4 0 15,0 5 0-15,0-5 10 0,-5 0 6 0,5 0 0 16,-5 0 1-16,1 0-17 0,-1-8 0 0,0 0 0 16,1-4 0-16,-1 4-16 0,5-5-8 0,0 1 0 0,4 4-1 15,-4-4 13-15,9 8 4 0,0 0 0 0,0-12 0 16,0 0-19-16,5 0-3 16,-1-4-1-16,5 3 0 0,1-3 31 0,-1 4 0 0,0-8 0 0,4 8 0 15,1-4 25-15,9 3 11 0,-5-3 3 0,0 4 0 0,5-4-11 16,-5 4-3-16,5 0 0 0,-5-1 0 0,5 1-25 15,-5 4 0-15,5 0 0 0,-5 0 0 0,5 4 0 16,-5-4 0-16,-4 0 0 16,4 0 0-16,-4 4 0 0,-1 0 0 0,1 0 0 0,-5 4 0 0,0-9 0 15,5 9 0-15,-10-4 0 0,10 4 0 16,-5 0-97-16,0 0-25 0,0 0-5 0,0 0-1 0</inkml:trace>
  <inkml:trace contextRef="#ctx0" brushRef="#br0" timeOffset="1618">2746 1064 748 0,'0'0'67'0,"0"0"-54"0,5-8-13 0,0 0 0 0,-1 4 118 0,1-4 21 16,-1-4 4-16,1-4 1 0,-1 4 0 0,-4-9 0 15,9 1 0-15,-9 0 0 0,5 0-84 0,-5-1-17 16,9 1-3-16,-4 0-1 0,-5-4-24 0,4 3-5 16,-4 1-1-16,5 4 0 0,-1 0-9 0,-4 8 0 15,5-4 9-15,-5 4-9 0,0-1 0 0,0 9 0 16,0 0 0-16,0 0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24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5 712 1267 0,'0'0'56'0,"0"0"12"0,0 0-55 0,0 0-13 0,0 0 0 0,0 0 0 16,0 0 105-16,0 0 19 0,-5 12 3 15,5-12 1-15,5 8 0 0,-5-8 0 0,0 8 0 0,-5 4 0 16,5-3-103-16,0 3-25 0,0-12 0 0,0 12 0 16,9 0 0-16,-4 0 0 0,-10 0 0 0,10-4 0 15,-5 5 56-15,4-5 7 0,5 4 1 0,0 0 0 16,5 4-52-16,-5-4-12 0,-4 0 0 0,-1-4 0 16,5 1 0-16,0-1 0 0,1-4 0 0,3 0 0 15,10 4 54-15,-5-4 8 0,0-4 2 0,-4 0 0 16,4-4-34-16,-9 4-6 0,-4-4-2 0,0-4 0 15,-1 4-14-15,10-4-8 16,-5-1 8-16,0-3-8 0,5 4 35 0,-5-4 2 0,0-4 1 0,4-4 0 16,-3-1-82-16,-1-3-16 15,0 4-3-15,0-4-1 0,-5-5 72 0,1 1 15 16,-5 0 2-16,0-5 1 0,0-3-42 0,-5 3-8 0,5 1-1 0,0-4-1 16,0 3 72-16,0-3 14 0,0 8 4 0,0-1 0 15,0 5-80-15,0-4-16 0,0 7-4 16,5-3 0-16,4 4 58 0,-4 0 11 0,-1-1 3 0,5 5 0 15,0-4-55-15,5 4-10 0,-5 0-3 0,5 3 0 0,4 1 52 16,-4 0 9-16,4-4 3 0,5 4 0 0,-5 4-46 0,5-4-9 16,-1-1-1-16,-3 5-1 0,3 0 25 0,-8 4 0 15,4 0 0-15,-4-4 8 0,0 0 10 0,-1 0 2 16,1 0 1-16,0 8 0 0,-1-4-30 16,-4 4-7-16,5 4 0 0,0-4-1 15,-5 4-24-15,-5 4-5 0,5 0-1 0,-9-8 0 16,5 12-116-16,-10 0-23 0,-4 0-5 0,5 5-794 0</inkml:trace>
  <inkml:trace contextRef="#ctx0" brushRef="#br0" timeOffset="237">105 514 806 0,'0'0'72'0,"0"0"-58"15,0 0-14-15,0 0 0 0,0 0 259 0,0 0 49 16,9 0 9-16,4 4 3 0,6 0-154 0,-1 0-30 15,-4 0-7-15,4-4-1 0,0 0-51 0,0 0-10 16,0-4-3-16,5 4 0 0,4-4 0 0,-4 4 0 16,5-4 0-16,-6 4 0 0,1 4-51 0,4-4-13 15,14 0 0-15,-9 0 0 0,-32 0 0 0,14 4 0 16,9 0 0-16,-5 4 0 16,-4-4-202-16,-1 0-43 0,28 8-9 0,-9-4-2 0</inkml:trace>
  <inkml:trace contextRef="#ctx0" brushRef="#br0" timeOffset="583">1120 1024 1267 0,'0'0'56'0,"0"0"12"0,0 0-55 0,9 8-13 0,-9-8 0 0,0 0 0 16,0 0 113-16,0 0 20 0,0 0 4 0,0 0 1 0,0 0-42 0,-9 0-9 15,4 4-2-15,-8-4 0 0,4 0-41 0,0 0-9 16,-1 0-2-16,1-4 0 0,-4-12-33 0,-6-1 0 16,1 1 0-16,5-4 0 0,-1-4 0 0,0-1 0 15,5 1 0-15,-4-4 0 0,8-5 39 0,0 9 1 16,1 0 0-16,4 0 0 0,-5-5-13 0,5 1-3 31,0-5 0-31,5 5 0 0,-1-4-24 0,6-1 0 0,-1 1 0 0,-5 0 0 0,10 3 0 0,4-11 0 16,0-1 0-16,-4 9 0 0,4-4 0 0,0 7 0 15,1-3 0-15,3 4 0 0,-3-1 0 0,-1 5 0 16,0 8 0-16,0-4 8 0,-4 7-8 0,-1-3 0 16,1 4 0-16,-5 0 0 15,0 8-155-15,-9 4-29 0,0 0-7 0,0 0-1 16</inkml:trace>
  <inkml:trace contextRef="#ctx0" brushRef="#br0" timeOffset="959">1384 890 1267 0,'0'0'28'0,"0"0"5"0,0 0 2 0,0 0 1 15,0 0-36-15,0 0 0 0,0 0 0 0,9-8 0 16,5 4 108-16,-10-4 14 0,1-4 3 0,4 4 1 0,0-5-48 0,0 1-10 16,0-4-1-16,5 4-1 0,-5-4 50 0,5-4 9 15,-5-1 3-15,5 5 0 0,-5 0-103 0,4-4-25 16,-4-1 0-16,0 1 0 0,1 4 17 0,-1-4-1 15,0 0-1-15,4-1 0 0,-3 1-3 0,-1 0 0 16,-5 8 0-16,5-4 0 16,-4 3-31-16,-1 1-6 0,1 0-2 0,0 8 0 15,-5-4-183-15,0 8-37 0</inkml:trace>
  <inkml:trace contextRef="#ctx0" brushRef="#br0" timeOffset="1180">1407 510 2188 0,'9'8'48'0,"0"0"11"0,0 4 1 0,0 0 1 0,5-4-49 0,-5 4-12 0,5 0 0 0,-1 5 0 0,1-1 76 0,0 0 12 16,-1 0 2-16,1 0 1 0,0 1-43 0,4 3-9 15,0 0-2-15,0 0 0 0,-4 1-29 0,4-1-8 16,0 0 0-16,-4 0 0 31,0-8-50-31,-1 5-11 0,1-1-3 0,0-4 0 16,-1-8-124-16,-4 4-24 0,0 0-6 0,10-4-1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30.1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5 923 172 0,'0'0'16'0,"0"0"-16"0,0 0 0 0,0 0 0 16,0 0 92-16,0 0 16 0,0 8 4 0,0-8 0 0,0 12-14 16,0-12-2-16,0 0-1 0,-5 12 0 0,5-12-12 15,0 12-3-15,0-12 0 0,0 0 0 0,0 0-12 0,0 8-4 16,0 4 0-16,0-12 0 0,0 0-37 0,0 0-8 16,0 0-2-16,0 0 0 0,0 0 38 0,0 12 7 15,0-12 2-15,0 0 0 0,0 0 0 0,0 0 0 16,0 0 0-16,0 0 0 0,0 0-52 0,0 0-12 15,0 0 0-15,0 0 0 0,0 0 54 0,9 9 8 16,-9-9 2-16,0 0 0 0,0 0-52 0,5 0-12 16,4 0 0-16,0-5 0 0,-4 1 54 0,-1 0 8 15,1 0 2-15,4-4 0 0,-5-4-52 0,1 0-12 16,-1 0 0-16,6-8 0 0,-1-1 0 0,0-3 0 0,-5 0 0 0,5-9 0 16,1 5 54-16,-6-4 8 15,5-1 2-15,-4 1 0 0,4 0-52 0,-5-5-12 0,1 1 0 16,-5-5 0-16,5 5 0 0,-5-5 0 0,-5-3 0 15,5 7 0-15,0 1 0 0,-5 4 0 0,1-1 0 16,-1 1 0-16,1-1 0 0,-5 1 0 0,0 4 0 16,-5-5 0-16,5 5 0 0,-5 4 0 0,0 8 0 15,10 3 0-15,-5 1-13 0,4 0-6 16,1 4-1-16,4 0 0 16,-5 4-4-16,1 0-2 0,-1 0 0 0,5 0 0 0,-4 4-45 0,4 0-9 15,0 0-1-15,0 0-1 0,0 0-139 0,0 0-28 0,0 0-6 16,0 0-1-16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0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1277 230 0,'0'0'10'0,"0"0"2"0,0 0-12 0,0 0 0 0,0 0 0 0,0 0 0 0,0 0 188 15,0 0 34-15,0 0 7 0,0 0 2 0,0 0-88 16,0 0-18-16,0 0-3 0,0 0-1 15,-5 4 5-15,5-4 1 0,0 0 0 0,0 0 0 0,0 0-50 0,9-8-9 16,0-4-3-16,5 0 0 0,-10-1-1 0,6-3 0 16,-6-4 0-16,19-4 0 0,18 4-51 0,-18-5-13 15,-37-7 0-15,0-1 0 0,14-7 0 0,9 0 0 16,5-1 0-16,-9-3 0 0,-14-5 0 0,22-4 0 16,15 1 0-16,-10-5 0 0,-27-8 0 15,-10-3 0-15,-3 7 0 0,-1 0 0 0,0 9 0 0,9-1 0 16,1 8 0-16,-1 5 0 0,0 4 0 0,10 11 0 15,-5 1 0-15,4 4 0 0,1-1 0 16,-1 5 0-16,5 4 0 0,-4-4 0 0,4 4 0 0,0-4 0 16,0 8 0-16,0-5 0 0,-5 5 0 0,1 0 0 15,-1 4 0-15,0 4 0 16,-4-4-202-16,5 0-43 0,-5 4-9 0,0 4-2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42.3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13 230 0,'-23'-4'10'0,"32"4"2"0,-9 0-12 0,0 0 0 0,0 0 0 15,0 0 149-15,0 0 27 0,0 0 6 0,0 0 1 16,0 0-57-16,0 0-11 0,0 0-3 0,0 0 0 15,-13 0 8-15,13 0 0 0,0 0 1 0,0 0 0 16,-9 4-97-16,9-4-24 0,0 0 0 0,0 0 0 0,0 0 49 16,0 0 5-16,0 0 1 0,0 0 0 0,0 0-44 0,0 0-11 15,0 0 0-15,0 0 0 0,0 0 9 0,0 0 0 16,9 0 0-16,-5 0 0 0,5 0-9 0,-9 0 0 16,0 0 0-16,0 0 0 0,0 0 53 0,10-4 9 15,8 0 2-15,-5 4 0 0,-4-4 0 0,10 4 0 16,3 0 0-16,-3 0 0 0,3-4-52 0,1 8-12 15,-5-4 0-15,10 4 0 0,-5-4 54 0,4 4 8 16,0 0 2-16,-4-4 0 0,4 0-52 0,-4 4-12 16,0-4 0-16,-5 4 0 0,5-4 0 0,-5 0 0 15,5 0 0-15,-5 0 0 0,0 0 0 0,0 0 0 16,-4 0 0-16,-5 0 0 0,5-4 0 0,-1 4 0 16,6 4 0-16,-10-4 0 15,-9 0-48-15,0 0-13 0,0 0-3 0,0 0 0 16,0 0-112-16,0 0-24 0,0 0-4 0,0 0-666 0</inkml:trace>
  <inkml:trace contextRef="#ctx0" brushRef="#br0" timeOffset="297">127 227 1036 0,'0'0'46'0,"0"0"10"0,18 0-45 0,-18 0-11 16,0 0 0-16,0 0 0 0,19 0 104 0,-1 5 20 16,0-5 3-16,-18 0 1 0,0 0 0 0,14 0 0 15,-5 0 0-15,4 4 0 0,6-4-52 0,-6 4-9 16,5 0-3-16,-4-4 0 0,0 0-51 0,9 0-13 16,-10 0 0-16,5-4 0 0,1 4 39 0,-19 0 5 15,13 0 0-15,6 0 1 0,-1 0-34 0,-18 0-11 16,18-4 0-16,-18 4 0 15,18 0-31-15,-4 0-13 0,4 0-2 0,-18 0-1 16,0 0-116-16,9 0-23 0,9 0-5 0,-4 0-589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7:53.2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354 110 806 0,'0'0'36'0,"0"0"7"0,0 0-35 0,0 0-8 16,0 0 0-16,0 0 0 0,0 0 120 0,0 0 21 15,0 0 5-15,0 0 1 0,0 0-49 0,0 0-10 16,14-4-1-16,-14 4-1 15,9-8-36-15,-9-1-7 16,0-3-2 0,4 0 0-16,10 0 4 0,-14 4 1 0,-9 0 0 0,-5 0 0 15,10 0-37-15,-6 0-9 0,1 4 0 0,0 0 0 16,9 4 0-16,-9-5 0 0,-9 5 0 0,0 5 0 16,0-1 53-16,-1 0 9 0,1 4 2 0,0 4 0 15,-5 0-46-15,5 4-9 0,-9-4-1 0,4 4-8 16,-9 5 0-16,9 3 0 0,10 0-10 0,-1 5 10 15,5-5 44-15,-5 4 16 0,0 1 3 0,10-1 1 16,8 4-52-16,-8 1-12 0,-5-1 0 0,9 0 0 16,9 1 0-16,9-1 0 0,-4-4 0 0,-1 5 0 0,10-5 0 15,0 1 0-15,0-5 0 0,-1 0 0 0,1-4 54 16,5-4 8-16,-1 9 2 0,0-9 0 0,-9 0-52 16,1-4-12-16,-1 0 0 0,0-8 0 15,-4 9 0-15,4-5 0 0,5-4 0 16,-5 4 0-16,0-8 0 0,0 4 0 0,1 0 0 0,-1 0 0 0,0 0 0 0,0-4 0 15,-4 4 0-15,4-4 0 16,-4-4-202-16,-1 0-43 0,15-4-9 16,-28 8-2-16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1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69 45 518 0,'0'0'46'0,"0"0"-37"0,0 0-9 0,0 0 0 16,0 0 117-16,0 0 22 0,0 0 4 0,0 0 1 15,0 0-64-15,0 0-13 0,0 0-3 0,0 0 0 16,0 0-51-16,0 0-13 0,0 0 0 0,0 0 0 16,0 0 54-16,-4-4 8 0,-1 0 2 0,5 4 0 15,0 0 0-15,0 0 0 0,0 0 0 0,0-8 0 16,0 8 0-16,0 0 0 0,0 0 0 0,0 0 0 15,0 0 0-15,0 0 0 0,0 0 0 0,0 0 0 0,5 4 0 0,-1 4 0 16,1 0 0-16,-10 4 0 0,-4 0-52 0,5 0-12 16,4-4 0-16,0 4 0 0,-5 9 0 0,1-5 0 15,-1-4 0-15,5 0 0 0,5 4 0 0,-5-4 0 16,-5-3 0-16,10 3 0 0,4-4 0 16,4 0 0-16,-13-8 0 0,0 0 0 0,10 8 0 0,-1-4 0 15,0-4 0-15,-5 4 0 0,-4-4 0 0,14-4 0 16,-5 4 0-16,5-4 0 0,-10 0 0 0,5-4 0 15,10 0 0-15,-1 4 0 0,-18 4 0 0,9-12 0 16,5 3 0-16,-1-3 0 0,-13 4 0 0,0-4 0 0,5 0 0 16,-1 0 0-16,-4 4 0 0,5-4 0 0,-1 3 0 15,1-3 0-15,4 0 0 0,5 0 0 0,-1 4 0 16,-8 0 0-16,-14-4 0 16,9 0 0-16,0 12 0 0,0 0 0 0,0-9 0 0,-5 1 0 0,5-4 0 15,0 12 0-15,0 0 0 0,0 0 0 0,0 0 0 0,0 0 0 16,5-4 0-16,-5 4 0 0,0 0 0 0,0 0 0 15,9 0 0-15,-9 0 0 0,0 0 0 0,0 0 0 16,0 0 0-16,9 8 0 0,0 8 0 0,-9 1 0 16,-4-5 0-16,-5 8 0 0,-5 0 0 0,5 5 0 15,4-5 0-15,1 4 0 0,4 0 0 0,0 9 0 0,0-5 0 16,0 4 0-16,-9-3 0 0,-1 3 0 0,1 1 0 16,5-1 0-16,-5 4 0 0,4 1 0 0,-4-1 0 15,4-3 0-15,5-1 0 0,-4 0 0 0,-1 1 0 0,1-5 0 16,-5 0 0-16,0 1 0 0,-1-5 0 0,-3-4 0 15,-1-4 0-15,5-4 0 0,0 5 0 0,0-5 0 16,0-8 0-16,9-4 0 0,0 0 0 0,-9 4 0 16,9-4 0-16,-9-4 0 0,-1 0 0 0,1-4 0 15,0 0 0-15,5 0 0 0,-5-5 0 0,4-3 0 16,-4 0 0-16,0-4 0 0,0 4 0 0,4-1 0 16,5 1 0-16,0 4 0 15,0-4-48-15,5 4-13 0,-1-4-3 0,5-1 0 16,5 5 52-16,-5 4 12 0,5-4 0 0,-1 0 0 0,6 4 0 0,-6 0 0 15,1 0 0-15,0-1 0 0,4 1 0 0,5 0 0 0,-1 4 0 16,1 0 0-16,0 0 48 0,0 4 13 0,-5-8 3 16,5 4 0-16,4 4-52 0,-4 0-12 0,-10-4 0 15,6 4 0-15,-1 0 0 0,5-4 0 0,-5 0 0 16,5 0 0-16,-5 4 0 0,4-4 0 0,-3 0 0 0,-1 0-714 16,5 0-146-16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0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1073 403 0,'0'0'17'0,"0"0"5"0,0 0-22 0,0 0 0 0,0 0 0 0,0 0 0 16,0 0 145-16,0 0 25 0,5 8 5 0,-5-8 1 0,0 0-39 0,0 0-7 16,9 12-2-16,4-4 0 15,-13-8-51-15,0 0-10 0,-9 8-3 0,9-8 0 0,0 0 0 0,0 0 0 16,0 0 0-16,0 0 0 0,-4 12-51 0,4-12-13 15,0 0 0-15,0 0 0 0,-14 12 54 0,14-12 8 16,0 0 2-16,0 0 0 0,0 0-52 0,0 0-12 16,0 0 0-16,0 0 0 0,0 0 54 0,0 0 8 15,0 0 2-15,0 0 0 0,-14-4-52 0,1-4-12 16,-1-4 0-16,10 4 0 0,8 0 0 0,-8-4 0 16,-10 0 0-16,9-5 0 0,1-3 0 0,-1 4 0 15,-4 0 0-15,-4-5 0 0,8-3 0 0,-4 4 0 16,0 0 0-16,4-5 0 0,-4 5 0 0,5 0 0 15,-1-4 0-15,0-1 0 0,10 5 0 0,-5-4 0 16,-9 4 0-16,4-1 0 0,1-3 18 0,-1 0 1 0,1 8 0 16,-1-1 0-16,-4-3 21 0,4 4 4 0,5-4 0 15,10 4 1-15,-1 3-36 0,-5-3-9 0,-8 0 0 16,-1 0 0-16,5 4 0 0,0 0 0 0,0 0 0 16,0-1 0-16,5 1 0 0,-5 4 0 0,0-4 0 0,0 4 0 15,4-4 0-15,1 4 0 0,-5-4 0 0,4-5 0 16,5 9 0-16,-4-4 0 0,-5 4 0 0,9-4 0 15,5 0 0-15,-1 4 0 0,1-5 0 0,-9 5 0 16,-5-4 0-16,0 4 0 0,0-4 0 0,0-4 0 16,0 8 53-16,9-8 9 0,0 7 2 0,0-3 0 15,0-4-64-15,0 8-28 0,0-4 3 0,-4 8 0 16,4-4 25-16,-5 0 0 0,6 0 9 0,-1-1-9 16,0-3 22-16,-5 4-2 0,5 0-1 15,-4 0 0-15,0 4-19 0,4 0 0 0,-5-4 0 0,5 0 0 16,-4 0-21-16,4 0-8 0,0 4-2 15,-4-1 0-15,4 1 50 0,-5-4 9 0,1 4 3 0,-1 0 0 0,-4 4-31 16,0 0 0-16,10-4 0 0,-10 4 0 0,4-4 0 0,-4 4 0 16,5-4 0-16,-5 4 0 0,0 0 0 0,0 0 0 15,0 0 0-15,0 0 0 0,9 0-12 0,-9 0-9 16,0 0-2-16,0 0 0 16,0 0-146-16,0 0-30 0,0 0-5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4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52 1267 0,'-9'0'28'0,"9"0"5"0,0 0 2 0,0 0 1 16,0 0-36-16,0 0 0 0,0 0 0 0,0 0 0 0,0 0 92 0,0 0 11 0,0 0 2 0,0 0 1 15,0 0-47-15,0 0-10 0,0 0-1 0,0 0-1 16,4 12-7-16,-4-4 0 0,0 0-1 0,0-3 0 16,0 3-31-16,0 0-8 0,0 4 0 0,5 0 0 15,-5 4 52-15,0 0 10 0,4 1 2 0,-4-1 0 16,5 8-16-16,-5 0-4 0,9 1 0 0,-5 3 0 15,-4 0 0-15,5 1-1 0,4 3 0 0,0 0 0 16,0 1-15-16,-4-1-4 0,4 0 0 0,-5 5 0 16,6-5-5-16,-6 5-2 0,5-5 0 0,-4 0 0 15,4-3-17-15,-5-1 0 0,6-4 0 0,-6 1 0 16,1-1 0-16,-1-4 0 0,5-4 0 0,-4 1 0 16,-1-1 0-16,1-4 0 0,0-4 0 0,-1 0 0 0,1 0 0 15,-1-4 0-15,1 4 0 0,4 0 0 0,-9-8 0 16,0 0 0-16,0 0 0 0,0 0 0 0,4 4 0 0,-4-4 0 15,0 0 0-15,14 0 0 0,0 4 0 0,-14-4 0 16,-9-4 0-16,9 4 0 0,0 0 0 16,-5-4 0-16,1-8 0 0,4 4 0 0,0 8 0 0,4-16 0 15,5 0 0-15,0-4 0 0,0-1-16 0,-4 9-8 16,9-8 0-16,-5 4-1 16,4 0 40-16,1-5 8 0,-5 1 1 0,0 0 1 15,0 0-71-15,-4-5-14 0,4 1-4 0,-4 4 0 16,4 0 64-16,-5 7 21 0,-4 13 0 0,5-16 0 0,-5 16-21 0,9-12 0 15,-9 12 0-15,0 0 0 0,0 0-17 0,0 0-2 0,0 0 0 16,0 0 0-16,0 0 19 0,0 0 0 0,0 0 0 16,9 0 0-16,0 0 0 0,0 4 0 0,-4 4 0 0,4 4 0 15,0-4 16-15,-5 1 6 0,6 7 2 16,-1 0 0-16,-5-4-24 0,5 4 0 0,0 0 0 0,1-3 0 16,-6-1-22-16,5 0 1 0,5 0 0 15,-5 0 0-15,-4-4 21 0,4 0 0 0,-5 0 0 0,5 1 0 16,-4-1 0-16,4 4 0 0,0 0 0 0,5 0 0 15,-5-4 0-15,4 0 0 0,-8 4 0 16,4 1 0-16,0-1 0 0,0-4 0 0,0 0 0 16,-9-8 0-16,0 0 0 0,0 0 0 0,0 0 0 0,0 0 0 0,0 0 0 15,0 0 0-15,5 4 0 0,-5-4 0 16,9 0 0-16,0-4 0 0,-4-4 0 0,4 0 0 16,-5-4 0-16,1-1 0 0,4 1 0 0,-4-4 0 0,4-4 21 15,0-4 9-15,5 3 2 0,-5-7 0 0,4 0 0 16,-4-5 0-16,1 1 0 0,3 0 0 0,-4-1-32 15,5 1 0-15,0-1 0 0,-5 1 0 0,0 0 0 16,4 3 0-16,-3 5 0 0,-1-4 0 0,4-5 0 0,-4 1 0 16,-4-4 0-16,0 7 0 0,4 1 0 0,-5 4 0 15,5-5 0-15,-4 5 0 0,-1 4 0 0,1 0 0 16,0 3 0-16,-1 1 0 0,-4 0 0 0,0 8 0 16,-4 0 0-16,-1 4 0 0,0 0 0 0,1 0 0 15,-1-4 0-15,5 8 0 16,0 0-45-16,0 0-15 0,0 0-4 0,0 0 0 15,-4 12-204-15,-1-4-42 0,5-8-8 0,-4 24-2 0</inkml:trace>
  <inkml:trace contextRef="#ctx0" brushRef="#br0" timeOffset="517">1421 1189 1497 0,'0'0'32'0,"0"0"8"0,0 0 0 0,0 0 4 0,0 0-36 0,0 0-8 15,0 0 0-15,-5 4 0 0,-4 0 104 0,0-4 20 16,-5 4 3-16,0-4 1 16,-4-4-88-16,-4 4-16 0,-1-4-4 0,0 0-1 0,0 0-19 0,-4 0 0 0,-5 0 0 15,9 0 0-15,0 0 0 0,5 0 0 0,0 0 0 0,0 4 0 16,0-4-12-16,4 4-5 0,5 0-2 0,4 0 0 16,1-4 19-16,4 4 0 0,0 0 0 0,0 0 0 15,0-4 28-15,0 4 8 0,0 0 3 0,13-12 0 16,-3 4-23-16,-1 0-5 0,0-1-1 0,4-3 0 15,-3 4 19-15,3-4 4 0,-4 0 1 0,0-4 0 16,0 4-21-16,-4-1-4 0,4-3-1 0,-4 0 0 16,4 0-28-1,-5 4-5-15,-4-8-2 0,0 3 0 0,0 1 47 0,-4 4 8 0,-1-4 3 16,1 4 0-16,-10 0-50 16,5-1-9-16,0 1-3 0,-5 4 0 0,1 4 56 0,3 0 11 0,-3 0 3 0,-1 4 0 15,5 4-11-15,0-4-3 16,-5 4 0-16,5 0 0 0,5 0-71 0,-6 0-14 15,10-4-4-15,0 0 0 0,-4 8-87 0,4-8-17 0,0 8-4 16,0-8-1-16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498 971 8804,'0'0'11283,"1"0"-11239,-1 1 0,1 0 0,-1-1 1,0 1-1,1-1 0,-1 1 0,0 0 1,1 0-1,-1-1 0,0 1 0,0 0 1,0 0-1,0-1 0,1 1 1,-1 0-1,0 0 0,0-1 0,-1 1 1,1 0-1,0 0 0,0-1 0,0 1 1,0 0-1,-1-1 0,1 1 0,-1 1 1,-10-4 68,0 0-1,0 0 1,0-1 0,0 0 0,0-1 0,0 0 0,1-1-1,0 0 1,0 0 0,0-1 0,1-1 0,0 0 0,-13-12-1,-15-15 146,-53-64-1,57 61-194,3 5-26,1-2-1,2-1 0,-38-66 0,59 85-28,0-1 0,1 1-1,1-1 1,0-1 0,2 1 0,0 0 0,0-1-1,2 0 1,0 1 0,1-1 0,5-21 0,-4 31-3,1 1 0,-1-1 0,2 1 0,-1-1 0,1 1 1,0 0-1,1 1 0,0-1 0,0 1 0,0 0 1,1 0-1,0 0 0,6-5 0,22-23 19,-5 4-14,2 2 1,66-48 0,-43 35-220,-34 33-379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195 1165 1267 0,'0'0'28'0,"9"0"5"0,-9 0 2 0,0 0 1 0,0 0-36 0,0 0 0 0,0 0 0 15,0 0 0-15,0 0 58 0,0 0 5 16,-9 0 1-16,5 0 0 0,-1 0 0 0,-4 0 0 0,4-4 0 0,-4 0 0 16,0 0 0-16,0-5 0 0,-5 1 0 0,5 0 0 15,-4 0-52-15,4-4-12 0,-5 0 0 0,0 0 0 16,5-4 0-16,0-1 0 0,-5-3 0 0,5-4 0 16,5-4 0-16,-5-1 0 0,4-7 0 0,1 7 0 15,-1-7 0-15,5 0 0 16,-5-1 0-16,5-3 0 0,0 7 8 0,5-3 0 0,0 0-8 0,-1 3 12 15,1 1-12-15,-1 3-8 0,5-3 8 0,0 4-13 16,1-1 61-16,3-3 13 0,1-4 3 0,-1 3 0 16,1 5-64-16,0 0 0 0,-1-1 0 0,1 5-13 0,0-4 13 15,-1 7 10-15,-3-3-2 0,3 0 0 0,-4 0-8 16,0 3 0-16,5 5 0 0,-9 4 0 0,4-4 0 0,0 4 0 16,0 0 0-16,-5-1 0 0,6 5 0 0,-6 4 10 15,5 0-10-15,-9 4 10 0,0 0-10 0,5 0-14 16,-5 0 3-16,0 0-637 15,13 8-127-15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16.8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85 1267 0,'0'0'28'0,"0"0"5"15,0 0 2-15,0 0 1 0,-9-4-36 0,9 4 0 16,-10-9 0-16,-3 1 0 0,4 0 78 0,-5 4 9 0,5 0 1 0,-5 0 1 0,1-8-18 16,-1 8-4-16,0 4-1 0,-4 0 0 0,4 0-23 0,-4 4-5 15,5 0-1-15,-6 4 0 0,6 4 22 0,-1 4 4 16,0 1 1-16,1 3 0 0,4 4-56 0,-1 0-8 16,1 1 0-16,5-1-10 0,4 4 10 0,-5-3 0 15,5-1 10-15,0-4-10 16,0 4 0-16,5-3 0 0,4-5 0 0,0 0 0 0,0-4 0 0,-4-4 0 15,-5-8 0-15,13 4 0 0,1 0 0 0,-5 0 0 16,0-4 0-16,5-8 0 0,0 0 57 0,4-4 6 16,-5 0 1-16,1-4 0 0,0 0-52 0,-1-1-12 15,-4 1 0-15,5 0 0 0,0 0-12 0,-5-4-6 16,-5-1-1-16,1 5 0 0,0-4 31 0,4 4 5 16,-9-4 2-16,4 3 0 0,1 1-19 0,-10 0 0 15,1 0 0-15,-1 0 0 16,1 3-10-16,-1 1-6 0,-4 4 0 0,4-4-1 0,-4 0 17 0,0 4 0 0,5 4 0 15,4 4 0-15,-10-4 0 0,6 0 8 0,-5 0-8 16,9 4 0-16,0 0 16 0,0 0-4 0,0 0 0 16,0 0 0-16,0 0-12 0,0 0 0 0,0 0 0 0,0 0 0 15,0 0 0-15,0 0 0 16,0 0 0-16,13 4 0 0,1 0 0 0,4 0 0 0,1-4 8 16,3 4-8-16,1 0 0 0,0-4 0 0,0 0 0 15,-1 0 0-15,-3 4 48 0,8-4 12 0,-4 0 4 0,9 0 0 16,-1 0 0-16,1 4 0 0,0-4 0 0,-5 4 0 15,1-4-52-15,-1 0-12 0,-4 8 0 0,-5-4 0 16,5-4 0-16,-9 0 0 0,-1 0 0 0,5-4 0 16,-4 4 0-16,-5 0 0 0,5 4 0 0,-1-4 0 0,-8-4 0 15,4 0 0-15,-4 0 0 0,-5 4 0 0,9 0 0 0,-5-4 0 16,-4 4 0-16,9 0 0 0,-9 0 0 0,5 0 0 16,0 0 0-16,-5 0 0 15,4 4-151-15,-4-4-33 0,0 0-6 0,0 0-898 16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0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1352 345 0,'0'0'15'0,"0"0"4"0,0 0-19 0,0 0 0 0,0 0 0 0,0 0 0 0,0 0 157 0,0 0 28 16,0 0 6-16,0 0 1 0,0 0-113 0,0 0-23 15,0 0-4-15,0 0 0 0,0 0 4 0,0 0 0 16,0 0 1-16,0 0 0 0,0 0-27 0,0 0-6 0,0 0 0 0,0 0-1 15,-4 4-23-15,-1 0 0 0,1-4 0 0,-6 0 0 16,6 0 46-16,-5-8 14 0,4 4 4 0,1-4 0 16,-5-4-39-16,-1-1-7 0,1 5-2 0,-4-8 0 15,4-4-2-15,0 0-1 16,-1 0 0-16,1-1 0 0,0-3 0 0,0 0 0 0,0-1 0 0,4-3 0 16,-4-4-3-16,5-1-1 0,-1-3 0 0,5 0 0 15,0-1-9-15,0 1 0 0,-4-1 0 0,8 1 0 16,-4-1 8-16,5-3 0 15,4 3 0-15,0-7 0 0,0 4-8 0,-4-1 0 16,4 1 0-16,0 3 0 0,0-3 0 0,0 3 0 0,0 1 0 0,0 3 8 16,0 1-8-16,5 4 0 0,-9-1 9 0,8 5-9 0,-4 0 0 15,0 0 0-15,1 3 0 0,-6 1 0 16,5 0 0-16,0 4 0 0,0-1 0 0,5 1 0 0,-5 4 20 0,0 0-1 16,0 0 0-16,1 4 0 0,-1 0-19 0,-5-4 0 15,5 3 0-15,0 1 0 16,0 0 0-16,-4 4 0 0,4 4 0 0,-9 0 0 0,0 0 37 0,0 0 7 15,0 0 2-15,9 4 0 32,0 0-242-32,-4 4-48 0,-5 25-9 0,0-9-3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2.0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27 193 460 0,'-18'-12'41'0,"18"12"-33"0,0 0-8 0,0 0 0 15,0 0 107-15,0 0 19 0,0 0 4 0,0 0 1 0,0 0-31 16,0 0-5-16,0 0-2 0,0 0 0 0,0 0 2 0,-5 16 0 16,5 0 0-16,-4-3 0 0,4-1-50 0,4 4-9 15,-4 0-3-15,0 8 0 0,0 5 46 0,5-1 9 16,-1-4 1-16,-4 9 1 0,0 3-44 0,5 1-9 16,0-1-1-16,4 4-1 0,-5 1-26 0,10-1-9 15,0-3 0-15,-1 7 9 0,-4-3 33 0,0-1 6 16,1-7 2-16,-1-1 0 0,0-8-29 0,-5-3-5 15,1-5-2-15,4 0 0 0,0 0-14 0,0-4-15 16,0-4 3-16,0 0 1 0,5 1 11 0,-5-5 0 16,-9-4-9-16,9 0 9 0,0-9-8 0,-4 5 8 15,-5 4-10-15,4-8 10 0,1-4-10 0,0 4 10 0,8-4-10 16,1 0 10-16,-10 0-8 0,6-9 8 0,-1-3 0 16,4 0-9-16,-4 0 9 0,5-1 0 0,4-3 0 15,-4 4 0-15,0-5 0 0,-5 5 0 0,-9 0 0 16,9 4-8-16,-5-1 29 0,5 9 7 0,-4 0 0 15,-5 12 1-15,0 0-29 0,0 0 0 0,0 0 0 0,0 0 0 16,5 12 0-16,-1 0 0 0,1 5 0 0,-1-1 0 16,5 4 0-16,0 4-13 0,5 5 1 0,-5-5 0 15,-4 4 12-15,-1-8 0 0,10 1 0 0,-5-1 0 16,0 0 0-16,-4-4 0 0,4 0 0 0,0 1 0 16,0-5 0-16,0 4 16 0,-4 0-3 0,4-4-1 15,0-8-12-15,0-4 0 0,0 4 0 0,0 0 0 16,-9-4-13-16,5-4-6 0,-1 0-1 0,5-4 0 15,-9 8 20-15,10-4 0 0,-6 0 0 0,5-4 0 0,-4 0 12 16,-1 0 7-16,1-8 1 0,-1 0 0 0,-4-1-20 16,5-3 0-16,0 0 0 0,-1-8 0 15,-4-1 0-15,5-3 0 0,-1-1 0 0,1 1 0 0,-5-4-9 0,0-1-6 16,4 1-1-16,1-5 0 0,-1-3 16 0,1-1 0 16,-5-3 9-16,5 7-9 0,-5 1 15 0,9-5-3 15,-9 1-1-15,4 3 0 0,1 9-11 0,-1 0 0 16,-4-1 0-16,0 9-11 0,0 0 11 0,5 3 0 15,-1 5 0-15,1 4 8 0,-5 4-8 0,0 8-12 16,0 0 4-16,0 0 0 16,0 0-38-16,0 0-7 0,0 0-2 0,0 0-619 0,0 12-124 15</inkml:trace>
  <inkml:trace contextRef="#ctx0" brushRef="#br0" timeOffset="283">970 1096 1566 0,'0'0'34'0,"0"0"7"0,0 0 2 0,0 0 1 0,-10 4-35 0,1-4-9 16,9 0 0-16,-4-8 0 0,-5 4 54 0,0-4 9 15,4-5 1-15,0 1 1 0,1-4-24 0,-1 0-5 16,1-4 0-16,-5-1-1 0,4 1 30 0,5 0 7 16,-4 0 0-16,4-5 1 15,0 1-88-15,-5-4-17 0,1 4-4 0,-1-1-1 0,10 5 37 0,-5 0 0 16,0 4 14-16,0 3-4 16,0 1-111-16,4 4-23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33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 1057 1036 0,'0'0'23'0,"0"0"5"0,0 0 0 0,0 0 1 0,0 0-29 0,0 0 0 16,0 0 0-16,0 0 0 0,0 0 57 0,0 0 6 15,0 0 1-15,-5 8 0 0,1 5 0 0,4-13 0 16,0 0 0-16,0 0 0 0,0 0 0 0,0 0 0 15,0 0 0-15,0 0 0 0,0 0 51 0,0 0 10 0,0 0 3 0,0 0 0 32,0 0-128-32,0 0-16 0,0 0-8 0,0 0-2 0,0 0 42 0,4-8 8 0,6-1 1 0,-6-3 1 15,5 4 30-15,0-4 7 0,0-4 1 0,5 4 0 16,-5-8-28-16,0 3-6 0,5-3-1 0,0 0 0 16,-5-4-17-16,0-1-4 0,5 5-8 15,-5-4 12-15,0 4-12 0,4-1 0 0,-8 1 8 0,9 4-8 16,-5 0 0-16,0-1 0 0,0-3 0 0,0 8 0 15,-4 0 8-15,4 0-8 0,0 4 0 0,-5-4 9 16,5 4 11-16,-4-1 1 0,-5 9 1 0,0 0 0 16,0-4-69-16,0 4-13 15,0 0-4-15,0 0 0 0,0 0-153 0,0 0-31 0,-23 4-7 0,23-4-1 16</inkml:trace>
  <inkml:trace contextRef="#ctx0" brushRef="#br0" timeOffset="254">0 607 1267 0,'0'0'56'0,"0"0"12"0,0 0-55 0,0 0-13 0,5 8 0 0,-5-8 0 16,4 12 105-16,1 1 19 0,-1-1 3 0,6 0 1 16,-6 0-21-16,1 0-4 0,-1-4-1 0,1 8 0 15,4 1-39-15,5-5-8 0,4 4-2 0,0 4 0 16,0 0-13-16,0 1-2 15,1 3-1-15,-1-4 0 0,5 4 22 0,-1-3 4 0,-3 3 1 0,3-4 0 16,-3 0-74-16,-1 1-14 0,0-1-4 0,0-4 0 16,-4 0 45-16,0 0 9 0,-1-3 2 0,1-1 0 15,-1 4-50-15,1 0-10 0,0-4-1 16,-1 4-1-16,1-7-174 0,0-1-34 0,4 12-7 16,-18-20-2-16</inkml:trace>
  <inkml:trace contextRef="#ctx0" brushRef="#br0" timeOffset="3196">993 1255 691 0,'-5'4'61'0,"5"-4"-49"16,0 0-12-16,0 0 0 0,0 12 131 0,0 0 23 16,0-12 5-16,0 8 1 0,0-8-77 0,0 0-15 15,0 0-4-15,0 0 0 0,0 0-7 0,0 0-1 16,5 8-1-16,-5-8 0 0,0 0-37 0,0 0-7 0,0 0-2 16,0 0 0-1,0 0 44-15,0 0 9 0,0 0 2 0,9 0 0 0,0-4-14 0,0-4-2 0,0-4-1 0,0-4 0 16,0 0-12-16,1-9-3 0,-1 1 0 0,4-16 0 15,-4-1-7-15,1-7-1 16,-6 3-1-16,1-8 0 16,-1 5-49-16,-4-1-10 0,-4 5-1 0,-1-1-1 0,-4 1 82 0,0-5 16 15,0 1 3-15,0-9 1 0,0-4-64 0,-5 1-23 0,0-1 1 0,1 4 0 16,3 5 22-16,-3 7 0 0,4 5 0 0,-5 7 0 16,5 5 9-16,4 4-9 0,-8 3 10 0,8 5-10 15,1 0 17-15,-1 4-2 0,1 4-1 0,-6 4 0 16,10-4-62-16,-4 4-13 15,4-5-3-15,0 1 0 0,0 4-101 0,0 0-21 0,4 0-4 16,-4 0-1-16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41.3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1303 576 0,'0'0'25'0,"0"0"6"0,0 0-31 0,0 0 0 15,0 0 0-15,0 0 0 0,0 0 108 0,0 0 16 0,0 0 4 16,0 0 0-16,0 0-27 0,0 0-5 0,0 0 0 0,0 0-1 15,0 0-36 1,0 0-7-16,0 0-2 0,0 0 0 0,0-8-10 0,5 0-1 0,-1 4-1 0,5-4 0 16,-4-4 6-16,-1-5 2 0,6-3 0 0,-1 0 0 31,0-8-1-31,0 3 0 0,-5-7 0 0,6 0 0 0,3-5-25 0,-4 1-6 0,0-5-1 0,-4 1 0 16,-1-5-13-16,-4 1 0 0,5-5 0 0,-10 5 0 15,5-5 0-15,-9 1 0 0,5-9 0 16,-1 4 0-1,-8 1 0-15,-1-1 0 0,0 0 0 0,1 5 0 16,-6-5 29-16,6 13 3 0,-5-1 1 0,-1 5 0 16,6 4-77-16,4 3-16 15,-5 1-4-15,5 8 0 0,0-1 8 0,4 9 2 16,-8 0 0-16,3 4-494 0,6 0-98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08:58.9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341 733 867 0,'0'0'19'0,"0"0"4"0,0 0 1 0,0 0 0 0,0 0-24 0,0 0 0 16,0 0 0-16,0 0 0 0,0 0 59 0,0 0 6 15,0 0 2-15,0 0 0 0,0 0-19 0,0 0-3 16,0 0-1-16,0 0 0 16,0 0 68-16,0 0 12 0,0 0 4 0,0 0 0 0,-5-4-48 0,5 4-10 0,0 0-2 0,0 0 0 15,0 0-8-15,0 0-1 0,0 0-1 0,0 0 0 31,0 0-45-31,0 0-13 0,0 0 0 0,0 0 8 16,0 0 44-16,0 0 10 0,0-12 2 0,5 4 0 16,-5-4-37-16,9 3-7 0,-5-3-2 0,5 4 0 15,5-4 16-15,0 0 3 0,-5-4 1 0,4 4 0 16,1 0-24-16,-5-5-5 0,9 1-1 0,-4 4 0 16,-5-8 45-16,5 0 9 0,4-1 2 0,-4 1 0 15,-1-4-52-15,1-1-12 0,0 1 0 0,-5 8 0 0,4 4 0 16,1-8 0-16,-5-1 0 0,0-3 0 0,0 8 0 0,-4-4 0 15,4 4 0-15,-4-1 0 0,-1 5 0 0,1 4 0 16,-1 0 0-16,-4 8 0 16,5-8-48-16,-5 8-13 0,0 0-3 0,0 0 0 15,0 0-153-15,0 0-31 0,0 0-7 0,0 0-1 0</inkml:trace>
  <inkml:trace contextRef="#ctx0" brushRef="#br0" timeOffset="377">272 288 806 0,'0'0'36'0,"0"-8"7"0,0 0-35 0,0 4-8 0,-4-4 0 0,4 8 0 16,0 0 104-16,0 0 20 0,0 0 3 0,0 0 1 16,0 0 0-16,-5 8 0 0,-4 4 0 0,4-4 0 15,5-8 0-15,0 0 0 0,0 12 0 0,0-4 0 0,5 4-42 16,4-4-8-16,5 4-2 0,-1 5 0 0,1-5-19 0,0 4-4 16,-1-4-1-16,6 8 0 0,3 1 10 0,1-1 2 15,0-4 0-15,0 0 0 0,4 0-52 0,-13-3-12 16,8 7 0-16,1-4 0 0,-5 0 0 0,1 0 0 15,-1 1 0-15,0-1 0 0,0 0 8 0,-4-4-8 16,4 4 11-16,0-4-11 0,-4 5 0 0,0-5 0 16,-5 0 0-16,0-4-12 15,0-4-93-15,-9-4-19 0,0 0-3 0,5 0-1025 0</inkml:trace>
  <inkml:trace contextRef="#ctx0" brushRef="#br0" timeOffset="1100">650 69 518 0,'0'0'23'16,"0"0"5"-16,-4-8-28 0,4 8 0 0,-5-4 0 0,0 0 0 15,-4 0 223-15,0 0 39 0,5 0 8 0,-5-4 2 0,0 0-168 16,-1 4-34-16,1 4-6 0,0-4-2 0,-4-4 3 16,3 4 1-16,-3 0 0 0,4 4 0 0,-10 0-38 0,6 0-8 15,-1 4-2-15,5 0 0 0,-14 4 3 0,5 0 1 16,4 8 0-16,-8-4 0 0,3 0 2 0,1 0 0 16,5 5 0-16,-6 3 0 0,-8 0-24 0,4 4 0 15,-4 1 0-15,4-1 0 0,0 4 0 0,5 1 0 16,-5 3 0-16,1 0 0 0,8 1 0 0,-4-5 0 15,4-4 0-15,-4 1 0 0,4 3 0 0,-4-4 0 16,9 0 0-16,0-3 0 0,0-5 56 0,4 4 6 16,1 4 2-16,-1 1 0 0,5-9 0 0,0 4 0 15,0-4 0-15,5 5 0 0,-5-1-52 0,4 0-12 16,1 4 0-16,4 1 0 0,0-5 0 0,0 4 0 16,0-4 0-16,5 1 0 0,-1 3 46 0,6-4 3 15,3 4 1-15,-3-3 0 0,3-5-30 0,-3 0-5 0,3 4-2 16,1-8 0-16,0-4-13 0,4 1 0 0,1-5 0 15,3 4 0-15,1-4 0 0,0 0 0 0,0 0 0 16,0 0 0-16,-5 4 0 0,1-4 0 0,-6-8 0 0,6 0 0 16,-6 0 0-16,6 0 0 15,-6 0 0-15,6 4 0 0,-10-8 0 0,9 4 0 0,-4-4 0 0,0-1 0 16,0-3 0-16,-1 0 0 0,-3 0 0 0,3-4 0 16,1 4 12-16,-5-4 0 0,1-5 0 0,3 1 0 15,-3 4-12-15,-10-4 0 0,4-5 0 0,-4 1 0 16,5-4 0-16,-5 3-8 0,0 1 8 0,5-4 0 15,-10-1-10-15,1-7 2 0,0 0 0 0,-5-1 0 16,-10-3 8-16,6 3 0 0,4-3 0 16,0-1 0-16,-9 1 0 0,0 4 0 0,0-5 0 0,-1 1 0 0,1 3 0 15,-9 9 0-15,5 8 0 0,-6-1 0 0,-8-11 0 16,4 4 0-16,0 7 0 0,1 5 0 0,-6-4 0 16,6 8 0-16,-1 0 0 0,0 4 0 15,5 0-53-15,-5 8-9 0,5 0-2 16,0 8 0-16,4 0 0 0,0 0 0 0,5-8 0 0,-4 0 0 15,4 0 0-15,4 0 0 0,0-4 0 0,5 4 0 16,0 0-12-16,0 0-4 0,0 0 0 0,0 0-520 16,0 0-105-16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37.7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5 307 576 0,'0'0'25'0,"0"0"6"15,0 0-31-15,0 0 0 0,0 0 0 0,0 0 0 0,0 0 108 0,0 0 16 16,0 0 4-16,0 0 0 0,0 0-52 0,0 0-9 16,0 0-3-16,0 0 0 0,0 0 0 0,0 0 0 0,0-8 0 0,0 8 0 15,0 0 0-15,0 0 0 16,0 0 0-16,0 0 0 0,0 0-51 0,0 0-13 0,-5-4 0 0,5 4 0 31,0 0 54-31,0 0 8 0,0 0 2 0,0 0 0 16,0 0-52-16,0 0-12 0,0 0 0 0,0 0 0 15,0 0 0-15,0 0 0 0,0 0 0 0,0 0 0 16,0 0 54-16,0 0 8 16,0 0 2-16,0 0 0 0,0 0-52 0,0 0-12 0,0 0 0 0,0 0 0 15,0 0 0-15,0 0 0 0,0 0 0 0,0 16 0 0,0-16 54 16,5 17 8-16,-5-17 2 0,0 0 0 0,0 0-52 15,0 0-12-15,0 0 0 0,0 16 0 0,4 0 0 0,-4 0 0 16,9 4 0-16,-9-20 0 0,0 0 0 0,0 0 0 16,5 9 0-16,-1 3 0 0,1 0 54 0,-5-12 8 15,0 0 2-15,9 8 0 0,-4 0-52 16,-1-4-12-16,1 0 0 0,4 0 0 0,-9-4 0 0,0 0 0 16,0 0 0-16,4 0 0 15,6 8 0-15,-6-8 0 0,1 4 0 0,-1-4 0 0,1 0 0 0,4 0 0 16,-5-4 0-16,6 4 0 0,-1 0 0 0,-5-4 0 15,-4 0 0-15,5 0 0 0,4 0 0 0,-5 0 0 16,1-4 0-16,-5 4 0 0,5-4 0 0,4 4 0 16,-9 0 0-16,4-4 0 0,1-1 0 0,-5 5 0 15,4-4 0-15,1 4 0 0,-5 0 0 0,4 0 0 16,-4 4 0-16,0-8 0 0,5 4 0 0,-5-8 0 0,5 4 0 16,-1 0 0-16,-8 0 0 0,4 0 0 0,4-1 0 15,1 1 0-15,-5-4 0 0,4 4 0 0,-4 8 0 16,5-8 0-16,-5 0 0 0,0 0 0 0,-5 0 0 15,1-4 0-15,4 4 0 0,0 8 0 0,-9-9 0 0,9 9 0 16,-5-12 0-16,0 4 0 0,5 8 0 0,0 0 0 16,-4-4 0-16,-5-4 0 0,0 0 0 0,0 0 0 15,4 4 0-15,5 4 0 0,-9-8 0 0,4 0 0 0,-4 0 0 16,5 3 0-16,-5 1 0 0,4-4 0 16,5 8 0-16,-5-4 0 0,-4 4 0 15,0-4 0-15,5 0 0 0,4 4 0 0,-5 0 0 0,5 0 0 16,-4-8 0-16,-6 4 0 0,6 0 0 0,4 4 0 0,0 0 0 15,0 0 0-15,0 0 0 0,-5-8 0 0,5 0 0 16,0 8 0-16,0 0 0 0,0 0 0 0,0 0 0 0,0 0 0 16,0-8 0-16,0 8 0 0,-4-4 0 0,4 4 0 15,0 0 0-15,0 0 0 0,4-8 0 0,-4 0 0 16,5-1 0-16,-5 9 0 0,0-8 0 0,0 8 0 16,0 0 0-16,0 0 0 0,0 0 0 0,0 0 0 15,14-8 0-15,-5 0 0 0,0 4 0 0,-9 4 0 16,13-8 0-16,-3 4 0 0,3 0 0 0,-13 4 0 15,14 0 0-15,0 0 0 0,-14 0 0 0,13-4 0 16,5 4 0-16,-4 0 0 0,-14 0 0 0,14 0 0 0,-1 0 0 16,-13 0 0-16,0 0 0 0,9 0 0 0,5 0 0 15,-14 0 0-15,0 0 0 0,14 4 0 0,-14-4 0 16,0 0 0-16,0 0 0 0,0 0 0 0,13 4 0 0,-13-4 0 16,0 0-202-1,0 0-43-15,0 0-9 0,0 4-2 0</inkml:trace>
  <inkml:trace contextRef="#ctx0" brushRef="#br0" timeOffset="533">501 599 1285 0,'0'0'56'0,"0"0"13"0,0 0-55 0,0 8-14 0,0-8 0 0,0 0 0 16,0 0 152-16,0 0 28 0,0 0 6 0,0 0 1 15,0 0-99-15,0 0-19 0,0-12-4 0,0 4-1 0,0-4 0 0,0-1 0 16,0 5 0-16,0 0 0 0,-5-8 0 0,5-4 0 16,-4 0 0-16,-1-5 0 0,5 5-51 0,-4 0-13 15,4 0 0-15,0 3 0 0,-5-3 0 0,1 4 0 16,4 0 0-16,0 4 0 0,-5 4 0 0,5-1 0 16,0-3 0-16,0 4 0 0,0 4 0 0,0 0 0 15,0 0 0-15,5-4-782 16,-5 8-159-16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0:51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9008 3695 230 0,'0'0'20'0,"0"0"-20"0,0 0 0 0,0 0 0 15,0 0 60-15,0 0 8 0,0 0 2 0,0 0 0 16,0 0 16-16,0 0 3 0,0-13 1 0,0 5 0 16,0 8-21-16,0 0-4 0,4-12-1 0,-4 4 0 15,0 0 52-15,5 0 9 0,-5 0 3 0,0 8 0 16,5-4 0-16,-5 4 0 0,0-8 0 0,4 0 0 15,-4 8-62-15,0 0-12 0,0 0-2 0,0 0-1 16,0 0-25-16,0 0-5 0,0 0-1 0,0 0 0 0,0 0-20 16,0 0 0-16,0 0-12 0,0 0 4 0,0 0 8 15,0 0 0-15,0 0 0 0,0 0 0 0,0-4 0 0,0 4 0 16,0 0 0-16,0 0 0 0,0 0 36 0,0 0 8 16,0 0 3-16,0 0 0 0,0 0-24 0,0 0-5 15,0 0-1-15,0 0 0 16,0 0 38-16,0 0 7 0,0 0 2 0,0 0 0 0,0 0-52 0,5 8-12 15,-5 4 0-15,0 0 0 0,0 0 0 0,0 0 0 16,4 4 0-16,-4 1 0 0,-4 3 36 0,4 0 4 16,0 4 0-16,0 5 1 0,0-5-27 0,0 0-6 15,0 0 0-15,0 1-8 0,0 3 10 0,0-8-10 16,0-4 8-16,4 1-8 0,-4-5 10 0,5 0-10 16,-5 4 12-16,0 0-12 0,0-4 12 0,4 1-12 15,-4 3 12-15,0-4-12 0,5 4 0 0,-1-4 0 0,-4-12 0 16,0 0 0-16,0 21 0 0,0-9 0 0,5 4 0 15,-5-16 0-15,0 0 0 0,0 0 0 0,0-8 0 16,0 4 0-16,0 4 0 0,0 0 0 0,0 0 0 0,0 0 0 16,0 0 0-16,0 0 0 0,0 0 0 0,0 0 0 15,0 0 0-15,0 0 0 0,0-8 0 16,0 0 0-16,5-1 0 0,-5 9 0 16,0 0 0-16,0 0 0 0,0 0 0 0,0-8 0 0,4-4 0 0,1 4 0 15,-5 8 0-15,4-4 0 0,-4-12 0 0,5 0 0 16,-1 4 0-16,1-5 0 0,-1 5 0 0,1 0 0 15,-1 0 0-15,1 4 0 0,0-4 0 0,-1 0 0 16,1 3 0-16,-5 9-19 0,0 0 3 0,0 0 0 0,0 0 16 16,0 0 0-16,4-8 0 0,5 4 0 0,-9 4 9 0,0 0 6 15,5-4 1-15,-5 4 0 0,9 8-16 0,-4-4 0 16,-5-4 0-16,9 4 0 0,-5 5-10 0,1-1-5 16,4-8-1-16,0 0 0 0,0 4 16 0,-4 0 0 15,4 4 0-15,0 0 0 0,-5-4 10 0,1 4 5 16,4 0 1-16,-4 4 0 0,4 0-16 0,-5 5 0 15,1-5 0-15,-1 4 0 16,1-4 9-16,0 8-1 0,-1 5 0 0,-4-9 0 0,0-16-8 0,0 12-11 16,0 4 3-16,0-4 0 0,0-12 19 0,0 12 4 0,0-12 1 0,0 0 0 15,0 13-16-15,0-13-10 16,0 0 2-16,0 0 0 0,0 0 0 16,0 0 0-16,0 0 0 0,0 0 0 15,0 0-165-15,0 0-33 0,0 0-6 0,-4-9-2 0</inkml:trace>
  <inkml:trace contextRef="#ctx0" brushRef="#br0" timeOffset="1366">9450 4196 720 0,'22'17'32'0,"-22"-17"6"16,0 0-30-16,0 0-8 0,0 0 0 0,0 0 0 0,0 0 123 0,0 0 23 15,0 0 5-15,0 0 1 0,0 0-71 0,0 0-13 16,0 0-4-16,0 0 0 0,0 0 39 0,0 0 7 16,0 0 2-16,0 0 0 0,0 0-24 0,0 0-5 15,-4-9-1-15,4 9 0 0,0-8-35 0,0 8-7 16,0 0-2-16,0-8 0 0,-5-4-11 0,1-4-3 15,4 4 0-15,0 0 0 0,-5 0 32 0,5-1 7 0,0 1 1 16,0 0 0-16,5 4-52 0,-5-4-12 0,4 0 0 16,-4 4 0-16,0 8 0 0,5-8 8 0,-5-5-8 0,0 5 0 15,4-4-9-15,-4 8-8 0,0-4-2 16,0 8 0-16,0 0 28 0,0-8 6 0,5 4 1 16,-5 4 0-1,0 0-218-15,0 0-43 0,0 0-9 0,-5-4-2 0</inkml:trace>
  <inkml:trace contextRef="#ctx0" brushRef="#br0" timeOffset="-30134">1213 3986 1166 0,'-41'0'25'0,"41"0"6"0,0 0 1 0,0 0 1 0,0 0-33 0,0 0 0 0,0 0 0 0,0 0 0 15,14 8 97-15,-5-4 13 16,0 4 2-16,-13-4 1 0,-5 0-5 0,4-4 0 0,5 0-1 0,0 0 0 0,-4 4-74 15,4 4-14-15,0-8-3 0,0 0-1 0,0 0 27 0,0 0 6 16,0 0 0-16,13 4 1 0,-4 0-11 0,10-8-2 31,-6 0-1-31,5 4 0 0,1 8 19 0,-1-8 4 16,0-8 1-16,9 0 0 0,1 4-3 0,4 0-1 16,4 0 0-16,5 4 0 0,9 0-13 0,9 0-2 15,5 0-1-15,4-4 0 0,-4-8-28 0,4 8-11 16,-4 8 8-16,-5-8-8 0,5-4 0 0,-5 0 0 15,9 4 0-15,5 0 0 0,5 8 0 0,-24-4 0 16,1 0 0-16,0-4 0 0,-1 4 0 0,1 0 0 16,-1-4 0-16,-3 0 0 0,8 4 0 0,4 0 0 15,6 0 0-15,-10 0 0 0,-4 0 0 0,-1 0 0 16,5 4 0-16,-4-4 0 0,0 0 0 0,-5 4 0 0,-5 0 0 16,1 4 0-16,-1 0-11 0,-4-4-7 0,-4-4-2 15,4 0 0 1,-9 0-128-16,-1-4-25 0,-3-4-6 0</inkml:trace>
  <inkml:trace contextRef="#ctx0" brushRef="#br0" timeOffset="-32020">1204 1679 1728 0,'0'0'38'0,"0"0"8"0,0 0 2 0,0 0 0 0,0 0-39 0,0 0-9 0,0 0 0 0,0 0 0 15,-4-4 110-15,-1-4 20 0,1 0 4 0,-1 0 1 16,-4-4-63-16,0 0-12 0,0-5-2 0,4 1-1 16,1 0-45-16,-5 0-12 0,-1-8 0 0,1-5 0 0,0-3 0 15,0 3 0-15,5-3 0 0,-1 4 0 0,-4-1 0 0,4 1 0 16,5 4 0-16,-4 0 0 16,4 3-49-16,0 1-12 0,4 4-3 0</inkml:trace>
  <inkml:trace contextRef="#ctx0" brushRef="#br0" timeOffset="-31132">776 24 1036 0,'-4'-24'23'0,"4"24"5"0,-5 16 0 0,5-16 1 0,-13-12-29 0,4 8 0 0,-5 0 0 0,0 4 0 15,1 8 77-15,-6 0 10 16,6 0 1-16,-10 0 1 0,-4-4-40 0,4 4-8 0,0 0-1 0,0 0-1 0,1 0 20 16,-6 9 4-16,5-1 1 0,5-4 0 0,-14 0 0 0,5 0 0 15,9 4 0-15,-5-3 0 0,5-1-52 0,-5 0-12 16,0 0 0-16,1 8 0 0,3 0 47 0,1 5 6 16,4 3 2-16,-4 0 0 0,0 5-37 0,4 7-7 15,1 1-2-15,-1 3 0 0,0 1-9 0,1 3 0 16,-5-3 0-16,4-1 0 0,5 1 0 15,-5-5 0-15,5-3 0 0,-5-1 0 0,5 5 0 0,0-1 0 16,0 5 0-16,4-5 0 0,1 1 0 16,-1-1 0-16,1 5 0 0,4-5 0 15,4 5 53-15,1-5 9 0,-1-4 2 0,6 5 0 0,-1-9-52 0,4 13-12 16,1-13 0-16,4 1 0 0,-4-5 54 0,9 0 8 16,-5 1 2-16,5-5 0 0,-1 4-52 0,6 0-12 0,-1-3 0 15,5-1 0-15,-5-4 0 0,5 0 0 16,5 1 0-16,-10-5 0 0,-14 0 0 0,10 4 0 0,0 1 0 15,4-5 0-15,1-4 0 16,-6 0 0-16,6 0 0 0,8 4 0 0,1-8 0 0,-6 1 0 0,1-1 0 0,-4 0 0 16,-1 0 0-16,0-8 0 0,1 0 0 0,-1-4 0 15,-4 4 0-15,4 0 0 0,-4-8 0 0,4 0 0 16,-4-1 0-16,0 9 0 0,4-8 0 0,-4 0 0 16,4-8 0-16,-4-4 0 0,4 4 0 0,5-5 0 15,-5 1 0-15,1 0 0 0,-1 0 0 0,0 0 0 16,1-1 0-16,-1-7 0 0,0 0 0 0,-4 3 0 0,0 5 14 15,-1-4 0-15,-3 0 0 16,-1-5 0-16,5-3-14 0,-10-5 0 0,1 1 0 0,0-9 0 0,-1-7 0 0,1-1 0 16,-5 1 0-16,0 7 0 0,0 5 0 0,0-1 0 15,-4-3 0-15,-1-1 0 0,6 5-8 0,-10-5 8 16,4 5 0-16,-4 7 0 0,0 13 0 0,0-12-8 16,-9-25 8-16,4 4 0 15,-4 13 0-15,0 8 0 0,0-5-8 0,-5 1 8 0,-4-9-8 0,-4 9 8 16,-6-1-12-16,-4 1 12 0,0 8 0 0,-13-9 0 15,8 9 0-15,-3 4 0 0,-1 7 0 0,4 1 0 16,1-4 0-16,-1 8 0 0,5-4 0 0,1 4 0 0,8 3 0 16,0 1 0-1,5 0-40-15,0 4 0 0,4-4-1 0,5 4 0 0,0 0 14 0,4 4 3 16,5 0 1-16,0 0 0 16,0 0-33-16,0 0-6 0,0 0-2 0,0 0 0 15,0 0-102-15,0 0-21 0,-4 4-4 0,-1 0-1 16</inkml:trace>
  <inkml:trace contextRef="#ctx0" brushRef="#br0" timeOffset="-28596">1550 1048 172 0,'-13'-12'8'0,"13"8"1"0,0 4-9 0,0 0 0 0,-5-4 0 0,5 0 0 15,0 4 143-15,0 0 26 0,0 0 6 0,0 0 1 16,0 0-39-16,0 0-7 0,0 0-2 0,0 0 0 16,0 0-51-16,0 0-10 0,0 0-3 0,0 0 0 15,0 0 16-15,0 0 4 0,0 0 0 0,0 0 0 16,0 0-25-16,0 0-5 0,0 0-1 0,0 0 0 0,0 0 2 0,0 0 0 16,0 0 0-16,0 0 0 0,0 0-44 0,0 0-11 15,9 8 0-15,-4-4 0 0,-5-4 0 0,9 4 0 16,0-4 0-16,0 4 0 0,0 4 50 15,0-8 8-15,0 4 2 0,1 4 0 0,3 0-16 0,-4 0-4 16,5-4 0-16,-5 4 0 16,0 0-9-16,5 5-3 0,-1-5 0 0,-3 0 0 0,3 4-28 0,1 4 0 15,0 0 0-15,4 9 0 0,-5-1 57 0,6 4 6 16,-6-4 1-16,1 5 0 0,4-5-52 0,0 0-12 0,5 5 0 16,-5-9 0-16,1 0 0 0,3-4 0 0,-3 5 0 15,-1-5 0-15,0-8 0 0,-4 4 0 0,-1-4 0 16,1 0 0-16,0 0 0 0,4 8 0 0,0 1 0 0,-4-1 0 15,-1-4 0-15,6 4 0 0,-1 4 0 0,0 1 0 16,-4-9 0-16,-1 4 0 0,6 8 0 0,-1-4 0 16,0 1 0-16,0-5 0 0,0 0 0 15,1 4 0-15,-1 1 0 0,-5-1 0 0,6-8 0 0,-1 0 0 16,0 4 0-16,0-4 0 0,0 5 0 0,1 3 0 16,-1-4 0-16,0-4 0 0,-4 0-9 0,-1-4 9 15,-3 5 0-15,3-1 0 0,-4 0 0 0,5 4 10 16,0-4-10-16,-1 4 0 0,6 5-10 0,-1-1 10 15,-5 0 0-15,6-4 0 0,3-8-8 0,-3 0 8 0,3 1 0 16,-8 3 0-16,0 0 12 0,4 4-12 0,0-4 0 0,0 0 0 16,-9 4 0-16,5 1 0 0,0-5 0 0,-1 0 0 15,1 4 0-15,-5-4 0 0,5-4 0 16,-5 4 0-16,5-3-15 0,-5 3 5 0,4 4 10 16,-4-4 0-16,5-4 0 0,0 0 0 0,-5 0 0 15,4 0 0-15,6 5 0 0,-6 3 0 0,1 4 0 0,4-4 12 16,-4-4-2-16,4 0-1 15,-4 5-9-15,-1-5-12 0,6-4 2 0,-6 4 1 0,6 4 9 0,-6-8 12 16,1 0-2-16,4 5-1 0,0 11-9 0,5-4-12 16,-14-8 2-16,9 4 1 0,5 5 9 0,-5-1 0 15,5-4 0-15,-5 0 0 0,5 0 0 0,0 1 12 16,0-1-2-16,-1 4-1 0,-3 4-9 0,-1-3-12 16,0-5 2-16,5 4 1 0,-10-8 9 0,6 0 0 0,-6 4 0 15,5 1 0-15,-4 3 0 0,0 0 0 0,-1-4 0 16,1-4 0-16,4 1 0 0,-4 3 11 0,0-4-1 15,4 4 0-15,-5 0-10 0,1 4 0 0,9 1 0 0,-9-1 0 16,4-4 0-16,0 4-14 0,5-3 3 0,-10-5 1 16,1 0 10-16,-5 0 0 0,5-4 0 0,-5 4 0 15,5 0 0-15,-1 1 14 0,1-5-3 0,0 8-1 16,-1-4-10-16,-4-4-12 0,0 4 2 0,1-4 1 16,-1 4 9-16,-5-4-8 0,5-3 8 0,-4 3-8 15,-1-4 8-15,6 0-8 0,-6 0 8 0,-4 0-8 16,0-4-134-16,0 0-26 15,0-8-6-15,5 4-904 0</inkml:trace>
  <inkml:trace contextRef="#ctx0" brushRef="#br0" timeOffset="-27762">3244 3860 1267 0,'0'0'28'0,"0"0"5"0,0 0 2 0,0 0 1 0,0 0-36 0,0 0 0 0,0 0 0 0,0 0 0 0,0 0 109 16,0 0 15-16,0 0 4 0,0 0 0 0,0 0-52 0,0 0-9 16,0 0-3-16,0 0 0 0,0 0-16 0,0 0-4 15,14 5-1-15,-14-5 0 0,18-5-18 0,-4 5-3 16,4-4-1-16,5 4 0 0,-1 4 35 0,1 1 6 16,4-5 2-16,-4-5 0 0,0 1-52 0,4 0-12 15,-4 0 0-15,4 0 0 0,1 4 54 0,-1 0 8 16,0 0 2-16,1 4 0 15,-1-4-52-15,-4 0-12 0,-1 0 0 0,1 0 0 0,0 8 0 0,-5-8 0 16,0 4 0-16,1-4 0 0,-6-4 0 0,1 4 0 16,0 4 0-16,-5 1 0 0,0-14 0 0,-5 9 0 15,5-4 0-15,-4 4 0 0,-5 0 0 0,0 0 0 0,0 0 0 16,0 0 0 0,0 0-253-16,0 0-54 0,0 0-10 0,0 0-3 0</inkml:trace>
  <inkml:trace contextRef="#ctx0" brushRef="#br0" timeOffset="-25624">4705 3189 172 0,'0'0'16'0,"0"0"-16"0,0 0 0 0,0 0 0 15,0 0 195-15,0 0 36 0,0-8 7 0,5-1 2 16,-5 1-141-16,0 0-28 0,-5 0-6 0,5 8-1 16,5-12 1-16,-5 12 0 0,0-8 0 0,0 0 0 15,-5 0-1-15,5 0-1 0,0 8 0 0,0-8 0 16,0-1 1-16,0 9 0 0,0 0 0 0,-4-8 0 15,4 0-52-15,-5 0-12 0,5 0 0 0,0 8 0 0,-4-4 54 0,4 4 8 16,0 0 2-16,-9-4 0 0,-5-4-52 0,5 0-12 16,-5 4 0-16,1-4 0 0,-6 8 0 0,1-4 0 15,0 0 0-15,0 4 0 0,-10 0 0 0,6 0 0 16,-1 4 0-16,0 0 0 0,-4-4 0 0,4 0 0 16,0 4 0-16,-4 0 0 0,4-4 0 0,0 4 0 15,5 4 0-15,-9 4 0 0,0 4 18 0,-1 4 1 16,6-7 0-16,-1 7 0 0,-5-4-31 0,1 4-5 15,0 1-2-15,0-1 0 0,4 4 67 0,0 0 12 16,-4 1 4-16,8-1 0 0,-3 0-52 0,3 4-12 16,1 1 0-16,0 3 0 0,0-8 54 0,0 5 8 15,4 3 2-15,5 1 0 0,-5-5-52 0,5 4-12 16,0-3 0-16,4 3 0 0,1 0 0 0,-1 9 0 16,1-1 0-16,4 1 0 0,0 3 0 0,0-3 0 0,0-1 0 15,4 1 0-15,-4-5 0 0,5-8 0 0,-1 5 0 0,1-1 0 16,4-8 0-16,0 1 0 0,-4-1 0 0,4 0 0 15,5-3 0-15,-1 3 0 0,1-4 0 0,4-4 0 16,-4 4 0-16,-1-7 0 0,1-1 0 0,4 0 0 16,0 0 26-16,1-4 2 0,3 4 1 15,-3-4 0-15,-1 0 5 0,5 1 1 0,4-1 0 0,-9 0 0 16,0 0-51 0,-4-4-11-16,0 4-1 0,4 0-1 0,-4-4 46 0,4 4 10 15,-5-4 1-15,6 4 1 0,-6-4-29 0,10 0 0 0,-5 5 0 16,0-5 0-16,5 4 0 0,5 0 0 0,-1-4 0 0,0 4 0 15,5-4 0-15,0 4 0 0,-5-4 0 0,5 0 0 0,0-4 0 16,0 0-21 0,-5 0 3-16,-9-4 1 0,1 0 17 0,-1 0-8 0,0 0 8 0,0 0 0 15,0-4 9-15,1 0 9 0,-1 0 2 0,0-4 0 0,5-1-20 0,-10 1 0 16,6 0 0-16,-1 0 0 0,-4 4-12 16,-1 0-5-16,5-4-2 0,-4-1 0 0,0 1 19 15,-1 0 0-15,1-4 0 0,0 4 0 0,-1 0 0 16,6-9 0-16,-1 1 0 0,0 4 0 0,-4-4 12 0,-1 0 5 15,1-1 2-15,0 1 0 0,-5-4-19 0,0 0 0 16,0-1 0-16,-4-3 0 0,4 4-12 0,-9-5-5 16,4 1-2-16,1 0 0 0,-5-5 31 0,0 13 5 15,0-8 2-15,0 8 0 0,0-1-31 0,-5-7-5 16,5 4-2-16,-4-5 0 0,4 1 31 0,-9-8 5 16,4-1 2-16,-4 1 0 0,0-1-31 0,0 1-5 0,-5-5-2 15,5 9 0-15,-9 0 19 0,4-1 0 0,-4-11 0 16,4 3 0-16,1 9 0 0,-1-4 0 0,0-1 0 15,1 9 0-15,-1-1 0 0,5 1 0 0,-9 4 0 0,8 0 0 16,-3 3 0-16,-1 5 0 0,5-4 0 0,-5 4 0 16,1 8 0-16,-1 0 0 0,-4-9 0 0,4 5 0 15,-4 4 0-15,4-4 0 0,1 4-12 0,-6 8 12 16,6-8-16-16,-1 8 3 16,5 0 1-16,0 0 0 0,-5 0-14 0,5 4-2 0,-5 0-1 15,5-4 0-15,0 4-131 0,0 0-25 0,0 4-6 16,0-4-1-16</inkml:trace>
  <inkml:trace contextRef="#ctx0" brushRef="#br0" timeOffset="-20499">317 732 1267 0,'0'0'28'0,"0"0"5"0,0 0 2 0,0 0 1 0,0 0-36 0,0 0 0 16,0 0 0-16,0 0 0 0,0 0 109 0,0 0 15 16,0 0 4-16,0 0 0 0,0 0-52 0,0 12-9 15,0-12-3-15,0 0 0 0,4 4 0 0,-4-4 0 0,0 0 0 0,0 0 0 16,0 8-29-16,0 5-7 0,0-13 0 0,0 0-1 15,0 8 8-15,0-8 1 0,0 8 1 0,-4 0 0 16,4 4 22-16,0-4 4 0,4 4 1 0,-4 0 0 16,5 1 0-16,-1-1 0 0,1 0 0 0,-1 4 0 15,1 0-45-15,4 4-9 0,-4 1-2 0,4 3 0 16,-5-4 4-16,1 0 1 0,4 1 0 0,-5 3 0 16,1 4-13-16,-1-8 11 0,6 5-11 0,-6-5 10 15,1 4-29-15,-1-3-5 0,5-1-2 0,0 0 0 0,-9 0 26 0,5 0 0 16,13 5 0-16,-18-5 0 15,0-8 0-15,0 8 0 0,5 1 0 0,-1-9 0 16,-4-12 12-16,0 0 7 0,0 0 1 0,0 0 1 0,0 0-33 16,0 0-8-16,0 0 0 15,0 0-1-15,5-8 21 0,4-9 0 0,5 5 0 0,-10 0 0 0,-4 12 0 16,9-8 0-16,-4-12 0 0,4 4 0 0,-4 8 0 16,4-13 0-16,0 5 0 0,0-4 0 0,0-4 8 15,-5-1 5-15,6-3 2 0,-6 4 0 0,5 3-24 0,0 5-5 16,-4-4-1-16,4 0 0 0,-4 0 15 0,4 3 0 15,-5 1 0-15,1 4 0 0,-1 0 0 0,-4 12 0 16,0 0 0-16,0 0 0 0,9-8 0 0,-4 4 0 16,-5 4 0-16,0 0 0 0,5 12 0 0,-5 0 0 15,9-4 0-15,-9-8 0 0,0 0 0 0,4 0 0 16,5 4 0-16,0 0 0 0,-9 4 0 0,10 4 0 16,-1 1 0-16,0 3 0 0,-5-4 0 0,5 4 0 0,1 0 0 15,-1 5 0-15,0-1 0 0,0 4 0 0,0 0 0 16,0-3 0-16,0-5 0 0,-4-4 0 15,-1-4 0-15,5 4 0 0,-4-4 0 0,-1 4 0 0,1-8 0 16,0 5 0-16,-1-5 0 0,1 0 0 0,-5-4 0 0,0 0 0 16,0 0 0-16,0 0 0 0,0 0 0 0,4 0 0 15,5-4 0-15,-4 0 0 0,-5-5 0 0,9-3 0 16,-9 0 0-16,5-4 0 0,-5 0 0 0,0-4 0 16,4-5 0-16,-4 9 0 0,5-4 0 15,-5-4 0-15,0-5 0 0,4-3 0 0,-4 4 0 0,0-1 0 0,5 1 0 16,-1-9 0-16,1 1 0 0,-5 0 0 0,4 3 0 0,1 5 0 15,0 8 0-15,-1-9 0 0,1-7 0 0,-1 0 0 16,1 7 0-16,-1 1 0 0,1 4 0 0,-1-5 0 16,1 13 0-16,-1 0 0 0,-4-4 0 0,5-1 0 15,0 9 0-15,-5 0 0 0,0 4 0 0,0 0 0 16,0 8 0-16,0 0 0 0,0 0-10 0,0 0 1 16,4 12 0-16,-4 0 0 15,-4 4-139-15,4-3-28 0,0-13-6 0,-10 16-901 0</inkml:trace>
  <inkml:trace contextRef="#ctx0" brushRef="#br0" timeOffset="-19761">1145 1501 1036 0,'0'0'23'0,"5"16"5"0,-5-16 0 0,0 0 1 0,0 0-29 0,0 0 0 0,4 12 0 0,-4-12 0 16,0 0 57-16,0 0 6 0,0 0 1 0,0 0 0 16,0 0 51-16,0 13 10 0,0-13 3 0,0 8 0 15,-4 0-52-15,4-8-11 0,0 8-1 0,0-8-1 16,0 0 1-16,0 0 1 0,0 0 0 0,0 0 0 16,0 0-1-16,0 0 0 0,0 0 0 0,0 0 0 15,0 0 0-15,0-8 0 0,0-4 0 0,4 4 0 16,-4-9-51-16,5 5-13 0,-5-4 0 0,4 4 0 15,1-8 0-15,-5-1 0 0,0 1 0 0,0 0 0 16,4-4 0-16,-4-1 0 0,0 5 0 0,5-4 0 16,-10 0 0-16,10 3 0 15,-5 1 0-15,5 0 0 0,-10-4 0 0,10 3 0 0,-5 5 0 0,0 4 0 16,0 4 54-16,-5 0 8 0,5 8 2 0,0 0 0 16,0 0-73-16,0 0-15 0,0 0-2 0,0 12-1 15,0 0 27-15,-5 4 0 0,5-4 12 0,-4 13-4 0,4 7 9 0,-5-4 3 16,5-11 0-16,5-1 0 0,-5 8-20 15,0 8 0-15,0 5 0 0,0-9 0 16,0-12 0-16,0 5 0 0,0-1 0 0,0-4 0 0,0-4 0 0,0 0-11 16,4 0 2-16,-4-3 0 0,0-9 9 0,0 8 12 15,0-8-2-15,0 0-1 0,0 0-9 0,0 0 0 16,0 0 0-16,0 0 0 16,0 0-203-16,10 12-42 0</inkml:trace>
  <inkml:trace contextRef="#ctx0" brushRef="#br0" timeOffset="-8742">5284 3775 806 0,'0'0'36'0,"0"0"7"0,0 0-35 0,0 0-8 0,0 0 0 0,0 0 0 16,0 0 53-16,0 0 9 0,0 0 2 0,0 0 0 15,0 0-52-15,0 0-12 0,-5-4 0 0,5 4 0 16,0 0 0-16,0 0 0 0,-9 0 0 0,4-4 0 15,1 4 36-15,4 0 5 16,0 0 1-16,0 0 0 0,0 0-16 0,0 0-3 0,0 0-1 0,0 0 0 16,0 0 34-16,0 0 6 0,0 0 2 0,0 0 0 15,0 0 0-15,0 0 0 0,0 0 0 0,0 0 0 16,0 0-18-16,0 0-3 0,0 0-1 0,9 0 0 16,9-4-13-16,0 4-2 0,-4 4-1 0,-5-4 0 15,0 0 1-15,0 0 0 0,-9 0 0 0,0 0 0 0,10 0-2 0,3-4 0 16,1 4 0-16,4 0 0 0,0 0-13 15,5 0-4-15,-5 4 0 0,-4-4 0 0,0 0 45 16,4 0 9-16,-5-4 2 0,1 8 0 0,0-4-44 16,-5 4-9-16,5-8-2 0,-5 8 0 0,4 5 3 0,-4-5 0 15,5-4 0-15,-5-4 0 0,5 4 24 16,-5 0 6-16,5 0 1 0,-1 4 0 0,1 0-35 16,4 0-8-16,-4 0 0 15,-1-4 0-15,-3 0 0 0,3 0 0 0,5 4 0 0,1 0 0 0,-6-8-16 0,5 4-6 16,-4 0-1-16,9 0 0 0,-5 4 23 15,0 0 0-15,1-4 0 0,-6 0 0 0,1 0 21 0,-1-4-1 16,1 4 0-16,4 0 0 0,-9 0-20 0,5 0 0 16,0 0 0-16,4 0 0 0,0 0 0 0,5 0 0 15,-5 0 0-15,-4 0 0 0,4 0 0 0,-4-4 0 16,4 4 0-16,0 0 0 0,0 0 0 0,-4-4 0 0,0 4 0 16,4 0 0-16,-9 0 0 0,5 0 0 15,-5 0 0-15,4 0 0 0,-3 0 0 0,3 0 0 0,1 0 0 16,-1 4 0-16,1 0 0 0,0 4 0 0,4-4 0 15,-4 0 0-15,-1-4 0 0,6 0 0 0,-6 0 0 0,5 0 0 16,-4 4 0-16,4 0 0 0,0 0 0 0,1 0 0 16,-1-4 0-16,0 0 0 15,5-4 0-15,-5 4 0 16,0 0 56-16,5 0 6 0,0 0 2 0,0 0 0 16,-1 4-52-16,-8-4-12 0,-5 0 0 0,0 0 0 15,9 0-14-15,1 0-6 0,-1 0 0 0,0 0-1 0,0-4 21 16,5 4 0-16,0 4 8 0,0-4-8 0,-5-4 8 15,-5 0-8-15,6 4 8 0,-1-4-8 0,-4 4 15 0,4 0-3 16,-5 0 0-16,6 4 0 0,-6 0-12 0,1-4 0 16,4 0 0-16,0 0 0 0,-4-4 0 0,4 4 0 15,0 0-9-15,5 0 9 0,-5 0 0 0,1 4 0 16,3 0 0-16,-3-4 0 0,-1-4 8 16,5 4-8-16,-5 0 0 0,0 0 0 0,5 0 0 15,-5 0 0-15,0 0 0 0,0 0 0 0,1-4 0 0,-1 4 0 16,5 4 0-16,-5 0 0 0,-5-4 17 0,6-4 0 15,-1 0 0-15,0 4 0 0,-9 0-27 0,5 0-6 16,0 0 0-16,4 0-1 0,-5 0 30 0,1 0 7 16,-5 0 0-16,5 4 1 0,-1 0-21 0,1-4 8 15,-5 0-8-15,5 0 0 0,0 4-14 0,-5-4-7 0,0-4-2 16,4 4 0-16,1 0 42 0,-5-4 8 0,0 0 1 16,5 4 1-16,-5-4-20 0,5 8-9 0,-5 4 8 15,4-8-8-15,6 0 0 0,-6 4 8 0,1-4-8 16,4 0 0-16,-4 4 0 0,0-4 8 0,4 4-8 0,-5-4 0 15,6 4 0-15,-6-4 8 0,1 0-8 0,0-4 0 16,4 8 25-16,-5-4 0 0,1 0 0 0,4 0 0 16,-4-4-39-16,4 4-8 0,0-4-2 0,5 4 0 15,-5-4 24-15,1 4 0 0,-1 0 0 0,0 0 0 0,0 0 0 16,0 0 8-16,5 0-8 0,-9 0 0 0,0-4 0 16,-1 4 8-16,1-4-8 0,-5 4 0 0,0 4 0 15,5 0 0-15,-5-4 0 0,4 0 0 0,-3-4 0 16,-1 8 0-16,0 0 0 0,4-4 0 0,1-4 0 0,-5 8 0 15,0 0 0-15,0 0 0 0,1-8 0 0,-10 4 0 16,9-4 0-16,-9 4 0 0,0 0 0 0,0 0 0 16,0 0 0-16,0 0 0 0,0 0 0 0,0 0 0 15,0 0 0-15,0 0 0 0,0 0 0 0,0 0 0 16,0 0 0-16,0 0 0 0,0 0-12 0,0 0 12 16,0-4-10-16,0 4 10 15,0 0-87-15,-5-8-11 0,1 4-2 0,-6 0-1 16,10 4-111-16,-9-8-21 0,-4 4-5 0</inkml:trace>
  <inkml:trace contextRef="#ctx0" brushRef="#br0" timeOffset="-6857">6686 3128 1267 0,'0'0'28'0,"0"0"5"0,4 8 2 0,-4-8 1 0,0 0-36 0,0 0 0 16,0 0 0-16,0 0 0 0,0 0 58 0,0 0 5 15,0 0 1-15,0 0 0 0,0 0-2 0,0 0 0 16,0 0 0-16,0 0 0 0,0 0-48 0,0 0-14 15,-4 0 0-15,4 0 8 0,0 0 44 0,0 0 10 16,0 0 2-16,0 0 0 0,0 0-11 0,0 0-1 16,0 0-1-16,0 0 0 0,-5-8 21 0,5 8 4 15,-4-4 0-15,4 4 1 0,-5-8-33 0,5 8-8 16,-4-8 0-16,4 8-1 16,-9-4-5-16,4-4-1 0,-4 4 0 0,0-1 0 0,0 5-29 0,-5-4 0 15,5 0 0-15,-5 8 0 0,1 0 0 0,-1 1 0 16,0-1 0-16,1-4 0 0,-6 8 0 0,6 4 0 15,4 0 0-15,-5 8 0 0,5 0 0 0,0-3 0 0,0-1 0 16,0 0 0-16,4 4 0 0,1 5 0 0,4-5 0 0,0 4 0 16,0-4 0-16,0 0 0 15,4 1 0-15,1-1 0 0,4-4 0 0,-5 0 0 0,5-8 0 0,1 5 0 16,-1-5 0-16,0 4 0 0,4 0 0 0,-4-8 0 16,5-8 0-16,-5 0 0 0,0 0 0 0,0 0 0 15,1-4 0-15,3 0 0 0,1 0 0 0,-5-1 0 16,0-3 0-16,0 0 0 0,0 4 0 0,0-4 0 15,1 0 0-15,-1 4 0 0,-5 0 0 0,1-1 0 16,-5-7 0-16,0 0 0 0,-5 4 0 0,1-4 0 0,-1 4 0 16,-4 0 0-16,4 3 0 0,-4-3 0 0,5 0 0 15,-5 0 0-15,0 0 0 0,-1 4 0 0,6 0 0 0,-1 0 0 16,5 8 0-16,0 0 0 0,-9 0 0 0,9 0 0 16,-9-4 0-16,9 4 0 0,-9-5 0 0,0 1 0 15,9 4 0-15,0 0 0 0,0 0 0 0,0 0 0 16,0 0 0-16,0 0 0 15,0 0 0-15,0 0 0 0,0 0 0 0,0 0 0 0,0 0 0 0,0 0 0 16,0 0 0-16,0 0 0 0,0 0 0 0,0 0 0 16,0 0 0-16,0 0 0 0,0 0 0 0,0 0 0 15,0 0 0-15,14-4 0 0,-1 4 0 0,1 0 0 16,0-8 0-16,-1 4 0 0,-4 0 57 0,5 4 6 16,0-8 1-16,4 4 0 0,-5 0-52 0,1 0-12 0,9 0 0 15,0 0 0-15,4 0 18 0,0 0 1 0,1 0 0 0,4 4 0 16,-10-4-5-16,1 0-1 0,4 0 0 0,-4 4 0 15,-5 0-5-15,5 0 0 0,-5 4-8 0,1-4 12 16,-6-4 11-16,1 4 1 0,-1 0 1 0,1 0 0 16,0 0-25-16,-5 0 0 0,5 0 0 0,-10 0 0 15,5 0 0-15,-4 0 0 0,4 0 0 0,-9 0 0 16,4 0-9-16,1-4-7 16,4 4-2-16,-9 0 0 0,0 0 18 0,0 0 0 0,5-5-8 0,-5 5 8 0,0 0 12 15,0 0 7-15,0 0 1 0,0 0 0 16,0 0-119-16,0 0-23 0,0 0-5 0,0 0-717 15,-14 0-144-15</inkml:trace>
  <inkml:trace contextRef="#ctx0" brushRef="#br0" timeOffset="-5441">2142 2978 1720 0,'0'0'38'0,"0"0"8"0,0 0 2 0,0 0 0 0,0 0-39 0,0 0-9 15,0 0 0-15,0 0 0 0,0 0 106 0,0 0 19 0,0 0 4 16,0 0 1-16,0 0-2 0,0 0 0 15,5-12 0-15,-5 0 0 0,4 4-102 0,-4 0-26 16,0 4 0-16,0 4 0 0,0 0 56 0,0 0 7 16,0 0 1-16,0 0 0 0,0 0-52 0,0-8-12 0,-4 0 0 0,-1-1 0 15,-4 9 0-15,9 0 0 0,0 0 0 0,-4 4 0 16,-6 1 0-16,6 3 0 0,-5 4 0 0,4-4 0 16,5 4 0-16,-4-4 0 0,4-8 0 0,0 0 0 15,0 0 0-15,0 0 0 16,0 12 0-16,0-12 0 0,4 8 0 0,-4-8 0 15,0 0 0-15,0 0 0 0,5 8 0 0,-5-8 0 0,4 4 0 0,-4-4 0 16,9 5 0-16,-9-5 0 0,0 0 0 0,10-5 0 16,-10 5 0-16,9-4 0 0,0-4 0 0,-9 8 0 0,0 0 0 15,0 0 0-15,0 0 0 0,0 0 0 0,0 0 0 16,0 0 0-16,-5-8 0 0,5 8 0 0,0 0 0 0,0 0 0 16,0 0 0-16,0 0 0 15,-9 0 0-15,9 0 0 0,-4 8 0 0,4-8 0 0,-5 8 0 0,0 1 0 16,5-1 0-16,0 4 0 0,5 4 54 0,-5-16 8 15,0 0 2-15,0 0 0 16,0 0-103-16,0 0-20 0,9 8-4 0,-9-8-1 16,0 0 0-16,9 4 0 0,0 4 0 0,-9-8-1152 0</inkml:trace>
  <inkml:trace contextRef="#ctx0" brushRef="#br0" timeOffset="-3473">9317 3286 460 0,'0'0'20'0,"0"0"5"0,0 0-25 0,0 0 0 16,0 0 0-16,0 0 0 0,5-4 184 0,-5 4 32 15,0 0 7-15,0 0 1 0,0 0-77 0,0 0-15 16,5-8-4-16,-5 0 0 0,0 4 0 0,0 4 0 15,0 0 0-15,0-5 0 0,0-7-84 0,-5 8-18 16,0 0-3-16,-4-4-1 0,5 4-2 0,-1 0 0 0,-4 0 0 16,0-4 0-16,5 4 2 0,-6-4 0 0,1 4 0 0,-4 0 0 15,8 0-22-15,-9 0 0 0,5 0 0 0,-4 4 0 16,-1 4 0-16,-4 0 0 0,4 0 0 16,0 4 0-16,-4-8 8 0,0 8-8 0,0 4 10 0,0 0-10 15,-5 4 9-15,5 5-9 0,-1-1 8 0,-8 4-8 16,4 0 0-16,-4 5-9 0,9-1 0 0,-9-4 0 15,-1-8 9-15,1 5 0 0,0-1 0 0,-1 4 0 16,5 5 0-16,5-9 0 16,0 4 0-16,0 0 0 0,0 1 19 0,4-1 5 0,0 0 2 0,1 5 0 0,-1 3-6 15,0 8 0-15,1-7-1 0,4 7 0 0,4 5 6 16,0-9 2-16,1-3 0 0,-1-5 0 0,5 4-27 0,0-3 0 16,5 3-14-16,-1-4 5 0,6 9 58 0,-6-9 12 15,5-8 3-15,5 0 0 0,-5 1-64 0,5-1 0 16,-1-4-12-16,1 0 2 0,0 1 10 15,4-1 9-15,-4-4-1 0,4 8-8 0,0-4 9 16,5-4-9-16,-5 1 0 0,5-5 9 0,-5 0-9 0,5-4 0 16,-1 4 0-16,1 0 0 0,-5-4 0 0,1 0 0 15,-6 0 0-15,5-4 0 0,-4 8 0 16,9-8 0-16,-5 4 0 0,0 0 0 0,1-4 0 0,8 0 0 16,-4 0 0-16,-1 0 0 0,1 0 0 0,0-4 0 15,-5 0 0-15,9 0 0 0,-8 0 0 0,8-4 0 16,-4 4 0-16,-1 0 0 0,1 0 0 0,0-4 0 15,0 0 0-15,4 0 0 0,-4 0 0 0,0-1 0 0,-5-3 0 16,-5-4 0-16,10 4 0 0,0 4 0 16,-5-4 0-16,0 0 0 0,1 3 0 0,3-3 0 15,1 0 0-15,-5-4 0 0,-4 4 0 16,4-8 0-16,0-5 0 0,-4 5 0 0,-5-4 0 0,5 0 0 0,0-5 0 16,-5 1 0-16,-5 0 0 0,1-5 0 0,-1 5 0 0,5-5 0 15,-9 5 0-15,0 0 0 0,0 0 0 0,0 3 0 16,0-3 0-16,0 4 0 15,0 7 0-15,0-7 0 0,0-4 0 0,0-1 0 16,-4 1 0-16,-5-8 0 0,0 3 0 0,0-3 0 0,-5 4 0 0,-4-5 0 0,-5 5 0 16,5 3 0-16,-5 1 0 0,-4 0 0 15,-1 3 0-15,6 5 0 0,-1 0 0 0,5 0 0 16,-5-4 12-16,0 3 1 0,-4 5 0 0,4 4 0 0,5-4-13 16,-5 8-18-16,5-4 4 0,0 7 1 0,4 1 13 0,0 0 0 15,1 0 0-15,3 8 0 16,1 0-55-16,0 0-8 0,0 1-1 15,0-5-1-15,5 8-210 0,4-8-41 0</inkml:trace>
  <inkml:trace contextRef="#ctx0" brushRef="#br0" timeOffset="5879">9864 3832 172 0,'0'0'16'0,"0"0"-16"0,0 0 0 0,0 0 0 0,0 0 176 0,0 0 32 16,0 0 6-16,0 0 2 0,0 0-103 0,0 0-20 15,0 0-4-15,0 0-1 0,0 0-19 0,0 0-4 16,0 0-1-16,0 0 0 0,0 0-13 0,0 0-3 15,0 0-1-15,0 0 0 0,0 0-24 0,0 0-5 16,0 0-1-16,0 0 0 0,0 0-17 0,0 0 0 16,0 0 0-16,0 0 0 0,0 0 34 0,0 0 3 15,0 0 1-15,0 0 0 0,0 0-14 0,0 0-2 16,0 0-1-16,0 0 0 16,0 0-13-16,0 0-8 0,0 0 10 0,0 0-10 0,13-4 46 0,-3 0 3 15,-1 4 1-15,-9 0 0 0,0 0-18 0,13 0-4 16,6 0-1-16,-6 0 0 0,5 0-4 0,1 0-1 0,-6 0 0 15,1 4 0-15,4 0 6 0,0-4 0 16,-9 4 1-16,10-4 0 0,3 0-29 0,1 4 0 0,-9 0 0 16,9 0 0-16,-1 0 0 0,1 0 0 15,-9-4 0-15,4 0 0 0,5 0 36 0,-5 0 2 0,9 0 0 16,-8 0 0-16,-1 0-10 0,0 0-1 16,5 0-1-16,-5 4 0 0,0-4-26 0,-4 5-20 0,4-10 3 0,0 5 1 15,5 0 16 1,-5 5 14-16,-4-5-2 0,4 0-1 0,0 0-11 0,5 0 10 0,-5 4-10 0,0-4 10 15,5 4-10-15,-5-4 0 0,5 4 0 0,0-4 0 16,-5 0 0-16,0 0 0 0,-4 0 0 0,4 4 0 16,5-4 0-16,-5 0 0 0,0 4 0 0,1-4 0 15,-1-4 0-15,5 4 0 0,-1 0 0 0,-3 0 0 16,-1 0 27-16,0-4 3 0,0 4 1 0,0 0 0 16,5 0-50-16,-5 4-9 15,1-4-3-15,-1 0 0 0,0 0 50 0,0-4 9 0,-4 4 3 16,4 4 0-16,0-4-19 0,-4 0-3 15,4 0-1-15,0 0 0 0,-4-4 14 0,0 4 2 0,4 0 1 0,0 0 0 0,0 0-25 0,1 0 0 16,3 4 0-16,-3-4 0 0,-1 4-12 0,0-4-7 16,5 0-1-16,0 0-1 0,-5 0 21 0,5 0 0 15,-5 0 0-15,4 0 8 0,-3 0-8 0,3 0 0 16,-3-4 9-16,-1 4-9 16,5-4 0-16,-5 4 8 0,0-4-8 0,0 0 0 0,1 4 14 0,-1-4-2 15,0 4 0-15,0-5 0 0,0 1-12 0,-4 0 0 16,9 0 0-16,-5 0 0 0,0 4 0 0,0-4-18 0,-4 0 4 15,9 0 1-15,-5 4 13 0,5-4 0 0,-5 0 0 16,5 0 0-16,0 0 0 0,-1 4 0 0,-3-4 0 16,3 0 0-16,1 0 21 0,-5 0 7 0,5 0 2 15,0 4 0-15,0-4-30 0,-1 0 0 0,1 0 0 0,0 0 0 16,4-1 0-16,-9 1 0 16,1 0 0-16,-1 4 0 0,5-4 0 0,-5 4 0 0,0 0-12 0,-4-4 12 15,4 4 0-15,-4 0 0 0,-5 4 0 0,0 0 0 16,-9-4 0-16,13 0-18 0,1 4 4 0,0-4 1 0,-14 0 25 15,9 4 4-15,0-4 2 0,-9 0 0 0,0 0-18 16,0 0 0-16,0 0 0 0,0 0 0 16,0 0 0-16,4 9 0 0,-4-9 0 15,0 0 0-15,0 0 10 0,0 0-2 0,0 0 0 0,0 0 0 0,0 0-16 0,0 0-4 16,0 0-1-16,0 0 0 16,0 0-51-16,0 0-11 0,-4 4-1 0,-5-4-745 15,0 0-149-15</inkml:trace>
  <inkml:trace contextRef="#ctx0" brushRef="#br0" timeOffset="8095">8680 1262 172 0,'-4'-20'8'0,"4"8"1"16,-5 4-9-16,5 8 0 0,0 0 0 0,5-4 0 0,-1-4 194 0,-4 8 37 16,0-8 7-16,5-5 2 0,-5 13-104 0,0 0-21 15,0-8-4-15,0 0-1 0,0-8-22 0,0 4-5 16,0 0-1-16,0 4 0 0,0 8-66 0,0 0-16 15,0 0 0-15,0 0 0 0,0 0 55 0,0 0 7 16,0 0 2-16,0 0 0 0,0 0-10 0,0 0-2 16,0 0 0-16,4 12 0 0,1 4-10 0,-5-16-2 15,0 0-1-15,0 0 0 0,4 8-2 0,-4 4 0 16,0-4 0-16,5 13 0 0,-1 7 22 0,1-4 4 16,0-4 1-16,-1-3 0 0,1-1-55 0,-1 12-9 15,5 17 0-15,0-13 0 0,-4-12 9 16,4 5 10-16,5-1 1 0,-5-4 1 0,0-4-21 0,0-4-10 0,0 13 1 15,5-5 0-15,-5-4 9 0,0 0 0 0,5 5 0 16,-5-5 8-16,0-4-8 0,0 0-16 0,-4-8 4 0,4 4 0 16,-5 0 22-16,5 4 4 0,0-4 1 15,0-3 0-15,-9-5-15 0,5 0 0 0,9 4 0 0,-10-4 0 16,-4 0 0-16,5-17-8 0,-5 17 8 16,0 0 0-16,4-12-12 0,-4 12 0 0,5-16 1 0,4 4 0 15,-9 12 11-15,5-12 0 0,4 4 0 0,0 0 0 16,-5-5 0-16,5 1 12 0,-4 0-2 0,4 0-1 15,-4 0-9-15,-1 0 0 0,-4-4 0 0,5-1 0 0,-1 5 0 16,5 0 0-16,-4 4 0 0,-5 8 0 0,5-12 0 16,-5 0-12-16,0-9 2 0,4 5 1 0,1 4 9 15,-5 4 0-15,0-4 0 0,0 12 0 0,4 12 0 0,-4-4 16 16,0-8-4-16,0 0-1 0,9 0-11 0,-4 12 0 16,-1 4 9-16,5 9-9 0,-4-5 0 0,4 4 8 15,0-3-8-15,5 3 0 0,-5 4-8 0,5 0-7 16,-5-3-1-16,0-1 0 0,5-4 16 0,-5-4 0 15,4 1 0-15,-4 3 0 0,1 12 12 0,-1-12 4 16,4-3 2-16,-4-13 0 0,-9-4-18 16,5 0 0-16,4 8 0 0,0-4 0 0,0 0 0 0,0-4 0 15,-9 0 0-15,5 0 0 0,-5 0 0 0,9-12 0 16,5 0 0-16,-5-5 0 0,-5 5-16 0,5-4 0 16,-4 0 0-16,0 0 0 0,4-5 28 0,-5 1 4 0,1 0 2 15,-1-4 0-15,1 3-18 0,4 1 0 0,0-4 0 0,-4 0 0 16,-1-1 0-16,1 1 0 0,-1-4 0 0,5 4 0 15,-4-5-11-15,0 1-5 0,-1 0-2 0,-4 3 0 16,5-7 18-16,-1 8 0 0,-4 3 0 0,0 9 0 16,0 8 17-16,0 4 7 0,0 0 2 0,0 0 0 15,9 0-26-15,-9 0 0 0,0 0-14 0,9-4 5 16,-9-4-115-16,0 8-24 0,0 0-4 0,5 16-901 16</inkml:trace>
  <inkml:trace contextRef="#ctx0" brushRef="#br0" timeOffset="8473">9955 1979 1652 0,'0'0'36'0,"0"0"8"0,0 0 2 0,0 0 0 0,0 0-37 0,-9 4-9 16,-5 8 0-16,0-4 0 0,1-4 70 0,-5-4 12 0,-1 0 2 15,-3 4 1-15,-1 4-17 0,-4 4-3 0,-1-4-1 0,1 0 0 32,4 1-64-32,0-9 0 0,5 0-16 0,0 4 4 0,-5 0 12 0,10 0 12 0,3 0-3 0,1-8 0 15,0-4-9-15,5-1 0 16,4 9 9-16,0 0-9 0,4 9 0 0,-4-9 0 0,0 0 0 0,14-4 0 16,0-1 56-16,-1-11 6 0,10 0 2 0,-9-4 0 15,-1 0-52-15,-4-5-12 0,5-3 0 0,0 4 0 16,-5-1 54-16,0 1 8 0,0 0 2 0,-4 4 0 15,-1-1-52-15,-4 1-12 0,0 4 0 0,-4 4 0 0,-1-4 0 16,-4 4 0 0,-5-1 0-16,-4 5 0 0,0 0 0 0,-5 4 0 0,9 0 0 0,-8 0 0 15,3 4-53-15,-3-4-7 0,3 4-2 0,1 4 0 16,0-4-166-16,4 0-34 16,-8 8-6-16,22-8-2 0</inkml:trace>
  <inkml:trace contextRef="#ctx0" brushRef="#br0" timeOffset="9353">9463 781 172 0,'-18'-16'8'0,"9"11"1"0,4 1-9 0,-4 0 0 0,-4 4 0 0,3 0 0 15,-3 0 194-15,-1-4 37 0,0 0 7 0,5 0 2 16,-4 0-141-16,4 0-28 16,-1 4-6-16,-3-4-1 15,-1 0 0-15,1 0 0 0,-1 0 0 0,0 0 0 16,5 4 4-16,-9 0 0 0,0 0 0 0,4 0 0 15,-4 0-24-15,0 8-4 0,-5-4 0 0,5 8-1 0,-1 0-15 16,-3-4-2-16,-6 1-1 0,1-1 0 0,4 0-21 0,-4 0 0 16,0 4 0-16,4 0 0 15,-9-4 0-15,9 4 0 0,5 0 0 0,4 9 0 0,10-1 56 16,-14 0 6-16,-10-4 2 0,-4 5 0 0,10 3-16 0,-1 0-2 16,-4 0-1-16,4 5 0 0,5-1-2 0,-1 0-1 15,1-3 0-15,9-5 0 16,-5 8-9-16,1 5-1 0,4 3-1 0,4 1 0 0,-4-5-17 0,4 0-3 15,1 1-1-15,4 7 0 0,4-3 15 16,-4-1 3-16,0-4 1 0,5 1 0 0,4-1-15 0,0 0-3 16,0 13-1-16,9 4 0 0,5 3-10 0,-5-3 8 15,1-1-8-15,3 1 8 0,-3-9 11 0,3 1 1 16,1-5 1-16,0-3 0 0,0-1-21 0,4-4 0 16,-4-7 0-16,9-1 0 0,-5-8 0 0,5 4 0 15,-9-4 0-15,4-4 0 0,0 0 0 0,1 5 0 0,-1 7 0 16,9-4 0-16,-4-4 0 0,0 0 0 0,0-8 0 15,-9 0 0-15,9-4 0 0,4 0 0 0,-4 0 0 16,4 0 0-16,5 0 0 0,-4-4 0 0,4-4 0 16,4 4 0-16,1 4 0 0,-5 0 0 0,-5-8 0 0,-4 4 0 15,-5 0-12-15,1-4-8 0,3-4 0 16,-3 0-1-16,-1 8 21 0,-4-17 0 0,4-3 0 0,-4 0 0 16,0-1 12-16,4 1 8 0,-4 8 0 0,4-8 1 15,0 3-33-15,-4-7-8 0,0-4 0 0,4-1-1 16,1 1-18-16,-10-4-3 0,0-5-1 0,0 1 0 0,-4 3 137 0,4 5 27 15,-4 4 6-15,-1-5 1 0,-4-3-103 0,-9 3-25 16,5-7 0-16,-10-1 0 0,5 1 0 0,-4 4 0 16,-1-5 0-16,1 5 0 15,-5 7-46-15,0-3-14 0,-10-4-4 0,1-1 0 16,0 1 26-16,-5-1 5 0,0 1 1 0,1 3 0 0,-6-3 51 0,6 4 10 16,-6 7 3-16,1 1 0 15,0 8-77-15,-1 0-15 0,6 8-4 0,-6-9 0 0,6 5 52 0,-1 0 12 16,0 0 0-16,5 8 0 0,0 0 0 0,-1-4 0 15,-3 4 0-15,8 0 0 0,0-8 0 0,5 8 0 16,-5-5 0-16,1 9 0 0,4 4 0 0,0 1 0 16,4-10 0-16,1 5 0 15,-6 5-25-15,10-5-3 0,0 0 0 0,0 0 0 16,0 0-57-16,0 0-12 0,-4 4-3 0,-1 0 0 16,5-4-73-16,0 0-15 0,0 0-4 0,0 0-341 0,0 0-69 0</inkml:trace>
  <inkml:trace contextRef="#ctx0" brushRef="#br0" timeOffset="13643">11025 3035 864 0,'0'0'38'0,"0"0"8"0,0 0-37 0,0 0-9 16,13 0 0-16,-13 0 0 0,0 0 194 0,0 0 37 16,0 0 7-16,0 0 2 0,0 0-90 0,0 0-18 0,0 0-3 15,0 0-1-15,0 0-102 0,0 0-26 0,0 0 0 16,0 0 0-16,0 0 56 0,0 0 7 15,0 0 1-15,0 0 0 0,0 0-52 0,0 0-12 0,0 0 0 0,0 0 0 16,0 0 0-16,0 0 0 0,-4-8 0 0,4 8 0 16,-5-8 54-16,1 0 8 15,4 8 2-15,0 0 0 0,0 0-52 0,0 0-12 0,0 0 0 0,0 0 0 16,0 0 0-16,-9 8 0 16,4-4 0-16,-4 4 0 0,0 0 0 0,0 4 0 0,4-4 0 0,1 4 0 15,4-12 0-15,0 8 0 0,-5 5 0 0,5-13 0 0,5 8 0 0,4 0 0 16,-9-8 0-1,0 0 0-15,0 0 0 0,0 0 0 0,4 4 0 0,-4-4 0 16,0 0 0-16,0 0 0 16,9 0 0-16,-9 0 0 0,0 0 0 0,0 0 0 0,0 0 0 0,0 0 0 0,5-8 0 0,-5 8 0 15,0 0 0-15,0 0 0 0,0 0 0 0,0 0 0 16,0 0 0-16,0 0 0 0,0 0 0 0,0 0 0 16,0 0 0-16,0 0 0 0,0 0 0 0,0 0 0 15,0 0 0-15,0 0 0 16,9 0-216-16,5 0-45 0,9 4-10 0,-23-4-1 0</inkml:trace>
  <inkml:trace contextRef="#ctx0" brushRef="#br0" timeOffset="15214">13615 3144 288 0,'0'0'25'0,"0"0"-25"0,9-4 0 0,1 0 0 15,-1 0 160-15,-9 4 26 0,0 0 6 0,9-4 0 16,-9 4-90-16,0 0-18 0,4-8-4 0,-4 8-1 0,0 0 17 15,0 0 4-15,0 0 1 0,0 0 0 0,0 0-45 0,0 0-8 16,0 0-3-16,0 0 0 0,-4-4-17 0,-1-4-3 16,-4 0-1-16,0 4 0 0,-5-5-8 0,1 5-3 15,-1 0 0-15,0 0 0 0,-4 4-4 0,5-4-1 16,-6 4 0-16,1-4 0 0,0 4-8 0,4 0 0 16,-4 0 0-16,-5 0 0 0,5 4 0 0,-5 0 0 15,0-4 0-15,5 4 0 0,-9 0 0 0,4 5 0 16,-4-5 0-16,-5 8 0 0,0-4 0 0,-4 4 0 15,-1 0 0-15,1 4 0 0,4 0 0 0,0 1 0 16,5 3 0-16,-5-4 0 0,0 0 56 0,-4 0 7 16,8 5 1-16,-4-1 0 0,5 0-64 0,4 8 0 15,1-3 0-15,3-1-10 0,1-4 25 0,0 1 5 0,0 3 0 16,4 0 1-16,5 0 0 0,0-7 0 0,0 7 0 16,0-4 0-16,4 4 7 0,1-3 0 0,-1 3 1 15,5-4 0-15,0 0-29 0,0 5 0 0,0-5 0 16,5 4 0-16,-1-4 41 0,1 1 3 0,-1-1 0 15,5 0 0-15,-4 4-26 0,4 1-5 0,0-5-1 0,0-4 0 16,0 4-4-16,0-4 0 0,5 1-8 0,-5-1 12 16,9-4-12-16,-8 0 8 15,3-4-8-15,-4 4 0 0,5-4 0 0,-5 5 8 0,5-1-8 16,-1-4 0-16,6 4 0 0,-1 4 0 0,0-8 8 0,5 4-8 16,-5 1 0-16,5-1 0 0,0-4 0 0,-1 0 0 0,1 0 0 15,0-4 0-15,4 4-9 0,-4 0 9 0,0-4 9 16,4 4 8-16,-4-4 2 0,-5 0 0 0,0-4-31 15,5 4-5-15,0 1-2 0,-5-1 0 0,5 0 42 0,-5 0 8 16,0 4 1-16,5-4 1 0,0 4-18 16,-5-4-4-16,0 0-1 0,0 4 0 0,5-4 9 15,-5 0 1-15,0-4 1 0,1 0 0 0,-1 0-21 16,5 0 0-16,-5 0 0 0,5-4 0 0,-5 4 0 0,0 0 0 16,0-4 0-16,-4 0 0 0,4 0 0 0,-4-4-18 15,-1 0 3-15,1 0 1 0,0-4 61 0,-1 3 12 16,6-3 2-16,-6 0 1 0,1-4-50 0,4 0-12 15,0 0 0-15,-4-1 0 16,4-3-38-16,-9 0-7 0,0-4-2 0,1 3 0 16,-1-3 23-16,0-4 4 0,-5 0 0 0,1-1 1 0,4-3 19 15,-9 4 0-15,0-5 0 0,0 5 0 0,-5-5 0 16,1 5 0-16,-1 0 0 0,1-1 0 0,-1 1 0 0,-4 4 0 0,0-9 0 0,0 1 0 16,-9 4 9-16,4-5 9 0,0 1 2 0,1 0 0 15,-6-1 35-15,1 1 7 0,0 4 2 0,0-5 0 16,0 5-119-16,-1 0-23 15,1 3-5-15,-5 5-1 0,1 0 68 0,-1 0 16 0,0-1 0 0,0 5 0 16,5 4 0-16,0 4 0 0,0 0 0 0,4 0 0 0,-4 4 15 16,9 0 3-16,-5 4 1 0,5 0 0 15,0 4-67-15,9-4-12 0,0 0-4 0,0 0 0 16,-14 8-103-16,10 0-21 0,4 4-4 16,-5 0 0-16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14.2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38 292 1036 0,'0'0'46'0,"0"0"10"0,0 0-45 0,0 0-11 0,0 0 0 0,0 0 0 16,0 0 104-16,-4 8 20 0,4 4 3 0,0-12 1 16,-9 8-52-16,4 0-9 0,-4 4-3 0,4 1 0 15,1-1 0-15,4 0 0 0,0 0 0 0,0-4 0 16,0 4-51-16,0 0-13 0,0 0 0 0,0 5 0 15,0-1 54-15,4-4 8 0,-4-4 2 0,5 4 0 16,4-4-52-16,-4-4-12 0,-5 9 0 0,0-5 0 16,0-8 54-16,9 4 8 0,4 0 2 0,-3 0 0 0,-1-4-52 0,0-4-12 15,-5 0 0-15,5 0 0 0,0-9 0 0,-4 5 0 16,4-8 0-16,0 4 0 0,0 4 0 0,-4 0 0 16,4-4 0-16,0 0 0 0,-4 8 0 0,-1-5 0 15,1-7 0-15,4 4 0 0,0 0 0 0,-4-4 0 16,-5 8 0-16,4-4 0 0,-4 3 0 0,0 9 0 15,0 0 0-15,0 0 0 0,0 0 0 0,0 0 0 16,0 0 0-16,0 0 0 0,0 0 0 0,0 0 0 16,9-8 0-16,-9 8 0 15,0 0 0-15,0-4 0 0,0 4 0 0,0 0 0 0,0 0 0 0,0 0 0 16,0 0 0-16,9 0 0 0,-4 0 0 0,-1 4 0 16,1 0 0-16,-5 0 0 0,5 5 0 0,-1 3 0 0,1 4 0 15,-5-4 0-15,0 4 0 0,4 4 0 0,-4 5 0 16,0-1 0-16,0 4 0 0,0-7 0 0,0 7 0 0,0-4 0 15,0 5 15 1,0-9 0-16,0 4 0 0,0 0 0 0,0 1-24 0,0 3-5 0,0 0-1 0,0-8 0 16,5 1 15-16,-5-9 0 0,-5 4 0 0,5-4 0 15,0-4 0-15,0 4 0 0,-4-8 0 0,4 5 0 16,0-9 0-16,0 0 0 0,0 0 0 0,0 0 0 16,0 0 0-16,0 0 0 0,-14 0 0 0,14 0 0 15,0 0 0-15,-14-9 0 0,5 1 0 0,0-4 0 16,0 0 0-16,4 0 0 0,5 12 0 0,-9-12 0 0,9 0 0 15,-4-5 0-15,4 17 0 0,4-8 0 0,-4-4-10 16,5 4 1-16,-1-4 0 0,6 4 0 0,-6 4 9 16,5-4 12-16,0 0-2 0,5 4-1 0,-5-4-9 0,5 8 0 15,-1-9 0-15,1 9 0 0,0-8 0 16,-1 8 0-16,1-4 0 0,0 4 0 0,4 0 0 0,-9-4 0 16,5 0 0-16,-1 4 0 0,-4-8 0 0,5 12 0 15,0 0 0-15,-1-4 0 16,-8-8-100-16,4 4-23 0,-4-4-4 0</inkml:trace>
  <inkml:trace contextRef="#ctx0" brushRef="#br0" timeOffset="652">84 162 799 0,'-5'-12'35'0,"5"12"8"16,0 0-35-16,0 0-8 0,0 0 0 0,0 0 0 15,0 0 55-15,0 0 9 0,0 0 1 0,0 0 1 16,0 0 50-16,0 0 9 0,0 0 3 0,0 0 0 0,0 0-52 0,0 0-9 0,0 0-3 16,0 0 0-16,-4-4 0 0,4-4 0 0,0 4 0 0,0 4 0 15,0-8-51-15,0 0-13 16,4 0 0-16,1 0 0 0,-5 0 54 0,0-1 8 16,4 1 2-16,1 0 0 0,-1 4-52 0,1-4-12 0,0 0 0 0,-5 8 0 15,0 0 0-15,4-4 0 0,1-12 0 0,4 8 0 16,-5-4 0-16,1 8 0 0,4-1 0 0,-9 5 0 15,0 0 0-15,0 0 0 0,0 0 0 0,5 5 0 16,4 7 0-16,-5-8 0 0,-4-4 0 0,0 0 0 16,5 8 0-16,4-4 0 15,-5 4 0-15,6 0 0 0,-6 4 0 0,5-4 0 0,0 4 0 0,-4-4 0 16,-1 5 54-16,1-5 8 0,-5-8 2 0,9 8 0 16,-4 0-52-16,-1 0-12 0,-4-8 0 0,0 0 0 0,9 4 0 15,0 4 0-15,-9-8 0 0,9 8 0 16,-9-8-48-16,0 0-13 0,10-4-3 0,-6-8-614 15,-4 12-123 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6611,'0'0'8086,"0"62"-4777,0 244-868,1-301-2424,0-1 0,0 1 0,0-1 0,1 0 0,0 0 0,0 0 0,0 0 0,0 0 0,0 0 0,1 0 0,0-1 0,-1 1 0,1-1 1,1 0-1,-1 0 0,0 0 0,1 0 0,0 0 0,4 2 0,1 1 15,1 0 1,0-1-1,0 0 1,0 0-1,1-1 1,16 4-1,-21-6-34,-1-2 0,1 1-1,0 0 1,-1-1 0,1 0 0,0-1 0,0 1 0,-1-1-1,1 0 1,-1 0 0,1-1 0,-1 0 0,1 0 0,-1 0-1,0-1 1,0 1 0,0-1 0,0 0 0,0-1 0,-1 1-1,1-1 1,-1 0 0,0 0 0,0-1 0,3-4 0,7-11-43,-1-1 1,-1 0-1,-1-1 1,13-37-1,-10 27-116,-6 12-134,-1 1-1,-1-1 1,-1 0 0,-1 0 0,0-1 0,-2 1 0,0-22 0,-2 42 300,1 0 1,-1 0 0,0 0 0,0 0 0,0 0-1,0 0 1,0 0 0,0 0 0,0 0 0,0 0-1,0 0 1,1 0 0,-1 0 0,0 0 0,0 0-1,0 0 1,0 0 0,0 0 0,0 0 0,0 0-1,0 0 1,0 0 0,1-1 0,-1 1-1,0 0 1,0 0 0,0 0 0,0 0 0,0 0-1,0 0 1,0 0 0,0 0 0,0 0 0,0 0-1,0 0 1,0 0 0,0 0 0,0-1 0,0 1-1,0 0 1,0 0 0,1 0 0,-1 0 0,3 16 299,-3 96 286,-13 341 597,9-420-907,-2 1 0,-17 60 0,17-76-236,0-2 1,-1 1 0,-1-1 0,-1 0 0,0 0-1,-1-1 1,-12 14 0,19-25-80,-1-1 0,1 0 0,-1 0 0,0-1 0,0 1 0,0-1 0,0 0 0,0 0 0,-1 0 0,1 0 0,-1-1 0,1 0 0,-1 0 0,1 0 0,-1 0 0,0-1 0,1 0 0,-1 0 0,-9-1 0,13-23-140,1 17 183,-1 1 0,1-1 0,0 0 0,1 0 0,0 1 0,0-1-1,0 0 1,1 1 0,0-1 0,0 1 0,1 0 0,-1-1 0,1 1 0,1 0 0,-1 1 0,1-1-1,9-9 1,11-10 6,1 1 0,1 2 0,36-24-1,-48 37 79,1 0-1,0 1 1,0 1-1,1 0 1,0 1-1,0 1 1,1 1-1,26-5 0,47 3 272,-53 6-2731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1:21.5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1283 990 0,'0'0'44'0,"0"0"8"0,0 0-41 0,0 0-11 16,0 0 0-16,0 0 0 0,0 0 124 0,0 0 22 0,0 0 5 0,0 0 1 15,0 0-33-15,0 0-7 0,0 0 0 0,0 0-1 16,0 0-33-16,0 0-6 0,0 0-2 0,0 0 0 0,0 0-35 16,0 0-7-16,0 0-2 0,0 0 0 0,0 0-40 0,0 0-8 15,0 0-2-15,0 0 0 0,0 0 24 0,0 0 0 16,0 0-9-16,0 0 9 0,0 0 0 0,0 0 0 15,0 0 0-15,9 0 0 0,5-4 0 0,-5 4 0 16,5 4 0-16,-5-4 0 0,5 0 48 0,-5-4 12 16,4 4 4-16,1 0 0 0,4 0-37 0,5 0-7 15,4 4-2-15,1 0 0 0,-6-4 2 0,1 0 0 16,-5 0 0-16,5 0 0 0,0 0-6 0,0 0-1 16,-1 4 0-16,6-4 0 0,-1 0 0 0,-4 0 0 15,0 4 0-15,-1 0 0 16,6-4-13-16,-1 4 0 0,0-4 0 0,-4 0 0 0,4 0 12 0,-4 4-4 0,4-4-8 0,1 4 12 15,-1-4-1-15,0 0-1 0,5 0 0 16,0 4 0-16,0-4-10 0,0 4 8 0,4-8-8 16,1 4 8-16,-5-4 1 0,4 4 0 0,-4-8 0 0,4 4 0 15,-4-4-9-15,0 4 0 0,-5 0 0 16,1 0 0 0,-1-5-28-16,0 5 0 0,1 0-1 0,-1 4 0 0,0-4 74 15,-4 4 15-15,0-8 4 0,4 8 0 0,5-4-52 0,-5 4-12 0,-4-8 0 16,4 8 0-16,5-4 0 0,0 4 0 0,-5 0 0 0,5 0 0 15,0 0 0-15,0 0 0 0,-5 0 0 16,5 4 0-16,-5 0 0 0,1 4 0 0,-1-8 0 0,0 4 0 16,-4 0 10-16,0-4-1 0,-5 0 0 0,5 0 0 15,0 8-9-15,-5-4-12 0,0-4 2 0,5 0 1 0,-5 0 17 16,9 0 3-16,-8 0 1 0,8 0 0 0,-4 0-12 16,4 4-17-16,0-8 4 0,-4 4 1 0,0 0 12 15,0 0 0-15,-1 0 0 0,1 0 0 0,-5-4 0 16,14 0 16-1,18 4-3-15,-4-4-1 0,-10 4-12 16,5-4 0 0,5 4 8-16,-5-4-8 0,-9 4 0 0,-5 0 8 15,-4 0-8-15,-5 0 0 0,-4 0 0 0,-5 0-21 16,-5 0 3-16,5 0 1 0,-9 0 26 16,5 0 6-16,-1 4 1 0,-4-4 0 0,0 0-25 0,0 0-5 15,0 0-1-15,0 0 0 16,0 0-91-16,-18 0-18 0,5 0-4 0,-1 4-1 15,0-4-90-15,-4 0-17 0,-14 4-4 0,9 8-1 16</inkml:trace>
  <inkml:trace contextRef="#ctx0" brushRef="#br0" timeOffset="1999">3574 870 806 0,'0'0'17'0,"0"0"4"0,0 0 1 0,0 0 2 0,0-8-24 0,0 8 0 16,0 0 0-16,5-4 0 0,-5-4 107 0,0 8 17 0,0-9 3 0,0 9 1 15,4-4-52-15,-4 4-9 16,5-8-3-16,-1 0 0 0,-4 8 0 0,0 0 0 0,0 0 0 0,0 0 0 15,10-4 0-15,-6 0 0 16,-4 4 0-16,0 0 0 0,0 0 0 0,0 0 0 0,0 0 0 0,0 0 0 16,0 0 0-16,0 0 0 0,0 8 0 0,0 8 0 15,-4-3-51-15,-1 7-13 0,5-4 0 0,0 4 0 16,0-4 54-16,-5 5 8 0,1-1 2 0,4 4 0 16,-5 0-52-16,1 5-12 0,-1-1 0 0,5 0 0 15,-4-3 54-15,4-5 8 16,0 0 2-16,0 0 0 0,0 5-52 0,0-5-12 0,0 0 0 15,0 0 0-15,0 1 0 0,0 3 0 0,0-4 0 0,-5 4 0 0,5-3 0 16,0-1 0-16,-4 0 0 0,4 0 0 0,0 1 0 16,-5-5 0-16,5 0 0 0,0 0 0 0,-5-4 0 15,1 0 0-15,4-12 0 16,0 0 0-16,0 0 0 0,0 0 0 0,0 0 0 0,0 17 0 0,0-17 0 16,0 0 0-16,0 0 0 0,0 0 0 0,0 0 0 0,0 0 0 15,0 0 0-15,0 0 0 0,0 0 0 0,0 0 0 16,0 0 0-16,9 4 0 0,0-4 0 0,5 0 0 15,-5-4 0-15,5 4 0 0,-10-4 0 0,10 0 0 16,4 4 0-16,-4-5 0 0,-1 1 28 0,5 4 4 16,5-4 0-16,0 0 0 0,0 0-18 0,0 4-3 15,4-4-1-15,5 0 0 0,4 4-1 0,-4-4 0 16,4 4 0-16,1 0 0 0,-5 0-1 0,-10 0 0 0,6 0 0 16,-5 0 0-16,-5 0-8 0,0 0 8 15,-4 4-8-15,-1-4 8 0,-8 0-8 0,4 0 0 0,-9 0 0 16,0 0 0-16,0 0 0 0,0 0 0 0,0 0-10 15,0 0 10 1,0 0-119-16,0 0-17 0,-14 0-4 0,1 0-691 0,-1 0-137 16</inkml:trace>
  <inkml:trace contextRef="#ctx0" brushRef="#br0" timeOffset="2752">4039 574 1497 0,'0'0'32'0,"0"-8"8"0,-5 4 0 0,-4-8 4 0,0 4-36 0,-5 0-8 0,5 0 0 0,-5 4 0 15,-4 0 53-15,0-4 9 0,0-1 2 0,0 5 0 16,-5 4-25-16,0 0-5 0,-4 0-1 0,-1 4 0 15,1 1-12-15,-5 3-2 0,-4 0-1 0,4 0 0 16,0 12-4-16,5-4-1 0,-5 4 0 0,0 1 0 16,-14-1 21-16,15 0 4 0,8 0 1 0,0 5 0 15,-9-1-11-15,5 4-3 16,0 5 0-16,-1-1 0 0,1 0 31 0,9 1 5 0,4 3 2 0,-4 1 0 0,-5-1-19 16,9 0-4-16,1 5-1 0,-1-5 0 0,10 5-8 15,-6-5-2-15,6 1 0 0,4 3 0 0,-5 1 26 16,10-9 5-16,-5 4 0 15,4-3 1 1,1 3-49-16,4 5-12 0,0-5 0 0,5-3 0 0,-5-1 0 0,9 8 0 0,5-3 0 0,0-5 0 0,4 5 17 16,-4-9 1-16,4-4 0 0,0 0 0 0,1-3-29 0,-1-1-5 15,0-4-2-15,5-4 0 0,0 0 18 16,5 1 0-16,-1-5 0 0,5-4 0 0,0 4 48 0,0-4 12 16,4 0 4-16,-4 0 0 0,0 0-64 0,0-4-24 15,-9-4 0-15,5-4 1 16,-5 8 23-16,-1-8 0 0,-3 0 0 0,-6 0 0 0,6-5 0 0,-10-3 0 15,5 0 0-15,-5 0 0 0,0-4 12 0,0-5 9 0,5-3 3 16,-9 4 0-16,4-1-24 0,0-3 0 0,-4-8 0 16,0 3 0-1,4-7-20-15,-5-1-9 0,-3-3-2 0,8-13 0 0,-5 5 31 0,-3-5 0 0,-1 0-8 0,-5 1 8 32,1-1-28-32,-1 0-4 0,-8 1 0 0,-1 3 0 0,1-4 32 0,-5 9 0 0,-1-1 0 0,-3 5 0 15,4-1 0-15,-5 9 0 0,-4-1 0 0,-5 9 0 16,0 4-57-16,-4 4-6 15,-5-5-1-15,-4 5 0 0,-5 8 0 0,0 8 0 16,0-4 0-16,-5 12 0 0,1 0-104 0,8 4-20 0,1 4-5 0,4 0-1 16</inkml:trace>
  <inkml:trace contextRef="#ctx0" brushRef="#br0" timeOffset="3527">2650 1230 1188 0,'0'0'52'0,"0"0"12"0,0 0-52 0,9 8-12 16,-9-8 0-16,0 0 0 0,0 0 116 0,0 0 21 0,0 0 4 0,9 0 1 15,0 8-42-15,0-4-8 0,5 0-1 0,-5 4-1 16,5 0-31-16,-1-4-7 16,1 1 0-16,4-1-1 0,1 0-13 0,-1 0-2 0,0 0-1 0,5 0 0 0,4 0-9 0,5 0-2 15,0 0 0-15,0 0 0 0,4-4 7 16,5 0 1-16,-9 0 0 0,0 0 0 0,-9-4 0 15,-1 4 0-15,1 0 0 0,-9-4 0 16,-14 4-32-16,18-4 0 0,0 0 0 0,-4 4 0 16,-5 0-180-16,5 0-43 0,13-16-8 15,-4 7-1-15</inkml:trace>
  <inkml:trace contextRef="#ctx0" brushRef="#br0" timeOffset="4151">1758 113 1911 0,'-23'-20'42'0,"18"16"9"0,-4 0 1 0,5 0 2 0,4 0-43 0,-5-5-11 15,-4 1 0-15,4 0 0 0,1 0 64 0,4 0 10 16,0 8 2-16,4-8 1 0,-4 0-61 15,-9 4-16-15,-9 0 0 0,-5 0 0 0,-13 0 0 0,4 0 0 16,9 8 0-16,1 4 0 0,12 4 0 0,-8 0 0 0,-9-4 0 0,0 8 0 16,8 5 0-16,-3-1 0 0,3 4 0 0,1 4 0 15,14 1 76-15,-10-5 12 0,5-4 2 0,0 1 1 16,4 3-43 0,1 4-9-16,4 0-2 0,4 5 0 0,1-1 22 0,-1-3 4 0,-4-5 1 0,9 8 0 15,10 1-52-15,-1-5-12 0,-4-8 0 0,-1 0 0 16,-4-7 0-16,9 3 0 0,5-4 0 0,-5-4 0 15,1-4 24-15,3 0 1 0,1 0 1 0,0 0 0 16,4 0-26-16,-4 0 0 0,0-4 8 0,0 0-8 16,-5 0-71-16,-5 0-16 15,6 0-3-15,-19 0-738 0,0 0-147 0</inkml:trace>
  <inkml:trace contextRef="#ctx0" brushRef="#br0" timeOffset="4686">1881 510 1958 0,'-10'8'43'0,"1"0"9"0,5 0 1 0,4 0 3 0,4 0-45 0,1 4-11 16,-1 4 0-16,6 1 0 0,-6-1 104 0,5 4 20 16,-4 0 3-16,4 0 1 0,0-3-64 0,-4-5-13 0,4 4-3 0,0-4 0 15,0-4-17-15,0 0-4 0,5 0-1 0,-5-8 0 16,0 0-26-16,-5-4-11 0,5 0 1 0,1 0 0 15,-1-4 10-15,0 4 0 0,0 0 0 0,0-4 0 16,-4-4 0-16,-1 4 0 0,5 4 0 0,0-8 0 16,-9-1 0-16,9-3 0 0,-4 4 0 0,4 4 0 15,-4-4-8-15,-1-4 8 0,1 4-8 0,-1-1 8 16,5 9 0-16,-4 0 0 0,0-4 0 0,-1 4 11 16,1-4-60-16,-5 4-12 0,0 4-3 0,0 0 0 0,4 4 52 0,-4-4 12 15,0 0 0-15,5 8 0 0,-1 4 19 16,1 0 6-16,-1 5 2 0,-4-1 0 0,0 0 10 15,0 0 3-15,0 8 0 0,-4-3 0 16,-1-1-40-16,1 8 0 0,-1 1 0 0,-4 3 0 0,-5-4 0 16,5 1 0-16,-4 3 0 0,4-4 0 0,-1 5 0 0,-3-5 0 15,4 4 0-15,-5-3 0 0,0-9 0 0,1-4 0 16,4 0 0-16,-5-4 0 0,5-3 0 0,0-1 0 16,-5 0 0-16,14-8 0 0,0 0-9 0,0 0 0 15,0 0 0-15,0 0 0 0,-9-4 9 0,0 0 12 16,0-4-2-16,0 4-1 0,4-5-9 0,5-3 0 0,-4 0 0 15,4 0 0-15,4-4 0 0,1 0 0 0,-1-5 0 16,5-3 0 0,5 4-36-16,0-4-10 0,-1-1-2 0,1 5 0 0,4 0 26 15,-4 4 5-15,4-5 1 0,5 1 0 0,-5 4 16 0,5 4 0 0,0 4 0 16,-1 0 0 0,1-4-106-16,0 7-18 0,0 1-3 0,4 0-820 15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28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665 629 1497 0,'0'0'32'0,"0"0"8"0,0 0 0 0,0 0 4 0,0 0-36 0,0 0-8 16,0 0 0-16,0 0 0 16,-4 0 104-16,-1-4 20 0,-4 0 3 0,0 0 1 15,0 0-103-15,0 0-25 0,-5 0 0 0,10 0 0 0,-5 0 56 0,-1-4 7 0,-3 0 1 0,-5-5 0 16,-1 5-52-16,-3 0-12 0,-1 0 0 0,5 4 0 16,-5 4 0-16,5 4 0 0,-5 0 0 0,0 0 0 15,9 8-8-15,-13 0-5 0,9 1-1 0,0 3 0 16,-1 8 24-16,6-4 5 0,-1 9 1 0,5-5 0 15,-5 0 36-15,5 1 8 0,5 3 2 0,-1 4 0 16,1-3 2-16,4-5 0 0,4 0 0 0,1-4 0 16,-1-3-52-16,5-5-12 0,-9-12 0 0,14 4 0 15,-5-4 43-15,5 4 5 0,-1 0 2 0,1-12 0 16,0-4-29-16,-1-9-5 0,6 5-2 0,3-8 0 0,-12-4-14 16,8-13 0-16,5 1 0 0,-5 3 0 0,0-3 0 0,-4-5 0 15,4 5 0-15,-9-5 0 0,0-3 12 0,0 7 0 16,0 1 0-16,-9-1 0 15,0 1-12-15,5-1 0 0,-5 1 0 0,-5-1 0 0,5 5 0 0,-18-5-16 16,9 5 3-16,0 4 1 0,-9 7 12 0,4 5 0 16,5 8 0-16,-14 4 0 0,9 0 0 0,-4 4 0 15,0 4 0-15,4 4 0 16,-4 0-11-16,0 4 1 0,0 4 0 0,4 4 0 0,0-4 10 0,5 5 9 16,0 3-1-16,5-4-8 0,-5 8 13 0,-1-3-4 15,6-1-1-15,-1 0 0 0,5-4-8 0,-4 4 0 16,-1-7 0-16,1 3 0 15,4-16 0-15,0 0-11 0,4 8 11 0,-4-8-8 16,0 0-147-16,0 0-29 0,0 0-5 0,0 0-899 0</inkml:trace>
  <inkml:trace contextRef="#ctx0" brushRef="#br0" timeOffset="880">784 42 1036 0,'0'0'46'0,"0"0"10"0,0 0-45 0,0 0-11 16,0 0 0-16,0 0 0 0,0 0 53 0,0 0 9 15,0 0 2-15,0 0 0 16,0 0 51-16,0 0 10 0,0 0 3 0,0 0 0 15,4 12-103-15,-4 5-25 0,0 3 0 0,-4 0 0 0,-1 0 56 0,-4 5 7 16,5-1 1-16,4 8 0 0,-10 5 0 0,10-5 0 16,-9 9 0-16,9-13 0 15,-4 4-52-15,-1 5-12 0,1-1 0 0,-1 1 0 0,1-9 54 0,-1 4 8 0,0 1 2 16,1 3 0-16,4-8-52 0,4 5-12 0,-4-5 0 0,5-4 0 16,-5-7 0-16,0-17 0 0,0 12 0 0,0-12 0 15,0 0 54-15,5 16 8 16,-5-16 2-16,0 0 0 0,0 0-52 0,4 8-12 0,1 0 0 15,-1 0 0-15,-4 0 0 0,0-8 0 0,0 0 0 16,0 0 0-16,0 0 0 0,0 0 0 0,0 0 0 0,9 4 0 16,-9-4 0-16,9 4 0 0,1 8 0 0,-1-7 0 15,-5-5 54-15,10 0 8 0,-5 0 2 0,5 0 0 16,-1 0 0-16,5 4 0 16,1-4 0-16,-1 4 0 0,5 0-52 0,4 0-12 0,0 4 0 0,10-4 0 0,-1 4 0 15,1-8 0-15,-1-4 0 0,-4 0 0 0,0 0 23 16,-5 4 1-16,-4-4 1 0,4 4 0 0,-9-4-25 0,5 4 0 15,-9 0 0-15,-1 4 0 16,-3-4-68-16,-1 4-16 0,-9-4-4 0,0 0-806 16,0 0-162-16</inkml:trace>
  <inkml:trace contextRef="#ctx0" brushRef="#br0" timeOffset="1336">14 1418 691 0,'0'0'30'0,"5"8"7"0,4 0-29 0,-9-8-8 0,0 0 0 0,0 0 0 0,0 0 232 0,0 0 44 16,0 0 10-16,0 0 2 0,0 0-127 0,0 0-25 31,0 0-4-31,9-4-2 0,-4-4-35 0,4 4-7 0,0 4-2 0,4-4 0 16,1 0-12-16,0 4-2 0,4 4-1 0,9 4 0 0,1 8-31 0,8-11-5 15,5-14-2-15,9 5 0 0,0 4 22 0,9-4 4 16,1 8 1-16,3-8 0 0,-3-4-45 0,-1 4-15 16,0 0 9-16,5 4-9 0,-1 4 0 0,1-8 0 15,4 4 0-15,-4 0 0 0,-5 0 0 0,-9 0 0 16,0-4 0-16,-9-4 0 0,-4 8 0 0,-5-8 0 16,-5 8 0-16,-4 0 0 15,-5 4-148-15,0-4-36 0,-9-8-6 0,-4 4-1000 0</inkml:trace>
  <inkml:trace contextRef="#ctx0" brushRef="#br0" timeOffset="1979">360 2147 633 0,'0'0'56'0,"9"8"-44"16,-9-8-12-16,0 0 0 0,0 0 222 0,0 0 42 15,0 0 9-15,10 4 2 0,-10-4-106 0,0 0-21 16,0 0-4-16,0 0 0 0,4 0-53 0,1-12-11 16,-5 0-1-16,-5-5-1 0,1 1-62 0,-6 0-16 15,10 0 0-15,-18 4 0 0,5 0 0 0,-6 7 0 16,6 1 0-16,-6 4 0 16,6 0 21-16,-5 0 2 0,-5 0 0 0,5 0 0 15,4 4-11-15,-4 5-3 0,9-1 0 0,-10 0 0 0,10 8 19 0,-4 0 3 0,4 0 1 0,-1 9 0 16,1-5-32-16,5 4 0 0,-1 0 0 15,10-3 0-15,-1 3 0 0,1 4-15 0,4 1 2 16,0-1 0-16,-4-12 13 0,4-4 0 0,-9-12 0 0,13 12 0 16,-3 1 0-16,3-5 0 0,-13-8 0 0,18 0 0 15,1 4 15-15,-1-8-4 0,-4-9-1 0,-1 1 0 16,1 0 6-16,4 0 2 0,-4-4 0 16,-1-4 0-16,1-1 22 0,0-7 5 0,-1 0 1 0,-4 3 0 15,-4 1-46-15,0-4-24 0,-1-5 2 0,-4 1 1 16,0-4 21-16,0 3 0 0,-4 1 0 0,-6-9 0 15,1 1 12-15,0 8 8 0,-4 3 0 0,-6 1 1 16,1 0-21-16,0-1 0 0,-5 13 0 0,5 4 0 0,0 0 0 16,0 4 0-16,4 4 0 15,-4 8 0-15,4 4 0 0,-4 0-16 0,4 8 2 0,0-4 1 16,1-8 13-16,-5 12 0 0,-1 9 9 0,6-9-9 0,4 0 12 16,-5-4-3-16,5 4-1 0,0 1 0 0,4 3-8 0,5-4 0 15,-4 0 0-15,4 0 0 16,0-3-100-16,0-13-23 0,9 16-4 0,-5 0-649 15,1 4-131-15</inkml:trace>
  <inkml:trace contextRef="#ctx0" brushRef="#br0" timeOffset="2845">725 1762 831 0,'0'0'36'0,"0"0"9"0,0 0-36 0,0 0-9 16,9 8 0-16,-9-8 0 0,0 0 99 0,0 0 17 16,0 0 4-16,0 0 1 0,0 0-45 0,0 0-10 15,0 0-2-15,0 0 0 16,0 0 0-16,0 0 0 0,0 8 0 0,0 1 0 0,0-1 0 0,0 0 0 15,0 0 0-15,4 8 0 0,-4-4 0 0,0 4 0 16,5 1 0-16,-5-1 0 0,-5 4-51 0,5-4-13 16,5 4 0-16,-1 5 0 0,5-5 54 0,-9 4 8 0,0 4 2 15,0-3 0-15,5 3-52 0,0-4-12 0,-1 1 0 16,1-1 0-16,-1 4 0 0,-4-7 0 0,9 3 0 16,-4-8 0-16,-1-4 0 0,1 4 0 0,0-4 0 15,4 1 0-15,-5-5 0 0,-4-8 0 0,5 0 0 0,4 0 0 16,-9 0 0-16,9-4 0 0,0 0 0 15,0 0 0-15,-4-5 0 0,4 5 0 0,-5 0 0 0,5-4 0 16,-4 0 0-16,4-8 0 0,-4 4 0 0,-1-4 0 16,5 4 0-16,-4-1 0 0,-1-3 0 15,1 0 0-15,4 0 0 0,-4 0 0 0,-1-1 0 0,1 1 0 0,-5 0 0 0,4 0 0 16,1 4 0-16,-5 0 0 0,0 12 0 0,0 0 0 16,0 0 0-16,0 0 0 0,0 0 0 0,0 0 0 15,0 0 0-15,0 0 0 0,0 0 0 0,0 0 0 16,4 16 0-16,-4-4 0 0,0 8 0 0,5-8 0 15,0 0 0-15,-1 5 0 0,1 3 0 16,4-4 0-16,0 0 0 0,0-4 0 0,0-4 0 0,0 5 0 16,0-1 0-16,5 0 0 0,-5 0 54 0,0 0 8 15,0-8 2-15,0 0 0 0,0 0-52 0,-4 0-12 16,4 4 0-16,-4 1 0 0,4-5 0 0,0 0 0 16,-5-8 0-16,6 0 0 0,-6 0 0 0,5-1 0 0,-4 1 0 15,-1-4 0-15,1 0 0 0,-1 0 0 0,5 0 0 16,-4-4 0-16,0 0 0 0,-1-4 0 0,1-1 0 15,4-3 0-15,-5-4 0 0,1 0 0 0,-1-1 0 0,1 5 0 16,0 0 0-16,-1 0 0 0,-4-1 0 16,5 1 0-16,-10 0 0 0,5 0 0 0,5-5 0 0,-5-7 0 15,0 0 0-15,0-1 0 0,4 5 0 0,1 4 0 16,-5-1 0-16,4 5 0 0,1 4 0 0,-1 0 0 16,-8 8 0-16,4 8 0 15,0 0 0-15,0 0 0 0,0 0-151 0,0 0-33 0,0 0-6 0,4 8-479 16,1 0-96-16</inkml:trace>
  <inkml:trace contextRef="#ctx0" brushRef="#br0" timeOffset="3488">1571 2584 1166 0,'0'0'52'0,"0"0"10"0,0 0-50 0,0 0-12 0,0 0 0 15,0 0 0-15,0 0 128 0,0 0 22 0,0 0 5 16,0 0 1-16,0 0-74 0,0 0-14 0,0-12-4 16,-4 4 0-16,4 8 0 0,-5-13 0 0,5-3 0 0,0-4 0 15,0 0 4-15,0 0 1 16,0 3 0-16,0-7 0 0,0 0-49 0,-4-1-9 0,4 5-3 0,0-4 0 16,4-4-8-16,-4 3 0 0,0 5 9 0,-4 4-9 15,4-4 0-15,0 4 8 0,0 3-8 0,0 1 0 31,4 0-112-31,-4 12-28 0,0 0-4 0,0 0-814 0</inkml:trace>
  <inkml:trace contextRef="#ctx0" brushRef="#br0" timeOffset="12034">1945 2717 1105 0,'0'0'48'0,"0"0"12"0,0 0-48 0,0 0-12 15,0 0 0-15,0 0 0 0,0 0 89 0,0 0 16 16,0 0 3-16,0 0 1 0,0 0 15 0,0 0 4 16,-14 0 0-16,0 0 0 15,5 0-61-15,0 0-12 0,9 0-3 0,-9-4 0 0,-5 4-32 0,1-4-6 16,-5 4-2-16,-1-4 0 0,1 0 2 0,0 0 0 0,0 0 0 0,-5 0 0 15,5 0-22-15,0 4-5 0,-5-8-1 0,5 8 0 16,-5-4 14-16,5 4 0 0,4 0 0 0,-4 4 0 16,-1-4 0-16,6 0 0 15,-1 4 0-15,5 0 0 0,-5 4 0 0,1-4 0 0,4 4 0 0,0-4 0 16,-5 4 0-16,5 0 0 0,-5 1 0 0,5-1 0 16,0 0 0-16,4 0 0 0,-4 0 0 0,5 0 0 15,-1-4 48-15,5-4 13 0,0 0 3 0,0 0 0 16,0 0-52-16,0 0-12 0,0 0 0 0,0 0 0 15,0 0 0-15,0 0 0 0,0 0 0 0,0 0 0 16,0 0 0-16,0 0 0 0,5-8 0 0,-1 0 0 0,1 0 54 0,-1 0 8 16,1-4 2-16,4-1 0 0,-4 1-52 0,4 0-12 15,-5 0 0-15,5-4 0 0,0 0 0 0,1-5 0 16,-6 5 0-16,5-4 0 0,0-4 0 0,0 3 0 16,1 5 0-16,3-4 0 0,-4 0-11 0,0 0-5 15,-4-1 0-15,4 5-1 0,-4-4 27 0,-1 4 6 16,1 4 0-16,4-1 1 0,-5 1-17 0,1-4 0 15,-1 4 0-15,1 4 0 0,-5-4 0 0,5 0-17 16,-5-5 3-16,-5 5 1 0,0-8 13 0,5 12 0 16,-4 0 0-16,-1 4 0 0,-4-4 12 0,5-4 0 15,-5 3-1-15,-1 1 0 0,1 0-11 0,0 0 0 0,-4 4 0 16,4-4 0-16,-1 8 0 0,1 0 0 0,0 0 0 16,0 4 0-16,0 0 0 15,0 0 0-15,0 4 0 0,0 0 0 0,-5 0 0 0,9 1 0 0,-4 3 0 0,0-4 8 16,0 0-8-16,0 4 0 0,4-4 0 0,1 4 0 15,-1-4 0-15,1 4 0 0,4-12 0 16,-5 9 0-16,5-9 0 0,0 0 0 0,-4 8 0 0,4-8 0 16,0 0 0-16,0 0 8 0,0 0 0 0,0 0 0 15,0 0-8-15,0 0 0 0,0 0 0 0,0 0 0 16,0 0 0-16,0 0-11 0,4-4 3 0,5-4 0 16,-9 3 8-16,5-3 0 0,-1 4 0 0,6-4 0 15,-6 4 0-15,1-4 0 0,4 0 0 16,0-4 0-16,0 4 0 0,0-4 0 0,-4 4 10 0,4-5-10 0,0 5 0 0,0-4 0 15,-4 0 0-15,4 4 0 0,0 0 0 16,0 0 0-16,0 0 0 0,0 0 0 0,0 3 0 16,0-3 0-16,0 0 0 0,0 4-10 0,1 0 10 0,-10 4 0 15,13 4 0-15,-13-4 0 0,9 4 0 0,-9-4 0 16,0 0 0-16,14 4 0 0,-14-4 0 0,0 0 16 16,9 8-4-16,-4 1-1 0,-5-9-11 0,0 8 0 15,0 4 9-15,-5 4-9 0,1 0 0 0,-1 0 0 16,-4 9 0-16,-5-1 8 0,1 4-19 0,-1-3-3 15,0-1-1-15,5-4 0 16,0 0 15-16,5 5 0 0,-6-5 0 0,1 4 0 0,5 0 0 16,-5-3 0-16,4-1 0 0,-4 4 0 0,0-4 0 0,4-3 0 0,1-1 0 15,-1-4 0-15,1 4 0 0,4-4 0 0,-5-4 0 16,5-8 0-16,0 12 0 0,0-12 0 0,-4 13 0 16,4-13 0-16,0 12 0 0,0-12 0 0,-5 16 0 0,5-16 0 15,0 0 0-15,0 8 0 0,-9-4 0 16,4 4 0-16,5-8 0 0,0 0 0 0,-4 4 0 0,4-4 0 15,0 0 0-15,0 0 0 0,0 0 0 0,0 0 0 16,0 0 0-16,0 0 0 0,0 0 0 0,0 0 0 16,0 0 0-16,0 0 0 0,0 0 0 0,9 0 0 15,0 4 0-15,0-4 0 0,0 0 0 0,0 0 0 0,5-4 48 32,-5 4 13-32,5 0 3 0,4 0 0 0,5 0-52 0,-5 0-12 0,0 4 0 15,5-4 0-15,-5 4 0 0,0-4 0 0,1 4 0 0,-1-4 0 0,0 4 0 16,-4 0 0-16,-1 0 0 0,1 0 0 0,0 1 0 0,-1-1 0 15,-4 0 0-15,5 0 0 0,-5-4 0 16,5 4 0-16,-14-4 0 0,13 0 0 16,-13 0-100-16,14 0-22 0,-5-4-5 0,0 4-1 15</inkml:trace>
  <inkml:trace contextRef="#ctx0" brushRef="#br0" timeOffset="13391">2496 1078 1227 0,'0'0'27'0,"0"0"5"0,-10-4 2 0,10 4 1 0,0 0-35 0,0 0 0 0,0 0 0 0,0 0 0 15,0 0 82-15,0 0 10 0,-4-8 1 0,-1 0 1 16,5 8-22-16,0 0-5 0,0 0-1 0,0 0 0 0,0 0-18 15,0 0-4-15,0 0-1 0,0 0 0 0,0 0 17 0,9-4 3 16,-4 4 1-16,4 0 0 0,-9 0-8 0,9 4 0 16,5-8-1-16,0 0 0 0,4-4-6 0,-9 8-1 15,0-4 0-15,9 4 0 0,0-8-18 0,1 8-4 16,-1-4-1-16,5-4 0 0,-1 8 31 0,6 0 7 16,-6 0 1-16,-3 0 0 0,3-4-52 15,-3 4-12-15,-6 0 0 0,1 4 0 16,0 0 0-16,-1-4 0 0,1-4 0 0,-5-4 0 0,0 8 0 15,-4 4 0-15,4-4 0 0,-9 0 0 16,4 4-48-16,-4-4-13 0,0 0-3 0,0 0 0 16,0 0-153-16,0 0-31 0,0 0-7 0,0 0-666 0</inkml:trace>
  <inkml:trace contextRef="#ctx0" brushRef="#br0" timeOffset="13658">2568 1232 1126 0,'0'0'50'0,"0"0"10"0,0 0-48 0,0 0-12 0,0 8 0 0,0-8 0 15,0 0 85-15,0 0 15 0,0 0 2 0,0 0 1 16,10 8-1-16,-10-8 0 0,0 0 0 0,0 0 0 16,0 0-10-16,0 0-1 0,9 8-1 0,0-4 0 0,0-8-21 15,0 4-4-15,9 0-1 0,0 0 0 0,1-4 0 0,3 12 0 16,1 1 0-16,4-9 0 0,-4-9-51 0,0 5-13 15,-5 0 0-15,0 4 0 0,1 0 54 0,-6 0 8 16,1 0 2-16,4 0 0 0,-4 4-52 0,-5 0-12 16,5 5 0-16,-5-9 0 15,0 0-151-15,-5 0-33 0,1-9-6 0,-5 9-898 16</inkml:trace>
  <inkml:trace contextRef="#ctx0" brushRef="#br0" timeOffset="17672">3679 1305 1681 0,'5'24'36'0,"-5"-24"8"0,0 0 2 0,14 0 2 0,-5 0-38 0,4 0-10 16,1 0 0-16,0 0 0 0,4 0 115 0,5-4 21 16,-1 8 4-16,6-4 0 0,4 0-9 0,-1 0-3 15,6 4 0-15,4-4 0 0,4 0-51 0,1 4-10 16,9-4-3-16,-5 0 0 0,-5 0-51 0,19 0-13 0,-10 4 0 15,1 0 0-15,9 0 0 0,-9-4 0 16,-5 0 0-16,4 0 0 0,-8 0 0 0,4-4 0 0,-9 0 0 16,0 0 0-16,-5 4 0 0,-4-4 0 0,-5 0 0 0,1-4 0 31,-10 4-48-31,0 0-13 0,0 0-3 0,-4-4 0 16,0 0-113-16,-5 4-23 0,-5-4-5 0</inkml:trace>
  <inkml:trace contextRef="#ctx0" brushRef="#br0" timeOffset="16823">4203 706 1497 0,'0'0'32'0,"0"0"8"0,0 0 0 0,0 0 4 0,0 0-36 0,0 0-8 0,4 12 0 0,-4-12 0 16,0 0 104-16,0 0 20 0,0 0 3 0,0 0 1 16,0 0-52-16,10-8-9 0,-1-4-3 0,-9 12 0 15,0 0 0-15,0 0 0 0,4-8 0 0,-4 8 0 0,5-12 0 16,-1 0 0-16,-4-1 0 0,0 1 0 0,0 4-51 15,0 8-13-15,-4-8 0 0,4 4 0 0,-9-12 0 0,4 4 0 16,-13 0 0-16,0 3 0 0,-1-3 0 0,1 4 0 16,-4 4 0-16,-1-4 0 0,5 0 0 0,-1 4 0 15,1 8 0-15,0-4 0 0,-5 4 9 16,5 0-1-16,0 8 0 0,4 0 0 0,0 5 0 16,5-5-8-16,-4 4 12 0,8-4-4 0,-4 8-18 0,4 0-4 15,5-3-1-15,-4 3 0 0,4 4 36 0,0-8 7 16,4 5 2-16,1-1 0 15,4 0-48-15,0-4-10 0,0 0-1 0,5 1-1 16,-5-5 50-16,5 0 11 0,-5-4 1 0,0-8 1 0,5 0-1 0,-5 0-1 16,0-4 0-16,0 0 0 0,0-8-31 0,5 4 0 15,-1-8 0-15,-4-1 0 0,1-3 0 0,3 0 0 0,-4 0 0 16,0-1 0-16,-4-3 0 0,4 0 0 0,-4-5 0 16,4 9 0-16,-5-4 0 0,5-12 0 0,-9-13 0 15,0 9 0-15,5 7 0 0,-10 5 0 0,-4-13 0 0,0 1 0 16,0-1 0-16,-9 1 0 0,0 4 0 15,-5 3 0-15,9 5 0 0,-9 4 0 0,1 3 0 0,-6 5 0 16,6 0 0-16,-6 8 0 0,6 0 0 0,-6 8 0 16,5 0 0-16,5 0 0 0,-5 8 0 0,5 0 0 15,5 0 0-15,-1 8 0 0,0 0 0 0,1 1 0 16,8-5 0-16,1 4 0 0,-6 4 0 0,10 0 0 16,0 1-45-16,0 3-15 15,0 4-4-15,10-4 0 0,-6-15-148 0,1 3-31 0,4-8-5 0</inkml:trace>
  <inkml:trace contextRef="#ctx0" brushRef="#br0" timeOffset="17311">4349 50 288 0,'0'0'12'0,"0"0"4"0,0 0-16 0,0 0 0 0,0 0 0 0,0 0 0 16,0 0 323-16,0 0 61 0,4 13 13 0,1-5 3 15,-5-8-218-15,0 8-43 0,0 0-9 0,0 8-2 16,0-4-51-16,0 8-10 0,4 5-3 0,-4 7 0 16,-4-4 0-16,4 5 0 0,4-1 0 0,-4 0 0 15,-4 1-51-15,4-9-13 0,4-4 0 0,-4 5 0 16,0 3 0-16,0 4 0 0,5-7 0 0,-1-1 0 0,-4 0 0 15,5-4 0-15,-5-3 0 0,4 3 0 0,1-8 0 16,-5 8 0-16,5 0 0 0,-1-3 0 0,-4-5 0 16,5-4 0-16,-5 0 0 0,0-8 0 0,0 0 0 0,0 0 0 15,0 0 0-15,9-4 0 0,-9 4 0 0,0 0 0 16,0 0 0-16,4 0 0 0,1-4 0 0,-5 4 0 16,9 0 0-16,-4-4 0 0,4 0 0 0,4 0 0 15,1 0 0-15,0 4 0 0,4 4 54 0,5-4 8 16,-1 0 2-16,6 0 0 0,4 0-52 0,4 4-12 15,-4 4 0-15,4 0 0 0,-4 0 0 0,0-4 0 16,-5-4 0-16,1 0 0 0,-10 0 28 0,5 4 2 16,-5-4 1-16,0 4 0 0,-4 0 1 0,-5-4 1 15,0 4 0-15,-5 0 0 16,1 4-77-16,-5-8-16 0,0 0-4 16,0 0 0-16,0 0-144 0,0 0-30 0,0 0-6 0,-14 13 0 0</inkml:trace>
  <inkml:trace contextRef="#ctx0" brushRef="#br0" timeOffset="18550">4021 2418 403 0,'0'0'36'0,"0"0"-36"15,0 0 0-15,0 0 0 0,0 0 250 0,0 0 43 0,13-4 9 0,-8-4 2 0,4 4-141 16,-4-4-28-16,4-1-6 0,-5 1-1 0,-4-4-51 0,5 4-10 16,-10-4-3-16,1 0 0 0,4-4-51 0,-5 4-13 15,-4-5 0-15,-5 5 0 0,1-4 8 0,-5 4 0 16,-5 0-8-16,5 0 12 0,-5 4-12 0,0 3 11 15,0-7-11-15,1 8 10 0,3 0-10 0,1 0-17 16,0 8 4-16,4 0 1 0,1 0 12 0,-1 4 0 16,5 5 0-16,4-1 0 0,1 4 35 0,4 0 9 15,0 0 3-15,4 5 0 0,5-1-30 0,0-4-5 16,1 0-2-16,3 0 0 0,5-4-2 0,5 5-8 16,-5 3 12-16,1-8-4 0,-1-4-8 0,0 0 0 15,0-4 0-15,5 0 0 0,-14-8 0 0,5 4 0 16,-5 0 0-16,5 0 0 15,-5-4 0-15,4-4 0 0,-4-4 0 0,1 4 0 0,-6 4 53 0,5-4 9 0,-4 0 2 16,-1-5 0-16,-4 5-52 0,0-12-12 0,0 0 0 0,0-4 0 16,-4-5 0-16,-1 1 0 0,1-4 0 0,-1-1 0 15,-9-3 0-15,1-1 0 0,-1 1 0 0,-4 0 0 16,-9-1 10-16,4 5-1 0,-4-9 0 16,4 9 0-16,-5 4-9 0,6-1 12 0,-6-3-12 0,-4 8 12 15,10 3-12-15,-6 9 0 16,10-4 0-16,-5 12 0 0,1 0-17 0,3 4 4 0,-3 4 1 0,3 4 0 15,6 4 12-15,-1 0 0 16,5 5 0-16,-5 3 0 0,1-4-28 0,4 0-2 16,0 4-1-16,9-3 0 0,0 3-32 0,0 0-6 15,4 0-2-15,1 1 0 0,4-5-169 0,0 0-33 0,9 12-7 16,-4-12-2-16</inkml:trace>
  <inkml:trace contextRef="#ctx0" brushRef="#br0" timeOffset="19177">4371 2013 1378 0,'0'0'61'0,"0"0"13"0,5 12-59 0,-5 0-15 15,4 5 0-15,-4-5 0 0,0 4 147 0,0 0 26 0,0 4 6 16,0 1 1-16,5 7-93 0,0-8-19 16,-1 4-3-16,1 1-1 0,-5-5-35 0,9 4-7 0,-5 1-2 0,1-5 0 15,-1-8 4-15,1 0 1 0,0-4 0 0,-5-8 0 16,0 0-40-16,0 0-8 0,9 8-1 0,4-8-1 16,-8 0-11-16,4-8-3 0,0 0 0 0,0-4 0 15,5-4 39-15,-5-4 0 0,0-5 0 0,-4 5 0 16,4-4 0-16,-5 3 0 0,5 5 0 0,0-4 0 15,-4 0 0-15,4 0 0 0,-9 3 0 0,9 5 0 16,-4 0 0-16,-1 0 0 0,-4-4 0 0,5 8 0 16,-5 8 0-16,0 0 0 0,0 0 0 15,0 0 0-15,0 0 0 0,0 0 0 0,0 0 0 0,0 0 0 0,4 12 44 0,1 8 16 16,-5 0 3-16,5 9 1 0,-1-9-52 16,1 8-12-16,-5 1 0 15,4 3 0-15,-4-4 0 0,5 13 0 16,-5 7 0-16,0-7 0 0,0 3 17 0,-5-3 1 0,5-1 0 0,-4-3 0 0,-1-5-18 0,1 4 0 15,-1-7 0-15,0 3 0 0,1-4-8 0,-1-3-9 16,-4-5-2-16,0 0 0 0,5-4 19 0,-6-8 0 16,1 5 0-16,0-5 0 0,5-4-14 0,-5 0 1 15,-5-4 0-15,9 0 0 0,-4-8 4 0,5 4 1 16,-5-8 0-16,4-1 0 0,-4 1 8 0,0 0 0 16,4-4 0-16,1-4 0 0,-1 3 0 0,5-3-8 0,-4 4 8 15,-1 0-8-15,1 0 26 0,4-1 6 0,0 1 0 16,4 4 1-16,1 0-40 0,-1 0-8 0,5 0-1 15,5 0-1-15,0-1 25 16,4 5 0-16,0 4 0 0,5-4 0 0,0 0 0 0,4 4 0 16,-4-4 0-16,-1 8 8 0,1-4 10 0,0 0 2 0,0 4 1 15,-5-4 0 1,-4-4-150-16,-1 8-31 0,-4-8-5 0,-4 8-2 0</inkml:trace>
  <inkml:trace contextRef="#ctx0" brushRef="#br0" timeOffset="19696">4294 1673 1497 0,'-5'4'32'0,"5"-4"8"0,0 0 0 0,0 0 4 0,0 0-36 0,0 0-8 0,0 4 0 0,0 4 0 15,-4-4 104-15,4 1 20 16,4 7 3-16,-4-12 1 0,0 0-52 0,0 0-9 0,0 0-3 0,0 0 0 15,0 0-64-15,0 0 0 0,0 0-8 0,0 0-1 16,10-12 9-16,-6 3 12 0,5-3-2 0,-4-4-1 16,-1 0-9-16,1 0 0 0,4 4 0 0,0-5 0 0,-4 5 0 15,-1 0 0-15,5-4 0 0,-4 0 0 0,4 4 53 0,-5-1 9 16,6 1 2-16,-6 4 0 16,5-4-52-16,-4 4-12 0,-5 8 0 0,9-4 0 0,0-4 0 15,-9 8 0-15,9-4 0 0,0 4 0 0,-9 0 0 0,9 4 0 16,-4 4 0-16,4 0 0 0,0 0 0 0,-4 4 0 15,4 0 0-15,0 5 0 0,0-1 0 16,0 4 0-16,-4 0 0 0,8-4 0 0,-4 1 54 16,-4-1 8-16,4-4 2 0,-4 4 0 0,4-4-64 0,0 0-28 15,-5 1 3 1,10-1 0-16,-5-4 40 0,-4 4 8 16,4-4 1-16,0 0 1 15,0 0-122-15,-4-8-25 0,4 4-5 0,0-4-922 16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49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144 1307 1036 0,'0'0'46'0,"0"0"10"0,0 13-45 0,0-13-11 0,0 0 0 0,0 0 0 16,0 0 156-16,0 12 28 0,0 0 7 0,0-12 1 15,0 0-52-15,0 0-9 0,0 0-3 0,0 0 0 16,0 8-51-16,0-8-10 0,0 0-3 0,0 0 0 15,0 0-51-15,0 0-13 0,0 0 0 0,0 0 0 16,0 0 54-16,0 0 8 0,0 0 2 0,0 0 0 0,4-12-52 16,-4 12-12-16,0 0 0 0,0 0 0 0,5-16 0 0,-5-1 0 15,4 1 0-15,-8 8 0 0,4 0 0 0,-5 0 0 16,1 0 0-16,-5 0 0 0,4 4 0 0,-4 4 0 16,0 0 0-16,0-4 0 0,-5 8 0 0,10 0 0 15,-10 8 0-15,5-8 0 0,-5-4 0 0,5 4 0 16,0 4 0-16,0 0 0 0,0 0 0 0,4 4 0 15,5 9 0-15,-4-9 0 0,-1 0 54 0,5 0 8 16,5-4 2-16,-5-8 0 0,4 12-52 0,-4-12-12 16,9 8 0-16,-9-8 0 0,0 0 0 0,0 0 0 15,14 0 0-15,-5 4 0 0,-9-4 0 0,9 0 0 16,0-4 0-16,-4 4 0 0,4-4 0 0,0 0 0 0,-4 0 0 16,4-4 0-16,0 0 0 0,-9 8 0 0,4-4 0 0,-4 4 0 15,5-8 0-15,-5 8 0 0,4-12 0 0,-4 12 0 16,-4-8 0-16,4 0 0 0,0 8 0 0,-9-8 0 15,4 3 0-15,-4 1 0 0,9 4 0 0,-4-4 0 16,-6 0 0-16,6 0 0 0,-5 8 0 0,4 0 0 16,5-4 0-16,0 0 0 0,-4 4 0 0,-5 0 0 15,9 5 0-15,-5-1 0 0,5-8 0 0,0 0 0 16,0 4 0-16,0-4 0 0,0 0 0 0,0 0 0 16,0 12 0-16,0-12 0 0,0 0 0 0,0 0 0 15,0 0 0-15,0 0 0 0,0 0 0 0,0 0 0 16,0 0 0-16,0 0 0 0,0 0 0 0,0 0 0 0,0 0 0 0,5-4 0 31,4-4 0-31,-5 4 0 0,-4 4 0 0,0 0 0 0,0 0 0 0,0 0 0 0,0 0 0 0,0 0 0 16,9-8 0-16,0-1 0 0,-9 1 0 15,0 8 0-15,0 0 0 0,0 0 0 0,5-8 0 0,-5 8 0 16,0 0 0-16,0 0 0 0,-5 8 0 0,5-8 0 16,0 0 0-16,0 0 0 15,-4 4-48-15,-5 5-13 0,4-1-3 0,5-8 0 16,0 0 52-16,0 0 12 0,0 0 0 0,0 0 0 0,-4-4 0 0,4 4 0 15,0 0 0-15,0 0 0 16,0 0-54-16,0 0-8 0,0 0-2 0,0 0 0 16,0 0-204-16,0 0-42 0,0 0-8 0,0 0-2 0</inkml:trace>
  <inkml:trace contextRef="#ctx0" brushRef="#br0" timeOffset="1854">1173 818 1267 0,'-23'4'56'0,"23"-4"12"0,0 0-55 0,0 0-13 0,0 0 0 0,0 0 0 16,0 0 105-16,0 0 19 0,0 0 3 0,0 0 1 15,0 0-98-15,-5-4-19 0,-4 0-11 0,5-4 12 16,-1 4-12-16,5 0 0 0,0-9-12 0,-4 9 12 15,-1-4 0-15,5 8 0 0,-5-4 0 0,-4-4 0 16,0-4 0-16,-4 4 0 16,4 4 0-16,-1-4 0 0,-3 4 0 0,-1 0 0 0,0 0 0 0,5 4 0 0,-4 0 0 15,-10 0 0-15,9 4 0 0,1 4 0 0,-1-4 36 0,0 0 16 16,5 8 2-16,0-4 1 0,0 8-37 0,4-4-7 16,1 5-2-16,-1-1 0 0,1 0-9 15,4 0 0-15,0 0 0 0,0-4 0 0,4 5 53 0,1-5 9 16,4 0 2-16,-4-4 0 0,-1 0-52 0,5-4-12 15,0 4 0-15,0-4 0 0,0 0 54 0,5-4 8 16,0-4 2-16,-1 0 0 0,1-4-52 0,0 0-12 16,-5 0 0-16,5 0 0 0,-1-4 54 0,5-4 8 15,-4 3 2-15,0-3 0 0,-5 0-52 0,0 0-12 16,5-4 0-16,-5 3 0 0,0-3 0 0,-5 4 0 16,5 0 0-16,-4 4 0 0,0-5 0 15,-1-3 0-15,-4 4 0 0,5-8 0 0,-5 4 0 16,0-13 0-16,-5 1 0 0,5-5 0 0,0 5 0 0,0-4 0 15,-9 3 0-15,4-3 0 0,-4 3 0 0,-4 5 0 0,-6 4 0 16,1 0 0-16,0 3 0 0,-5 9 0 0,1-4 0 16,3 12 0-16,-3 4 0 0,-1 0 0 0,0 0 0 15,5 8 0-15,-5 4 0 0,0 0 0 0,5-4 0 0,-9 13 0 16,4-1 0-16,5 0 0 0,0 8 0 0,4 1 0 16,5-1 0-16,-5-8 0 0,1-8 0 0,3 1 0 15,6-1 0-15,-1 4 0 0,1-4 0 0,-1 4 0 16,1-4 0-1,4-12 0-15,0 0 0 0,0 0 0 0,0 0 0 0,0 0 0 0,9 13 0 0,-9-13 0 16,0 0-100-16,0 0-22 0,0 0-5 0,0 0-922 16</inkml:trace>
  <inkml:trace contextRef="#ctx0" brushRef="#br0" timeOffset="4650">1678 543 914 0,'0'0'20'0,"0"0"4"0,0 0 0 0,0 0 3 0,-5 8-27 0,1 4 0 0,-1 0 0 0,5 0 0 15,-4-4 59-15,-1 4 6 0,5 0 2 0,-4 1 0 16,4-1-29-16,0 0-6 0,-5 0 0 0,5 4-1 15,0 4 26-15,5-3 6 0,-5-1 1 0,4 0 0 0,-4-4 0 16,5 4 0-16,-1 1 0 0,1-1 0 0,-5 0-35 16,4-8-6-16,1 0-2 0,4-4 0 0,-4 4 0 0,-5-8 0 15,0 0 0-15,9 0 0 0,0 0-5 0,0 0 0 16,0-12-1-16,0 4 0 0,0 0-15 0,5-4 0 16,-5 0 8-16,0-1-8 0,0 1 0 0,0 0 11 15,1-4-11-15,-1 0 10 0,0 4-10 0,0 0 0 16,-5-5-10-16,6 1 10 0,-6 4 0 0,1 0 0 15,-1 0 0-15,5 4 0 0,-9 8 0 0,0 0 0 16,0-8 0-16,0 8 0 0,0 0 8 0,0 0-8 16,0 0 0-16,0 0 0 0,5 12 0 0,-1 0 0 15,-4-12 0-15,5 12 0 0,-1 4 0 0,1 0 0 16,0 5 0-16,-1 3 0 0,1 4 32 0,-1 1 2 16,1 3 1-16,-10 4 0 0,5-3-7 0,0 3-2 0,0 5 0 15,-4-9 0-15,4 4-18 0,-5-3-8 0,10 3 0 16,-5-3 8-16,-5-1-8 0,1-4 0 15,4 1 0-15,-5-1 0 0,0-4 0 0,1 0 0 16,4-7 0-16,0 3 0 0,-5-8 23 0,5-4 2 0,-4 0 1 0,4-8 0 16,0 0-26-16,0 0 0 0,-5 8 0 0,5-8 0 15,0 0 0-15,-9-8-16 0,0 4 4 0,-5-4 1 16,5-4 11-16,5 0 0 0,-1 0 8 0,1 0-8 16,-1-1 0-16,5-3-10 0,0 0 1 15,0 0 0-15,0-4 9 0,5-1 0 0,-1 1 8 0,1 0-8 16,-1 0 8-16,5-1-8 0,1-3 8 0,3 8-8 0,-4 0-9 15,5 0-7-15,4 3 0 0,-4 1-1 0,4 4 17 16,0-4 0-16,0 4 0 0,1 0 0 0,-1 0 14 0,-4 4 6 16,4-4 2-16,-5 4 0 0,-4 0-14 0,1-1-8 15,-1 5 8-15,0 0-8 16,-9 0-46-16,0 0-14 0,0 0-2 0,0 0-890 0</inkml:trace>
  <inkml:trace contextRef="#ctx0" brushRef="#br0" timeOffset="5158">1628 235 518 0,'0'0'46'0,"-5"4"-37"0,5-4-9 0,-4 8 0 0,4 4 194 16,-5-4 37-16,1-4 7 0,-1 5 2 0,5-1-92 15,-4 4-19-15,-1 0-3 0,5-12-1 0,0 0-44 0,0 0-9 16,0 0-1-16,0 0-1 0,0 0-33 0,0 0-6 15,0 0-2-15,0 0 0 0,5-8-29 0,-5 0 0 16,4 0 0-16,1 0 0 0,-1 3 13 0,1-7-3 16,-1 0-1-16,6 0 0 0,-6-4-9 0,5 4 0 15,0 4 0-15,0-5 0 0,0 1 0 0,5-4 8 16,-5 4-8-16,0 0 0 0,5-8 0 0,-5 7-14 16,5-3 2-16,-1 4 0 0,-3 0 12 0,3 4 0 15,-4-4 0-15,0 4 0 0,5 4 11 0,0 0 5 16,-5 0 0-16,5-1 1 0,-10 1-9 0,5 0-8 15,0 0 9-15,-4 0-9 0,4 0 26 0,0 4-1 16,0 4 0-16,5 0 0 0,-5 0 8 0,0 4 2 0,5-3 0 16,-5 7 0-16,4-4-17 0,-3 4-3 0,-6 8-1 15,5-8 0-15,5 0-14 0,-10 5 0 0,6-1-12 16,-6 4 12 0,1-4-178-16,-1-8-29 0,-4-8-5 0</inkml:trace>
  <inkml:trace contextRef="#ctx0" brushRef="#br0" timeOffset="5624">977 1364 1036 0,'0'0'46'0,"0"0"10"0,0 0-45 0,0 0-11 0,0 0 0 0,14 4 0 16,-1-8 120-16,1 4 21 0,4 4 5 0,0-4 1 15,5 0-31-15,0 0-5 0,0 0-2 0,13 0 0 16,0 0 21-16,5 0 4 0,10 0 1 0,-1 0 0 16,0 4-62-16,-5 0-12 0,5-4-2 0,5 8-1 15,0-4-26-15,-1 0-6 0,1 0-1 0,4 1 0 0,-4-1-25 0,-1 0 8 16,-4 4-8-16,0-4 0 15,-4 0 0-15,-10 0 0 0,1 0 0 0,-5 0 0 0,-5-8 0 0,-4 4 0 16,0 4-9-16,-5-4 9 16,-5 4-109-16,1 0-15 0,-14-4-4 0,0 0-604 15,0 0-120-15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2:56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405 642 1166 0,'-27'8'52'0,"27"-8"10"0,0 0-50 15,0 0-12-15,0 0 0 0,0 0 0 0,0 0 76 0,0 0 13 16,0 0 3-16,0 0 0 15,0 0-23-15,0 0-4 0,0 0-1 0,0 0 0 0,0 0-38 0,0 0-8 16,4-8-2-16,-4 0 0 0,-4 4 1 0,-1-4 0 16,5-8 0-16,-4 3 0 0,-6-3-1 0,1 0-1 15,5 0 0-15,-5 4 0 0,0 0 1 0,-5-1 0 16,0 5 0-16,1 0 0 0,-6 8-4 0,1 4-1 16,0-4 0-16,0 4 0 0,-5 0 0 0,5 9 0 15,4-1 0-15,0 4 0 0,-4 4 1 0,5-4 1 16,4 1 0-16,-1-1 0 0,6 4-13 0,-1-4 11 15,5-4-11-15,0 8 10 0,9 1 11 0,-4-5 3 16,4 0 0-16,0-4 0 0,-4 0-24 0,8-4 0 0,-4 1 0 16,5-5 0-16,0 0 0 0,-1 0-20 0,1-4 4 15,0-4 1-15,-1 0 35 0,-3 0 8 0,8 0 0 16,-5-5 1-16,1 1 1 16,0-4 0-16,-1-4 0 0,1 0 0 0,-5-4-8 0,-4-1-2 15,8-3 0-15,-4-8 0 0,1 3-20 0,-1-3 0 0,-5 0 0 0,5-5 0 16,-4 1 0-16,-5-5 0 0,-5 5 0 0,5-5 0 15,0 1 8-15,-4 4-8 0,-10-5 8 0,0 5-8 0,-4 3 0 0,0 1 0 16,-5 4 0-16,-4 3-8 0,4 9 8 0,-4 0 0 16,4 4 0-16,-4 4 0 15,4 0-16-15,0 8 0 0,1 0-1 0,3 8 0 16,1-4-24-16,0 4-5 0,4 4-1 16,5-4 0-16,0 4 19 0,0 4 4 0,4 1 1 0,1 3-612 15,8-4-122-15</inkml:trace>
  <inkml:trace contextRef="#ctx0" brushRef="#br0" timeOffset="662">769 148 748 0,'0'0'67'0,"0"0"-54"0,0 0-13 0,0 0 0 15,0 0 169-15,0 0 31 16,0 0 7-16,0 12 1 0,5 1-94 0,-5-5-18 0,-5 4-4 0,5 4-1 0,0 0-46 0,0 4-9 16,0 1-1-16,0 3-1 0,0 0-25 0,0 5-9 15,0-1 0-15,5 0 9 0,-1 5 44 0,-4-1 9 16,5-4 2-16,-5 1 0 15,4-1-52-15,1-4-12 0,0 1 0 0,-5-1 0 0,4 0 8 0,1-8 0 16,-1 0-8-16,-4 1 12 0,5-5 0 0,-1 0 0 16,1-4 0-16,-5-8 0 0,0 0-24 0,0 0-6 15,0 0-1-15,0 0 0 0,9 0 19 0,-9 0 0 16,9-4 0-16,0-4 0 16,0 0 8-16,0-4 4 0,0-1 2 0,5 1 0 15,-5-4-14-15,-4-4 0 0,4 0 0 0,0-1 0 0,0 1 0 0,-4-4 0 16,4 4 0-16,0-1 0 0,-5 5 0 0,1 0 0 0,0 0 0 15,-1 8 0-15,-4 8-13 0,0 0 1 0,0-8 0 0,0 8 0 16,0 0 12-16,0 0 0 0,0 0 0 0,0 0 0 16,-4 12 25-16,4-4 8 15,0 8 2-15,4 4 0 0,1 1-23 0,-1 3-4 0,1-4 0 0,4 0-8 16,0 1 9-16,5-1-9 0,-5-4 0 16,0 0 9-16,0 0-9 0,5 1 0 0,-5-1 0 15,0-4 0-15,-5 0 0 0,1-4 0 0,-5-8-10 0,4 8 10 16,-4-8 0-16,0 0 0 0,10 8 0 0,-10-8 0 15,0 0 0-15,0 0 0 16,0 0 0-16,0 0 0 0,0 0 0 0,0 0 0 0,4-12 0 0,1 0 0 16,4 0 13-16,-5-4 9 0,1-5 2 0,-1-3 0 0,6 0-24 0,-6-4 0 15,1-5 0-15,-1 1 0 0,1 4-12 16,-1-1-6-16,1-7-2 0,4 3 0 0,-4 1 20 16,-1 0 0-16,1-1 0 0,4 5 0 0,-9 0 15 15,4-1 3-15,1 1 1 0,-1 4 0 0,1 3-19 0,0 1 0 16,-1 4 0-16,1 0 0 0,-5 4 0 0,4 4 0 15,-4 8-11-15,0 0 11 16,0 0-36-16,0 0-1 0,-4 4 0 0,-5 0-651 16,-1 4-131-16</inkml:trace>
  <inkml:trace contextRef="#ctx0" brushRef="#br0" timeOffset="1086">1607 917 576 0,'-9'0'51'0,"-5"4"-41"15,1-4-10-15,-6 0 0 0,-3 0 104 0,-1 0 20 16,0 0 3-16,0 0 1 0,0-4-60 0,1 0-12 16,4 4-3-16,-1-4 0 0,1 0-1 0,0 0-1 15,9-4 0-15,-5 4 0 0,5 0 14 0,9-4 3 16,-5 0 1-16,5 8 0 0,14-8 4 0,-5-5 1 16,-4 5 0-16,4-4 0 0,5 0-20 0,-1 0-4 15,1-4-1-15,-5 0 0 0,0-1-20 0,5 1-4 16,-5 0-1-16,0-4 0 0,0-1-24 0,0 5 0 15,0-4 0-15,-4 4 0 0,4 0 12 0,-9-5-2 16,4 1-1-16,-4 0 0 0,0 4-9 0,-4 4 10 16,-5-5-10-16,-5 5 10 0,0 0-2 0,-8 0 0 15,4 4 0-15,-10 0 0 0,5 4-8 0,-4 4 0 16,0 4 0-16,-1 4 0 16,6 4-235-16,-1-4-39 0</inkml:trace>
  <inkml:trace contextRef="#ctx0" brushRef="#br0" timeOffset="1354">1921 678 576 0,'0'0'51'0,"0"0"-41"16,0 0-10-16,0 0 0 0,0 0 189 0,0 0 36 15,0 0 7-15,0 0 2 0,0 0-112 0,0 0-22 16,0 0-5-16,0 0-1 0,0 0-60 0,0 0-12 16,0 0-2-16,0 0-820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1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24 921 0,'0'0'82'0,"0"0"-66"16,14 0-16-16,-5 4 0 0,-9-4 137 0,0 0 24 16,0 0 5-16,0 0 1 0,0 0-137 0,9 4-30 15,-9-4 0-15,0 0 0 0,0 0 0 0,0 0 0 16,0 0-8-16,0 0 8 0,0 0 0 0,0 0-12 15,0 0 12-15,0 0-10 0,0 0-3 0,0 0-1 16,-4-8 0-16,4 8 0 0,-5-8 2 0,5 8 0 0,0-8 0 0,0 8 0 16,0 0 12-16,0 0 0 0,5-8 0 0,-5 8 10 15,0 0 6-15,0 0 2 0,0 0 0 0,9 0 0 16,5 0 1-16,-5 0 0 0,4 4 0 0,1 0 0 16,0 4-4-16,-1-4-1 0,1 4 0 0,-5 4 0 15,0-8-3-15,5 8-1 0,-1 0 0 0,1 0 0 16,-5-3-2-16,0 3 0 0,5 0 0 0,0 0 0 15,-1 0-8-15,1 4 8 0,-5-8-8 0,5 5 8 16,-1 3-8-16,1-4 0 0,4 4 0 0,-4-4 0 16,0 0-9-16,4 1 9 0,-5-1-12 0,1 0 12 15,4-4-8-15,-4 0 8 0,9 0 0 0,-5 0 0 16,0 0 0-16,0 0 0 0,5 5 0 0,0-1 0 0,-5-4 9 16,0 4 3-16,5 0 0 0,0 4 0 0,-5-8 10 0,9 8 2 15,1-3 1-15,-6-1 0 0,1-4-13 0,5 4-2 16,-1 0-1-16,0 0 0 0,1 0-9 0,-6-3 0 15,6 3 0-15,-1 0 0 0,-4 4 0 0,-1-4 0 16,1 0 0-16,-5 0 0 0,5-3 0 0,-5 3 0 16,1 4 0-16,-1-4 0 0,0-4 0 0,0 0 0 15,5 4 0-15,-5 4 0 0,0-3-16 0,5-1 5 16,-5 4 1-16,1-4 0 0,-1-4 10 0,5 4 0 0,4 0 0 16,0 1-8-16,-4-1 8 0,0 0 0 0,0 0 8 15,-1 0-8-15,6 4 11 0,-6 1-3 16,1-5 0-16,-5 4 0 0,10 0 0 0,-6-4-8 0,1 4 12 0,-5-3-4 15,5 3-8-15,0-4 0 0,-5-4 0 0,0 4 8 16,1 0-8-16,-1 0 0 0,-5-4 0 0,6 1 0 16,-6-1 0-16,6 4 8 0,-6-4-8 0,5 0 8 15,-4 4-8-15,4-4 0 0,0 0 0 0,1 0 0 16,-1 1 0-16,0-1 0 0,0-4 0 0,1 4 8 16,-1 0-8-16,4 0 0 0,-3 0 0 0,-1-4 0 15,0 8 0-15,5-4 0 0,-5 4 0 0,0-3 0 16,1 3 0-16,-6 0 8 0,5-4-8 0,-4 4 8 15,4-4-8-15,-4 4 10 0,4 0-10 0,0 1 10 16,-4-1-10-16,0 0 0 0,-1 0 0 0,1-4 8 0,-5 4-8 16,0-4 0-16,5 4 0 0,0 1 0 0,-1-1 0 15,-4-4 0-15,5 0 0 16,0 0 0-16,-1 0 0 0,1 4 0 0,0-4 0 0,-1 5 0 0,1-1 0 0,4-4 0 16,-4 0 0-16,-1 0 8 0,6 0 12 0,-10 0 3 15,0-4 0-15,4 4 0 0,-3-4-1 0,-1 0 0 16,-9-4 0-16,0 0 0 0,0 0-34 0,0 0-8 15,0 0 0-15,0 0-576 0,0 0-116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4.21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0 142 1267 0,'0'0'28'0,"0"0"5"0,0 0 2 0,0 0 1 0,0 0-36 0,9 0 0 15,0 0 0-15,0-4 0 0,-9 4 58 0,10 4 5 16,-1 5 1-16,0-5 0 0,0-8-52 0,0 4-12 0,0 0 0 0,-4 0 0 31,4 0-35-31,4-5-9 0,6-3-3 0,-19 8-572 0</inkml:trace>
  <inkml:trace contextRef="#ctx0" brushRef="#br0" timeOffset="188">414 49 1332 0,'0'0'59'0,"0"0"12"16,0 0-57-16,10 4-14 0,3 0 0 0,1 1 0 0,-5-5 40 0,0 4 4 15,9 0 2-15,-4 0 0 16,-5-4-67-16,0 0-14 0,5 0-2 0</inkml:trace>
  <inkml:trace contextRef="#ctx0" brushRef="#br0" timeOffset="366">902 21 1267 0,'0'0'28'0,"0"0"5"0,0 0 2 0,9 4 1 0,0 0-36 0,4 0 0 0,-8 4 0 0,4-4 0 15,5 0 58-15,-5 0 5 0,0-4 1 0,0 4 0 32,0-4-103-32,5 5-20 0,-5-1-4 0,5 4-1 0</inkml:trace>
  <inkml:trace contextRef="#ctx0" brushRef="#br0" timeOffset="549">1339 33 1497 0,'0'0'32'0,"13"0"8"0,-4-8 0 0,5 4 4 16,0 4-36-16,4 0-8 0,-4-4 0 0,-1 0 0 0,1 0 50 0,4 0 8 15,-4 4 2-15,-1 0 0 0,1-4-32 0,0 4-7 16,-1 0-1-16,-3 0 0 15,3 8-80-15,1-4-16 0,-5-4-3 0,0 0-1 0</inkml:trace>
  <inkml:trace contextRef="#ctx0" brushRef="#br0" timeOffset="722">1849 25 1267 0,'0'0'56'0,"9"8"12"0,9 0-55 0,-4-8-13 16,-5 0 0-16,4-4 0 0,1 0 54 0,0 0 8 0,-1 0 2 0,-4 4 0 16,10 4-52-16,-6-4-12 0,-4 0 0 0,5 0-441 15,0 0-91-15</inkml:trace>
  <inkml:trace contextRef="#ctx0" brushRef="#br0" timeOffset="895">2372 142 288 0,'0'0'12'0,"0"0"4"15,14 0-16-15,-5 4 0 0,5 1 0 0,-1-5 0 0,1 4 323 0,0-4 61 16,-5 0 13-16,4 0 3 0,-13 0-294 0,9 8-58 31,5 0-12-31,-5-4-3 0,5 0-1 0,-5-4-1 0,-9 0 0 0,9 4-597 16,0 0-119-16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7.3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1497 0,'0'0'32'0,"0"0"8"0,0 0 0 0,0 0 4 0,10 0-36 15,-10 0-8-15,0 0 0 0,0 0 0 0,0 0 104 0,9 0 20 0,0 4 3 0,0 0 1 16,0-4-52-16,5 4-9 0,-1 0-3 0,-4 0 0 16,1-4-51-16,-1 0-13 0,0 0 0 0,9 0-646 15,-4 0-132-15</inkml:trace>
  <inkml:trace contextRef="#ctx0" brushRef="#br0" timeOffset="172">601 4 1497 0,'0'0'32'0,"0"0"8"0,0 0 0 0,0 0 4 0,0 0-36 16,19 4-8-16,-19-4 0 0,13 0 0 0,1 0 53 0,4 4 9 15,-4-4 2-15,4 4 0 0,-4 0-52 0,4-4-12 16,5 0 0-16,-5 0-765 0</inkml:trace>
  <inkml:trace contextRef="#ctx0" brushRef="#br0" timeOffset="331">1239 52 1004 0,'0'0'22'0,"0"0"5"0,13 0 1 0,6 0 0 0,-6-4-28 0,6 0 0 0,-6 0 0 0,5 4 0 16,1-4 0-16</inkml:trace>
  <inkml:trace contextRef="#ctx0" brushRef="#br0" timeOffset="534">1781 40 1220 0,'18'4'54'0,"-9"-4"11"0,0 4-52 0,9-4-13 16,0 0 0-16,1 0 0 0,-6 0 72 0,6 0 11 15,3 4 2-15,1-4 1 0,-5 4-53 0,5-4-10 16,0 4-3-16,-5 0 0 15,0-8-90-15,5 4-18 0,-5-4-4 0,5 4-1 0</inkml:trace>
  <inkml:trace contextRef="#ctx0" brushRef="#br0" timeOffset="676">2382 48 1148 0,'0'0'51'0,"0"0"10"15,0 0-49-15,9 0-12 0,0 0 0 0,4 4 0 0,-3-4 60 0,-1 0 10 0,4 0 2 0,1 0 0 16,-5 0-48-16</inkml:trace>
  <inkml:trace contextRef="#ctx0" brushRef="#br0" timeOffset="849">2773 68 1364 0,'18'4'60'0,"-18"-4"13"0,0 0-58 0,14 0-15 0,0 0 0 0,-1-4 0 0,-13 4 84 0,9 0 13 15,1 0 3-15,-1 0 1 0,-9 0-87 0,0 0-14 16,9-4-10-16,-9 4-750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5.95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29 460 0,'0'0'41'0,"0"0"-33"15,0 0-8-15,0 0 0 0,0 0 236 0,0 0 46 16,0 0 9-16,0 0 1 0,9 0-160 0,4 0-33 0,-4-4-7 16,5 4 0-16,0-4-78 0,-1 0-14 0,1 4 0 0,4-4-9 15,0 4 37-15,1-4 7 0,-1 4 1 0,0 0 1 32,0 0-183-32,0-5-37 0,19 1-7 0,-14 4-2 0</inkml:trace>
  <inkml:trace contextRef="#ctx0" brushRef="#br0" timeOffset="157">578 13 576 0,'0'0'51'0,"0"0"-41"0,9 8-10 0,4-4 0 0,-3 0 207 16,-1-4 39-16,4 4 8 0,1 0 2 0,0 4-141 15,-1-4-28-15,1-4-6 0,0 0-1 0,4 0-62 0,5 0-18 16,-5 0 0-16,5 0-789 15</inkml:trace>
  <inkml:trace contextRef="#ctx0" brushRef="#br0" timeOffset="330">1211 134 1267 0,'0'0'56'0,"9"8"12"0,0 0-55 0,0-8-13 15,0-4 0-15,-4 0 0 0,4 4 104 0,4-4 17 16,-4 4 4-16,5 4 1 0,0-4-99 0,-1 0-27 16,6-4 8-16,-6-4-8 0,1 4 0 0,0 0 0 0,-1 4 0 0,5-4-764 15</inkml:trace>
  <inkml:trace contextRef="#ctx0" brushRef="#br0" timeOffset="550">1775 126 1267 0,'18'8'56'0,"-18"-8"12"15,5 0-55-15,9 0-13 0,-5 0 0 0,4 0 0 0,-4 0 105 0,5-4 19 16,-5 4 3-16,5 0 1 0,-1 0-52 0,1 4-9 16,4 0-3-16,-4-4 0 0,0 0-64 0,4 0-9 15,-4 0-4-15,4 0-559 31,0 4-111-31</inkml:trace>
  <inkml:trace contextRef="#ctx0" brushRef="#br0" timeOffset="691">2290 93 1810 0,'9'5'40'0,"0"-1"8"0,0 0 1 0,5-4 3 0,-5 0-42 0,4 0-10 0,1 0 0 16,4 4 0-16,-4-4 86 0,0 4 15 0,-5-4 3 15,-9 0 1-15,13 4-84 0,-4 0-21 0,5 4 0 0,0-4 0 16,-5 0 0-16,-9-4 0 0,9 4 0 0,-9-4-968 16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22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12 403 0,'0'0'36'0,"0"0"-36"15,0 0 0-15,0 0 0 0,0 0 156 0,0 0 25 16,0 0 5-16,0 0 1 0,0 0-79 0,0 0-15 16,0 0-3-16,0 0-1 0,0 0 3 0,0 0 0 15,0 0 0-15,0 0 0 0,0 0-23 0,0 0-4 0,0 0-1 16,0 0 0-16,0 0-33 0,0 0-7 16,0 0-2-16,0 0 0 0,0 0-12 0,0 0-2 0,9-4-8 0,-9 4-603 15,4-8-127-15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40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 20 806 0,'0'0'72'0,"0"0"-58"0,0 0-14 0,0 0 0 0,0 0 125 0,0 0 23 16,0 0 4-16,0 0 0 0,0 0-100 0,0 0-20 15,-5-8-4-15,5 0-446 16,-4 4-90-16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50 260 7395,'0'0'11638,"1"0"-11591,-1 0 0,0 0 1,0 0-1,0 1 1,0-1-1,0 0 0,0 0 1,0 0-1,0 0 1,0 1-1,0-1 0,0 0 1,1 0-1,-1 0 1,0 0-1,0 1 0,0-1 1,0 0-1,0 0 0,1 0 1,-1 0-1,0 0 1,0 0-1,0 0 0,1 0 1,-1 1-1,0-1 1,0 0-1,0 0 0,0 0 1,1 0-1,-1 0 0,0 0 1,0 0-1,0 0 1,1 0-1,-1 0 0,0 0 1,0 0-1,0 0 1,1-1-1,-1-231 2490,0 230-2572,0 1 0,0 0 0,-1 0 0,1 0 0,0 0-1,0 0 1,-1 0 0,1 0 0,-1-1 0,1 1 0,-1 0 0,1 0 0,-1 1-1,0-1 1,1 0 0,-1 0 0,0 0 0,0 0 0,1 1 0,-1-1 0,0 0-1,0 1 1,0-1 0,0 0 0,0 1 0,0-1 0,0 1 0,-3-1 0,-14-3-2619,0 4-3646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57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14 24 806 0,'0'0'72'0,"0"0"-58"0,0 0-14 16,0 0 0-16,0 0 136 0,0 0 24 0,0-8 4 16,0 8 2-16,0 0-82 0,0 0-17 0,0 0-3 0,0 0-1 15,0 0-29-15,-5-4-6 0,1 0 0 16,-1-4-780-16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74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32 89 1461 0,'0'0'64'0,"0"0"15"0,0 0-63 0,0 0-16 0,0 0 0 0,0 0 0 16,0 0 113-16,0 0 20 16,0 0 4-16,0 0 1 0,0 0-59 0,0 0-12 0,-4-8-3 0,4 8 0 0,-5-12-32 0,5 12-6 15,-4-8-2-15,4 8 0 0,0 0-24 0,-5-12-14 16,1-5 2-16,-1 1-656 15,0 0-130-15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39.91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51 137 806 0,'0'0'36'0,"0"0"7"0,0 0-35 0,0 0-8 0,4-12 0 16,-4 12 0-16,0-8 207 0,0 8 39 0,0 0 8 15,0-16 2-15,0-4-132 0,-4 4-27 0,4 4-5 0,-10 3 0 16,6 1-56-16,-1 0-12 0,1 4-1 0,4 4-1 16,-5-8-22-16,1 4 0 0,-5 0-12 0,-1-4-932 15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0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93 1036 0,'0'0'46'0,"0"0"10"16,0 0-45-16,0 0-11 0,0 0 0 0,-9 0 0 0,0-4 104 0,4-4 20 15,1 4 3-15,-1 0 1 0,-4-4-52 0,4-4-9 16,10 0-3-16,-5 4 0 16,0-5-102-16,-5 5-21 0,5-4-4 0,0 12-641 15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2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73 49 1728 0,'0'0'38'0,"0"0"8"0,0 0 2 0,-9 0 0 0,4-8-39 0,1 0-9 0,4 8 0 0,-9-4 0 16,0 0 0-16,9 4 0 0,-9-4 0 0,9 4 0 31,-5 0-100-31,-4-9-23 0,9 9-4 16,-14-12-1-16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42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13 9 1497 0,'0'0'32'0,"0"0"8"0,0 0 0 0,0 0 4 0,0 0-36 0,0 0-8 0,-9 0 0 0,9 0 0 0,0 0 32 0,0 0 4 16,-4-9 0-16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0.59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46 49 979 0,'0'0'43'0,"0"0"9"15,0 0-41-15,0 0-11 0,0 0 0 0,0 0 0 0,-5-12 322 0,5 8 62 16,-4-4 13-16,-1 3 3 0,0 1-252 0,1 0-49 0,-1 0-11 0,1 0-1 16,-5 0-53-16,4 4-10 0,5 0-3 0,0 0 0 15,0 0-51-15,0 0-10 0,0 0-3 0,0 0-1161 16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7.26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14 288 0,'0'0'12'0,"0"0"4"0,0 0-16 0,4 0 0 0,14 4 0 0,-13 0 0 16,4-4 323-16,5 0 61 0,-1 0 13 0,6 0 3 15,-1 0-218-15,-5-8-43 0,15 8-9 0,8 0-2 16,-4-4 0-16,14 0 0 0,-10 0 0 0,10 4 0 16,-1 0-102-16,10 4-26 0,18 12 0 0,-5-8 0 15,-4-8 56-15,8 0 7 0,10 4 1 0,-4 0 0 16,-5 5-44-16,-1-1-9 0,-3-4-2 0,4 4 0 0,-5-4-9 16,-4 0-12-16,-5-4 2 0,0 0 1 0,-9 0 9 15,0 0 14-15,-9 4-3 0,0 0-1 0,-4-4-10 16,-6 0 0-16,-3 0-10 0,-6-4 10 15,1-8-105-15,-5 4-15 0,-4 0-4 16,0 4-1040-16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9.6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1267 0,'0'0'28'0,"0"0"5"0,0 0 2 0,0 0 1 0,0 0-36 0,0 0 0 0,0 12 0 0,0-12 0 0,0 0 160 0,0 0 26 0,0 0 5 0,0 0 1 15,0 0-52-15,4 8-9 0,6 0-3 0,-6 0 0 16,-4-8-51-16,5 4-10 0,4-4-3 16,4 0 0-16,-4 4 0 0,5 0 0 0,4 5 0 0,1-5 0 15,-6-4-51-15,5 4-13 0,5-4 0 0,0-4 0 0,0 0 54 0,4-1 8 16,0 1 2-16,5 0 0 15,0 4-52-15,-5 0-12 0,-4-4 0 0,4 4 0 0,1 0 0 0,-10 0 0 16,-4-8 0-16,-1 4-919 47,-4 8-186-47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9.87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0 1497 0,'0'0'66'0,"0"0"14"0,9 8-64 0,-4 0-16 16,-5-8 0-16,0 0 0 0,0 0 157 0,18 0 28 15,-4-4 6-15,4 0 1 0,-4 8-52 0,-1-8-9 0,10 4-3 0,0 4 0 16,0 4-102-16,-5-4-26 16,5-8 0-16,-1 4 0 0,1 8 0 0,-5-4 0 0,0 4 0 0,1-8 0 15,-1-4 0-15,0 0 0 0,-4 4 0 0,-1 0 0 16,-3 8-200-16,-10-8-44 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5603,'0'0'11557,"0"26"-10477,-5 82-258,3-99-738,-1 0 1,1-1-1,-2 1 1,1-1-1,-1 0 1,0 0-1,-1 0 0,0 0 1,0-1-1,-1 0 1,0 0-1,0-1 1,0 1-1,-12 7 0,5-2 45,-14 18 77,-20 16 10,44-45-850,-6 5 1613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7.88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481 417 1335 0,'0'0'59'0,"0"0"13"0,9 8-58 0,0 0-14 0,0 0 0 0,5-3 0 15,-5 3 141-15,-4-4 26 0,4 0 5 0,0 0 0 16,-9-4-87-16,9 0-17 0,-9 0-4 0,9 0-1 0,-9 0-50 16,0 0-13-16,9 0 0 0,0-8 0 0,1 4 56 0,-6 0 7 15,-4 4 1-15,0-13 0 0,5 1-52 0,-10 4-12 16,1-4 0-16,-1 0 0 0,-4-4 0 0,0 0 0 16,-5 3 0-16,0 1 0 0,-4 0 0 0,0 0 0 15,-9 4 0-15,4 4 0 0,-4 0 0 0,-5 8 0 16,4-4 0-16,6 8 0 0,3 4 54 0,1 0 8 15,-9 0 2-15,4 0 0 0,5 5-64 0,4 3-23 16,1 4 1-16,4-4 0 0,-1 1 35 0,6-1 7 16,8 0 2-16,1 4 0 0,9 1-22 15,-5-1 0-15,4-8 0 0,1 4 0 0,-5-3 0 0,5-1 0 16,4-4 0-16,0 0 0 0,-4-8 0 0,0 0 0 16,4 0 0-16,-5-4 0 0,1-4 56 0,0 0 6 0,4 4 2 15,-9-8 0-15,5 0-52 0,-5-8-12 16,0 4 0-16,5-5 0 0,-5-3 0 0,-5 0 0 15,5 0 0-15,-4-5 0 0,4 1 0 0,-4-8-18 0,-5 3 4 16,0-3 1-16,0-8 21 0,-10-1 4 0,1 5 0 16,-4-5 1-16,-5 1-13 0,-1 3 0 0,-3 1 0 15,-1 4 0-15,5 3 0 0,-14 5 0 0,0 4 0 16,0 8 0-16,0 3 0 0,5 5 0 16,-5 4 0-16,0 4 0 0,9 0 0 0,-4 9 0 0,4-1 0 0,5 4 0 15,-5 0 0-15,10 4 0 0,-1 5 0 0,0-1 0 16,10-8-118-16,-1 4-23 15,1 5-5-15,8-9-986 0</inkml:trace>
  <inkml:trace contextRef="#ctx0" brushRef="#br0" timeOffset="644">773 0 1267 0,'0'0'56'0,"0"0"12"0,0 0-55 0,0 0-13 0,4 12 0 0,1 5 0 15,-5-5 156-15,4 0 29 0,-4-4 6 0,5 8 1 16,-1 4-52-16,-4 1-9 0,9 3-3 0,-9 4 0 16,0 1-87-16,10 3-17 0,-10-4-4 0,4 5-1 15,5-1-6-15,-4 0-1 0,4-3 0 0,-5-1 0 16,1-4 17-16,4 5 3 0,0-5 1 0,-4 0 0 15,4-3-33-15,-9-1 0 0,9 0 0 0,0 0 0 16,-4-4 0-16,4 1 0 0,-5-1 0 0,5-4 0 16,0-4 0-16,-4-4 0 15,-5-4 0-15,9 8 0 0,0-4 0 0,-9-4 0 0,9-4 0 0,0-4 0 16,5 0 0-16,-5 0 0 0,-4-4 0 0,-1 0 0 16,5-5 0-16,1-3 0 0,-1 4 0 0,0-4 0 0,-5 0-9 15,5-1-9-15,-4 1-2 0,-1 0 0 0,1 0 20 0,0-1 0 16,-1 5 0-16,-4 4 0 0,5-4 0 0,-10 4 0 15,5 4 0-15,0-5 0 0,0 13 0 0,0 0 8 16,0 0-8-16,0 0 9 0,0 0 4 0,5 17 1 16,-5-17 0-16,4 16 0 0,1 4-14 0,4-4 0 15,0 5 0-15,0-5 0 0,0 0 0 0,5 0 11 16,-5 0-11-16,5 5 10 16,-1-5-10-16,-4 0 0 0,1-4 0 0,-6 0 0 0,5 4 0 0,-4-8 0 15,4 1-9-15,-5-1 9 0,1 0 0 0,4 0 0 16,-4-4 0-16,4 4 9 0,-9-8-9 0,4 8 0 15,-4-8 0-15,9 4 0 0,-9-4 0 0,0 0 0 0,9 0 0 0,-9 0 0 16,10-4 0-16,-6-4 0 0,5 0 0 16,0-4 0-16,-4 0-9 0,-1-5 9 0,1 5 0 0,0-8 0 15,-1 4 0-15,1 0 0 16,-5-9 0-16,0 1 0 0,0-4 0 0,-5-1 0 0,5-7 0 0,-4 4 0 16,-1-5 0-16,0 5 0 0,5-1 0 0,0 1 0 15,-4 0 0-15,-1-1 0 0,10 5 0 0,-5 4 0 16,0 3 0-16,0 5 0 0,0 4 0 0,4 8 0 15,-4 4-43-15,0 0-1 16,0-8-1-16,0 8 0 0,0 0-184 0,0 0-37 0,5 8-7 0</inkml:trace>
  <inkml:trace contextRef="#ctx0" brushRef="#br0" timeOffset="946">1715 870 748 0,'0'0'67'0,"0"0"-54"0,0 0-13 0,0 0 0 0,0 0 155 0,0 0 28 16,5 9 5-16,-5-9 2 0,0 0-66 0,0 0-14 15,0 0-2-15,0 0-1 0,0-9-46 0,0 1-9 16,4-8-1-16,-4 0-1 0,-4 0-5 0,-1-4-1 15,5-5 0-15,-5-3 0 0,5 4-8 0,0-5-3 0,-4-3 0 16,-1 4 0-16,5 3-12 0,-4-3-2 0,4 4-1 0,0-1 0 16,0 1-9-16,0 4-1 0,4-4-8 0,-4 3 12 15,0 5-12-15,0-4 0 0,0 8 0 0,0-4-700 32,9 4-140-32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45.999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537 642 1036 0,'0'0'46'0,"0"0"10"15,0 0-45-15,0 0-11 0,0-4 0 0,4 0 0 0,-4 0 104 16,0 0 20-16,0 0 3 0,0-4 1 0,5 4 0 0,-5-4 0 16,-5 0 0-16,5-4 0 0,0 3-52 0,-4-3-9 15,4-4-3-15,-5 4 0 0,-4 0-51 0,5 4-13 16,-1-8 0-16,-4 7 0 0,-5 5 0 0,5-4 0 15,-4 8 0-15,-1 0 0 0,0-4 0 0,-4 4 0 16,4 4 0-16,-4 0 0 0,4 0 54 0,-4 9 8 16,5 7 2-16,-6-4 0 0,1-4-52 0,0 8-12 0,9-3 0 15,0-1 0-15,-5 4 0 0,10 0 0 16,-1 0 0-16,5 5 0 0,5-5 0 0,-1 0 0 0,1-4 0 0,-1 1 0 16,10-5 0-16,-5-4 0 15,0 0 0-15,-4 0 0 0,4-4 54 0,0 4 8 0,4-4 2 16,-3 0 0-16,-10-4-52 0,13-4-12 0,1 0 0 15,-5-4 0-15,5-4 0 0,-5-4 0 0,0 8 0 16,0-5 0-16,0 1 54 0,0-8 8 0,-4 0 2 16,4 0 0-16,-5-9-52 0,6-3-12 0,-10 4 0 0,4-1 0 15,1 1 0-15,-5 8 0 16,0-1 0-16,0 1 0 0,0 4 0 0,-5-4 0 16,1-4 0-16,-1 3 0 0,0-3 0 0,-4-8 0 0,0-1 0 0,0 1 0 15,0-5 0-15,-5 5 0 0,1 4 0 0,-1-5 0 16,-4 5 0-16,0 4 0 0,4-5 0 0,-9 9 0 0,5 4 0 15,-5 8 0-15,0 4 0 0,1 0 0 0,-6 0 0 16,6 8 0-16,3 4 0 0,1 0 0 0,0 4 0 16,0 4 0-16,0-4 0 15,4 5 0-15,5 3 0 0,-9-4 0 0,8 0 0 0,1 5 0 0,0-9 0 0,5 4 0 16,-1-4 0-16,1 4 0 0,4-4 20 0,0-4 0 16,0-8 1-16,0 13 0 15,0-5-44-15,0-8-9 0,0 0-1 0,0 0-1 16,0 0-167-16,0 0-34 0,0 0-6 0,0 0-2 0</inkml:trace>
  <inkml:trace contextRef="#ctx0" brushRef="#br0" timeOffset="612">874 47 1267 0,'0'0'28'0,"0"0"5"0,0 0 2 0,4 8 1 0,1 5-36 0,-5-13 0 16,0 0 0-16,0 0 0 16,0 0 150-16,0 0 23 0,0 0 5 0,4 0 1 0,-4 8-76 0,5 0-15 15,-5 0-4-15,0 8 0 0,0-4-21 0,-5 8-5 16,1 1-1-16,-1 11 0 0,-4 0-45 0,5 1-12 0,-5-1 0 15,-1-4 0-15,1 1 0 0,5-1 0 16,4 0 0-16,0 5 0 0,-9-5 0 0,9 5 0 0,0-1 0 16,4 4 0-16,-8-3 0 0,4-1 0 15,4 5 0-15,-4-1 0 0,-4-4 0 0,4-3 0 0,4-5 0 0,-4-4 0 16,5-4 53-16,-5-4 9 0,4-3 2 0,1-1 0 16,-1-4-52-16,6-4-12 0,-1 0 0 0,-9 0 0 15,13 0 0-15,1-8-12 0,-5 0 3 0,0-1 0 16,0-3 9-16,0 4 12 0,5 0-2 0,0 8-1 15,-1-8 44-15,6 8 9 0,3 0 2 16,1 0 0-16,0 0-52 0,4 4-12 0,0 0 0 0,1 0 0 16,4 4 0-16,4 0 0 0,-4 0 0 0,4 1 0 15,-4-1 0-15,0-4 0 0,0 0 0 0,-5 4 0 0,1 12 0 16,-6-16 0-16,-8-8 0 0,0 4 0 0,-1-4 18 16,1 8 1-16,-5-4 0 0,-4 0 0 15,-5 0-167-15,0 0-32 0,0 0-8 0,0 0 0 16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53.46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496 684 633 0,'0'0'28'0,"0"0"6"0,0 0-34 0,0 0 0 16,0 0 0-16,0 0 0 0,0-8 148 0,0-5 22 0,0 13 5 0,0-8 1 15,0 0-68-15,0 0-14 0,-4 0-2 0,4 8-1 16,0 0-43-16,0 0-9 0,-9-8-2 0,0-4 0 16,-1-4 22-16,1-5 4 15,-4 9 1-15,4 4 0 0,-5 4-64 0,0 0-12 0,1 0-2 0,-1 0-1 16,-4 0 15-16,4 4 10 0,0 4-2 0,-4 4 0 15,5-4 0-15,-6 8-8 0,6 0 12 0,-1 5-4 16,0-1-8-16,5 8 0 0,0 8 0 0,0-3 0 16,0-13 36-16,0 0 6 0,4 4 1 0,5-3 0 0,0 3-27 15,0 0-6-15,5 4-1 0,-1-4 0 0,5-11 3 0,-4 3 0 16,4-4 0-16,0 0 0 0,5-4 36 0,-5 0 7 16,9 0 1-16,-4-4 1 0,0 0-9 0,-5 0-3 15,4-8 0-15,1-4 0 16,0-4-18-16,4 3-4 0,-5-3-1 0,1 0 0 15,4 0-14-15,-4 0-8 0,0 0 8 0,-1-9-8 16,-4-3 0-16,5 0 0 0,-5-1 0 0,0 5 0 0,0-4 0 16,-4-1 0-16,0 1 0 0,-1-4 0 0,1-1 0 0,-5-3 0 15,0 3 0-15,0 1 0 0,-5 4 0 0,1-5 9 16,-6 1-9-16,1 0 0 16,-4 3 0-16,-1 1 0 0,0 8 0 0,-4-9 0 0,0 1 0 15,-5-4 0-15,0 7 0 0,1 5 0 0,-6 0 8 0,6 4-8 0,-6 8 0 16,5 8 0-16,-4 8 0 0,4 0 0 0,1-4 0 15,-1 4-9-15,5 0 9 0,-1 8 0 16,1 9 0-16,0-5 0 0,0 0 0 0,4-4 0 0,0 0 0 0,1 9 0 16,8-5 0-16,-4 0 0 0,5 0 0 0,-1-3 0 31,5-5-53-31,0 0-9 0,5-4-2 0,-5-8 0 0,0 0-153 16,0 0-31-16</inkml:trace>
  <inkml:trace contextRef="#ctx0" brushRef="#br0" timeOffset="1765">924 141 1342 0,'0'0'29'0,"0"0"7"0,0 0 0 0,0 0 3 0,5 12-31 0,-10 5-8 15,5-1 0-15,0 4 0 0,0 4 72 0,0 1 12 16,0-1 4-16,0 8 0 0,0 9-56 0,0 3-10 16,0 1-2-16,0-1-1 0,0-3 36 0,0-1 7 15,0 1 2-15,0-5 0 0,-4-8-40 0,4-3-7 16,0-1-1-16,0 0-1 0,-5-3-24 0,5-5-5 15,-4-4-1-15,4 4 0 0,0-4 43 0,0 0 8 0,0 0 1 0,0-3 1 16,0-9-10-16,0 0-1 16,0 0-1-16,0 0 0 0,0 0-26 0,0 8 0 0,-5 0 0 0,5 4 0 15,0 0 0-15,-5-4-14 0,5-4 2 0,0-4 0 16,0-4 12-16,5 0 8 0,-5 8 0 0,5 0-8 16,-5-4 22-16,4 0-2 0,1-8-1 15,-1 4 0-15,1-4 13 0,4 8 2 0,0-4 1 0,0 0 0 16,5 0 12-16,-1 4 2 0,1-8 1 0,4 8 0 15,1 8-15-15,3-8-3 0,1 0-1 0,4 0 0 16,1 12-7-16,-1-8 0 0,5 0-1 0,0-4 0 16,4 0-4-16,-4 0-1 0,0 4 0 0,-5 0 0 15,1-4-6-15,-6 4 0 0,1-4-1 0,-5 4 0 16,-4-4-1-16,4 4 0 0,-9 4 0 0,0-4 0 16,0-4-21-16,-4 0-4 0,0-4-1 0,-5 4 0 15,4-4-84-15,-4 4-16 0,0 0-4 0,0 0-1014 16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4:55.64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0 1497 0,'0'0'32'0,"0"0"8"0,0 0 0 0,0 0 4 0,0 0-36 0,0 0-8 0,0 0 0 0,5 8 0 15,-5 0 104-15,4 0 20 0,-4-8 3 0,9 8 1 16,0-4-4-16,5-4 0 0,0 0 0 0,9 5 0 0,4-5-48 16,0 0-9-16,10 0-3 0,-1 0 0 0,10-5 4 0,-1 5 0 15,5-4 0-15,5 4 0 0,4 0-55 0,0 0-13 16,-4 0 0-16,-1 0 0 0,-3-4 0 0,-6 0 0 16,1 8 0-16,8-4 0 0,-4 4 0 0,0 5 0 15,0-5 0-15,1 4 0 0,-10 0 0 16,-10 0 0-16,1-4 0 0,0 4 0 0,-5 0 0 0,-8-4 0 15,3 4 0-15,-3-4 0 16,-10 0-119-16,0 0-26 0,-9-4-6 0,0 0-977 0</inkml:trace>
  <inkml:trace contextRef="#ctx0" brushRef="#br0" timeOffset="629">464 1133 979 0,'5'4'87'0,"-1"0"-70"16,5-4-17-16,1 4 0 0,-6-8 132 0,1 4 24 16,4 0 4-16,-5-4 0 0,1 4-60 0,-5 0-12 15,0-8-2-15,9 4-1 16,-9-4-32-16,0 0-6 0,4 0-2 0,-8 0 0 0,-1-4-32 0,1-1-13 16,-1 1 11-16,-8 0-11 0,-1 0 8 0,0 0-8 15,-4 0 0-15,-5 4 9 0,1-5-9 0,-1 9 0 16,0 0 0-16,0 4 8 0,5 0 22 0,-5 4 4 15,5 5 1-15,-5 3 0 0,5 4-35 0,0 0 0 16,4 0 0-16,1 4 0 0,-1 1 0 0,5 3 0 16,4 0 0-16,1 5 0 0,4-5 12 0,4 0-4 15,1-4 0-15,-1 1-8 0,5-5 8 0,1-4-8 0,-1 0 0 16,4 0 0-16,1-4 0 0,-5-4 0 0,5 0-15 16,4-4 5-16,-4 0 35 0,-1-8 7 0,5-4 2 0,-4-4 0 15,4 4-3-15,-4-4-1 0,4-9 0 0,-4 5 0 16,-5 0-9-16,5-4-1 0,-1-1-1 0,-4-3 0 31,5 4-9-31,-5-5-2 0,0 1 0 0,-4 0 0 0,-1-5-8 0,-4 1 0 0,-4 0 0 0,-1-1 0 16,-4 1 0-16,0 0 0 0,-5-5 0 0,-4 1 0 15,0 3 0-15,0 1 0 0,-5 4 0 0,0-1 0 16,-4 9-9-16,4 4-4 0,-4 0-1 0,4 8 0 16,0 4 14-16,-4-1 0 0,4 10 0 0,-4 3 0 0,4 0-13 15,5 4 0-15,-5-8 0 0,10 8 0 0,-6-4 13 16,6 8 0-16,-1-4 0 0,5 5 0 0,4 3-10 0,1 0 1 15,4-8 0-15,0 4 0 16,9 1-203-16,0-1-41 0</inkml:trace>
  <inkml:trace contextRef="#ctx0" brushRef="#br0" timeOffset="1226">787 963 748 0,'0'0'67'0,"0"0"-54"16,0 0-13-16,5 8 0 0,0 4 128 0,-1 1 24 0,-4-1 4 0,5 0 0 16,-5 0-48-16,0 0-9 0,4 0-3 0,1 0 0 15,-1 1-61-15,5 3-13 0,1-4-2 0,-1 0-1 16,-5-8 25-16,5 0 4 0,0 0 2 0,5 0 0 15,-9-4-29-15,4 0-5 0,0-8-2 0,0 4 0 16,0-4-14-16,0 0 0 0,-4-4 0 0,4 0 0 0,0-1 0 16,0 1 0-16,-4 0 0 0,-1 0 0 0,5 0 0 0,-4 0 0 15,-1 0 0-15,1 4 0 0,-1-5 0 0,1 5 0 16,-5 0 0-16,5 4 0 0,-5-8 0 0,0 12 0 16,0 0 0-16,0 0 9 0,0 0-9 0,0 0 0 15,0 0 0-15,4 12 0 0,-4-4 15 0,5 4 7 16,-1 9 2-16,-4-1 0 0,5 0-11 0,-1 8-1 15,1 1-1-15,-5 3 0 16,0 5-11-16,0-5 0 0,4-4 0 0,-4 5 8 0,0-5-8 0,0 4 0 16,5-3 0-16,-5 3 0 0,0-4 0 0,0 1 0 15,5-1 0-15,-5 0 0 0,-5-3 0 0,5-5 0 16,-5 0 0-16,5 0 0 0,-4-12 0 0,-1 9 0 16,1-5 0-16,-1-4 0 0,5-8 0 0,0 0-11 15,-9 0 11-15,9 0-8 0,-9 4-5 0,9-4-1 16,-9-4 0-16,0 0 0 15,9 4-13-15,-5-12-2 0,1 0-1 0,-5-5 0 0,9 5 11 0,-5-8 3 16,0 4 0-16,5-4 0 0,-4-1 8 0,8 5 8 16,-4 0-12-16,10-4 12 0,-6-1 0 0,5 5 0 0,5 4 0 15,0-4 0-15,-1 4 0 0,10 4 0 0,-5 4 0 0,5 0 0 16,4 0 15-16,-9 0-3 0,5 4-1 0,0-5 0 16,-5 1 0-1,5 4 0-15,-9-8 0 0,-1 4 0 0,1 4-11 0,0 0 0 0,-10-4 0 0,10 4-565 16,-1 4-120-16</inkml:trace>
  <inkml:trace contextRef="#ctx0" brushRef="#br0" timeOffset="1885">733 469 806 0,'0'0'36'0,"0"0"7"0,0 0-35 0,0 0-8 0,-5 9 0 0,5-9 0 0,0 0 54 16,0 0 9-16,0 0 1 0,-4 8 1 0,4-8-7 16,0 0-2-1,0 0 0-15,0 0 0 0,0 0 12 0,0 0 3 0,0 0 0 0,0 0 0 16,0 0-6-16,0 0-1 15,0 0 0-15,0 0 0 0,0 0 0 0,0 0 0 16,0 0 0-16,0 0 0 0,0 0-28 0,0 0-5 16,0 0-2-16,0 0 0 0,9 0 5 0,-9 0 1 15,0 0 0-15,0 0 0 0,9-4-24 0,-9 4-11 16,0 0 10-16,0 0-10 0,4-13 10 0,1 5-10 16,4 0 10-16,-4 0-10 0,-5 8 10 0,9-8-10 15,-5-8 10-15,5 4-10 0,-4 4 13 0,0-4-3 16,8 3-1-16,-4 1 0 0,-4-4-9 0,4-4 0 15,-4 4 9-15,4 8-9 0,-5-4 8 0,-4 8-8 16,5-8 8-16,-1 0-8 16,1 4 8-16,-1-5-8 0,1-3 8 0,4 4-8 0,-4 4 0 0,-1 0 8 15,-4 4-8-15,9-4 0 0,-9 4 8 0,5 0-8 0,4 4 10 0,-5 4-10 16,6-4 24-16,-6 4-2 0,1-4 0 16,-1 4 0-16,1 5-22 0,4-1 0 0,-5 4-12 15,1 0 4-15,0 4 8 0,-1-8 0 0,1 1 0 16,-1 3 8-16,1 0-8 0,-1-4 0 0,1 4 8 15,-1-4-8-15,1 5 0 0,0-5 8 0,-1-4-8 0,5-4 0 16,-9-4 0-16,5 8 0 0,-1 0-12 0,-4-8-1060 16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0.17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55 160 345 0,'0'0'31'0,"0"0"-31"0,0 0 0 0,0 0 0 0,0 0 108 0,0 0 16 15,0 0 4-15,0 0 0 0,0 0-76 0,0 0-16 16,0 0-2-16,0 0-1 0,0 0 15 0,0 0 2 15,0 0 1-15,0 0 0 0,10 8 5 16,-10-8 0-16,0 0 1 0,0 0 0 0,9 4-1 0,-9-4 0 16,0 0 0-16,9 4 0 0,-9-4 3 0,0 0 0 15,0 0 0-15,9 0 0 0,-5-4-38 0,-4 4-7 16,0 0-2-16,10 0 0 0,-10 0-12 0,9-4-16 16,-5-4 3-16,1-4 1 0,-1 4 26 0,-4 0 6 15,5-4 0-15,-5 3 1 0,0 1-21 0,0 0 0 16,0 0 0-1,0 8 0-15,-5-8-12 0,5 8-8 0,-4-8 0 0,-1 4-1 0,-4-4 35 0,9 8 7 0,-9 0 2 0,9 0 0 16,-9 0-14-16,-5 4-9 0,5 0 12 0,0 0-12 16,0 0 35-16,4 4 0 0,1 0 0 0,-5 0 0 15,4 4-44-15,-4-3-9 0,9 3-2 0,0 0 0 16,-4 4 20-16,4-4 0 0,0 0 0 0,0-12 9 16,0 0-9-16,0 0 0 15,0 0 0-15,0 0 8 0,0 0-8 0,13 8 0 0,-8 4 0 0,-5-12 0 16,13-4 13-16,-4 4 1 0,1 0 0 0,3-4 0 15,-4-4 15-15,0 0 3 0,1-4 1 0,-1 4 0 16,0-4-13-16,-5 4-2 0,5-4-1 16,-4 4 0-16,0-1-8 0,-1 5-1 0,-4 4-8 0,5-8 12 15,-5 0-4-15,0 4 0 0,0-4-8 0,0-4 12 0,-5 0-12 16,1 0 0 0,4 12 0-16,-10-8 0 0,1-1 0 0,5-3 0 15,-5 4 0-15,0 4 0 0,-1 0 0 16,6 8 0-16,-10 0 0 15,10 4 9-15,-5 0-9 0,4 0 10 0,-4 1-10 16,4-1 10-16,-4 4-10 0,5-8 10 0,-5 0-10 0,9-4 10 0,-9 4-10 0,4 4 0 16,0 4 0-16,5-4 8 0,-4 4-17 0,4-3-4 15,0-9-1-15,0 12 0 0,0-12 14 0,0 0 0 16,0 0 0-16,4 12 0 0,6 0 9 0,-10-12 5 16,0 0 1-16,0 0 0 0,9 12-15 0,-9-12 0 0,9-8 0 0,0 4 0 15,0-4-12-15,-9 8-1 0,9-8-1 0,-4 0 0 16,4 0 14-16,-5 4 0 0,-4 4 0 0,0 0 0 15,5-9 0-15,-5 9 16 0,4-12-3 0,-4 4-1 16,0 8-12-16,0 0 0 0,0 0 0 0,0 0 0 16,0 0 0-16,0 0 8 0,0 0-8 0,0 0 0 15,0 0 0-15,0 0-18 0,0 0 2 0,0 0-640 16,0 0-128-16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5.3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423 481 633 0,'0'0'56'0,"0"0"-44"15,0 0-12-15,0 0 0 0,0 0 174 0,0 0 33 16,13-4 6-16,-13 4 2 0,5-8-110 0,-1 0-21 16,1 0-5-16,-5 0-1 0,0 0-39 0,-5-4-8 31,1 3-2-31,-1 1 0 0,-8-4-29 0,-1 4 0 0,0 0 0 0,-4 4 0 0,0 4 0 0,0 0 8 16,-1 4 0-16,1 4 1 0,-5 4 4 0,5 0 1 0,-5 1 0 15,10 3 0-15,-5 4-4 0,4-4-1 0,0 4 0 0,5 1 0 16,-5-1 7-16,10 0 2 0,-1 4 0 0,5-3 0 15,0-1-18-15,9 0 0 0,-4 0 0 16,4 1 0-16,5-5 16 0,-5 0 0 16,5-4 0-16,-1-4 0 0,1-4-4 0,-5-4-2 0,5 4 0 0,-5-4 0 15,4 0 22-15,-3-4 5 0,3 0 1 0,1-4 0 16,-1 0-19-16,1-4-4 0,-5 0-1 0,5-4 0 16,-5-5 3-16,5 1 1 0,-1 0 0 0,-4-4 0 15,1-1-10-15,-6 1-8 0,1 0 9 0,-1-5-9 16,-4 1 8-16,0 0-8 0,-4-1 0 0,-1 1 0 15,-4-4 26-15,0 3-1 0,-5 1 0 0,1 0 0 0,-1-5-25 16,-4 9 0-16,4-4 0 0,-4 3 0 0,0 9 0 16,-1 0 0-16,-3 4 0 0,3 0 0 0,1 12 0 0,0 0-14 15,-5 8 2-15,5 0 0 0,-5 4 12 32,5 0 0-32,-5 4 0 0,5 1 0 0,0-1 9 15,4-4 2-15,1 8 0 0,-1-4 0 16,5-3-60-16,0-1-12 0,4 0-3 0,5 0 0 15,5 0-102-15,4 0-21 0,0 0-4 0</inkml:trace>
  <inkml:trace contextRef="#ctx0" brushRef="#br0" timeOffset="458">723 0 806 0,'0'0'72'0,"0"0"-58"15,5 16-14-15,-5-16 0 0,0 0 156 0,0 16 28 0,4 8 5 0,-4-3 2 16,0 3-71-16,0 4-13 0,0 0-3 0,0 1-1 16,0 3-43-16,0 5-8 0,0-5-1 0,0 4-1 15,0 1-19-15,5-1-4 0,-5 5-1 0,0-5 0 16,0-3-6-16,0-1-2 0,0-4 0 0,0 1 0 0,4-1-18 15,-4-4 0-15,5-8 0 0,-5-4-9 0,-5 1 26 0,5-13 6 16,0 0 1-16,0 0 0 0,0 0-24 0,0 0 0 16,0 0 0-16,0 0 0 0,5-13-12 0,4 5 2 15,0-4 1-15,-4-4 0 0,-1-4 9 0,1-4 0 16,4-1-9-16,0 5 9 0,-5 0 0 0,6-4 0 16,-1 7 0-16,0-7 0 0,0 4 0 0,0 4 0 15,5-5 0-15,-5 9 0 0,4-4 0 0,1 4 0 16,-5 0 8-16,5 8-8 0,-1 0 11 0,-3 0-3 15,3 4-8-15,-4 4 12 0,0 0 0 0,1 0-1 16,-1 8 0-16,0 0 0 0,-5 0 1 0,5 4 1 16,-4 5 0-16,0-1 0 0,-1 0 0 0,1 0 0 15,-1 5 0-15,1-1 0 0,-1 0-13 0,1 0 0 0,-1-3 8 16,1-1-8-16,-1 0 0 0,1 0 9 0,0-3-9 0,-1-5 8 16,1 0-26-16,-1-4-6 0,5 0 0 0,-4 0-1 15,4 0-183-15,0 0-37 16,5-8-7-16,-14 0-2 0</inkml:trace>
  <inkml:trace contextRef="#ctx0" brushRef="#br0" timeOffset="724">1319 801 806 0,'0'0'72'0,"0"0"-58"16,0 0-14-16,0 0 0 0,0 0 178 0,0 0 33 15,0 0 6-15,0-8 2 0,0-8-103 0,-4 8-21 16,-1-5-4-16,1 1-1 0,-1-8-63 0,1 0-13 16,-1-4-2-16,1-1-1 0,-1 1 32 0,0 0 6 15,1-5 2-15,-1 9 0 0,1 0-31 0,4 0-5 16,-5-1-2-16,1 5 0 0,-1 0-13 0,5 0 0 16,0 4 0-16,-4 0 0 0,4-1 0 0,4 1 0 15,-4 4 0-15,5 4-970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3.19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423 945 806 0,'0'0'36'0,"0"0"7"0,0 0-35 0,0 0-8 0,0 0 0 16,0 0 0-16,0 0 53 0,0 0 9 0,0 0 2 0,0 0 0 16,5 0 0-16,-5 0 0 0,0 0 0 0,0 0 0 15,9 4 0-15,-9-4 0 0,0 0 0 0,0 0 0 16,4-4-52-16,1 0-12 0,-5 4 0 0,9-4 0 16,-4-4 52-16,-5 0 8 0,0 8 2 0,4-8 0 15,-8 0-48-15,4 0-14 0,4 3 0 0,-4-3 8 16,-4 0 36-16,4 0 8 0,-5-4 2 0,5 8 0 15,-4 0-44-15,-6 0-10 0,1 4 0 0,-4 0 0 16,4-4 0-16,-5 4 0 0,0 0 9 0,-4-4-9 16,-5 4 11-16,5 4-3 0,0 0-8 0,0 4 12 15,4 0-12-15,-4 0 9 0,4 4-9 0,0 5 8 0,1-1-8 0,4-4 0 16,0 4 0-16,4-4-11 0,1 4 23 0,-1 1 4 16,5-1 0-16,0 0 1 0,0 0-9 0,5 0-8 15,-1 0 9-15,5-3-9 0,-4-5 20 0,4 0-1 16,0 0-1-16,5-4 0 0,-5 0 5 0,4 0 1 15,1-4 0-15,0 0 0 0,-1-4 32 0,-4 0 6 16,5-4 2-16,0 0 0 0,-1-4-52 0,1-1-12 16,0-3 0-16,-5 8 0 15,4-4 0-15,-3 0 0 0,-1 0 0 0,0 0 0 0,-5-1 0 0,5-3 0 16,-4 0 0-16,4-4 0 0,-9 0 0 0,0-5 0 16,5 1 0-16,-5-4 0 0,-5-5 0 0,1 5 0 15,-6-4 0-15,1-1 0 0,0 1 0 0,-4 0 0 16,-1 3 0-16,-4-3 0 0,0 8 13 0,4 7 0 15,-4 5 0-15,-1 0 0 0,1 4-13 0,-5-4 0 16,5 0 0-16,0 4 0 0,0 4 0 0,0 4-18 0,-1 0 4 16,6 0 1-16,-1-4 13 0,5 4 0 0,0 4 0 0,0 8 0 15,4 0-27 1,1 0-2-16,4 0-1 0,0 0 0 0,0 0-134 0,4 5-26 16,1-5-6-16</inkml:trace>
  <inkml:trace contextRef="#ctx0" brushRef="#br0" timeOffset="647">765 569 403 0,'-5'12'36'0,"5"-4"-36"16,0 4 0-16,-4 0 0 0,4 4 192 0,-5 5 31 0,5-1 6 16,0 0 2-16,-4 0-87 0,4 1-18 0,0 3-3 0,4 4-1 15,-4-8-47-15,5 1-10 0,-1-5-1 0,1 4-1 16,-1-4-26-16,5-4-5 0,-4 1 0 0,4-1-1 16,0 4-31-16,-4-12-18 0,4-4 2 0,0 0 1 15,0 4 47-15,0-4 8 0,0-8 3 0,0-4 0 16,0 4-35-16,-4-4-8 0,4-1 0 0,0 1 0 15,-4 4 0-15,4-4 0 0,-5 0 0 0,6 0 0 0,-6 4 0 16,1 0 0-16,-1-9 0 0,5 5 0 16,-4 8 0-16,-1-8 0 0,1-4 0 0,-5 4 0 15,0 0 0-15,4 7 0 0,-4 5 0 0,0 0 0 16,0 0 0-16,0 0 0 0,0 0 0 0,0 0 0 0,0 0 0 0,0 0 0 16,0 0 0-16,-4 13 0 0,4 3 0 15,0 0 0-15,0 0 0 0,-5 4 8 0,5 1 9 0,0 3 2 16,0 0 0-16,0 5 0 0,0-9-19 0,0 4-16 15,0 0 4-15,0 1 0 0,0 3 12 0,0 0 0 16,0 1 0-16,0 3 10 16,5 4-10-16,-5 5 0 0,0-9 0 0,-5-3 0 0,5 3 0 0,-9-4 0 15,5-7 0-15,4-1 0 0,-9 0 8 0,4-4 0 16,1-4 0-16,-6 0 0 0,6 1-20 0,-5-5-4 16,0 4 0-16,0-4-1 0,-5-8 17 0,5 0-12 15,0-8 12-15,-5 4-10 0,5-4 10 0,0 4-13 0,0-4 5 16,4-5 8-1,-4-7-36-15,4 0 1 0,5 0 0 0,-4-1 0 0,4 1 51 0,0 0 11 0,4 0 1 16,1 0 1 0,4 3-46-16,0 1-10 0,0 0-1 0,5 0-1 0,0-8 48 0,-1 3 9 0,1 5 3 0,0 4 0 15,-1-4-22-15,1 4-9 0,0-1 8 0,-1 5-8 16,-4 0 0-16,5 0 0 0,-5 0 8 0,5 4-8 16,-14 4-136-16,4-8-28 15</inkml:trace>
  <inkml:trace contextRef="#ctx0" brushRef="#br0" timeOffset="1087">610 403 1206 0,'0'16'53'0,"0"-16"11"0,0 0-51 0,0 0-13 0,0 0 0 0,0 0 0 16,0 0 99-16,0 0 17 15,0 0 3-15,9 4 1 0,0-8-76 0,5 0-16 0,-10-4-2 0,5 0-1 16,1 0 23-16,-1-5 4 0,0 1 0 0,0-4 1 15,0 4-33-15,0 0-8 0,5 0 0 0,-5-4-1 16,-5-1 3-16,1 1 1 16,4 4 0-16,0-4 0 0,0 0-15 0,0-5 0 0,0 1 8 0,1 4-8 15,-6 0 0-15,5 0 0 0,-4-5 0 0,-1 9 0 16,5-4 8-16,1 4-8 0,-6 0 0 0,5 0 0 16,0 0 8-16,-4-1-8 0,4 5 0 0,-4 8 0 0,-5 0 10 15,9 0-10-15,-5-4 10 0,5-4-10 0,-4 8 13 16,4 0-3-16,-9 0-1 0,9 12 0 0,-4 9 0 15,4-13 0-15,0-4 0 0,0 4 0 0,-5 4-9 0,6 4 0 16,-1 4-10-16,0 1-616 16,0-1-123-16</inkml:trace>
  <inkml:trace contextRef="#ctx0" brushRef="#br0" timeOffset="1510">0 1589 806 0,'0'0'72'0,"0"0"-58"16,9 0-14-16,0-5 0 0,0 5 208 0,0-4 38 16,5 4 8-16,0 0 2 0,-1 0-118 0,10 0-23 15,-5 0-5-15,10 9-1 0,3-1-15 0,1-8-3 16,9-4-1-16,5-5 0 15,-1 1-26-15,5 0-6 0,0 4-1 0,1 4 0 0,8 4-44 0,-9-4-13 16,-5-8 0-16,5 0 8 16,-9 4-8-16,0 4 8 0,-4-4-8 0,-1 4 8 0,-4 0-8 0,0 0 0 15,-5 0 0-15,1 0 8 16,-10 0-45-16,0 0-9 0,0 4-2 0,-4-4-716 16,-5 0-144-16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7.2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118 80 1036 0,'0'0'46'0,"0"0"10"0,0 0-45 0,0 0-11 16,0 0 0-16,0 0 0 0,0 0 98 0,0 0 18 15,0 0 3-15,0 0 1 16,0 0-20-16,0 0-4 0,0 0-1 0,0 0 0 0,0 8-23 0,0-8-4 16,0 0 0-16,0 0-1 0,0 0-23 0,0 0-5 15,0 0-1-15,0 0 0 0,0 0-30 0,0 0-8 16,0 0 0-16,-4-8 0 0,4 4 11 0,0-4 1 0,0-1 0 15,0-3 0-15,0 4-12 0,-5 4 0 0,5-4 0 16,-9 0 0-16,4 0 0 0,-4 4 0 0,5 0 0 16,-5 4 8-16,-1-4-17 0,-3 8-4 0,4-4-1 0,0 4 0 15,0 0 39-15,-1 4 8 0,6 0 2 0,-1 0 0 16,1 0-11-16,4 0-1 0,0 4-1 0,0 1 0 16,0-1-2-16,4 0-1 0,-4-4 0 0,0-8 0 15,5 8-6-15,-1-4-1 0,-4-4 0 0,10 8 0 16,-10-8-28-16,0 0-7 0,9 8-1 0,0-8 0 15,0-4 24-15,0 0 0 16,-9 4 0-16,0 0 0 0,0 0 11 0,9-12 6 0,-9 4 2 0,0 8 0 16,9-8-175-16,-9 8-34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07.90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370 615 460 0,'13'0'20'0,"-13"0"5"0,9 0-25 0,-9 0 0 16,5-8 0-16,-1 4 0 0,5-4 287 0,-9 4 52 0,0 4 10 0,-4-9 3 16,-5 1-222-16,0 0-44 0,-5 0-9 0,0 4-1 15,-4-4-76-15,0 8 0 0,0 0-12 0,0 0 1 16,-5 0 60-16,5 0 12 0,-1 8 3 0,1 4 0 15,0-4-52-15,0 4-12 0,9 9 0 0,-5-1 0 16,5-4 0-16,0 4 0 0,0 1 0 0,9-1 0 0,-5 0 0 16,5 0 0-16,0 1 0 0,5-5 0 0,-5 4 54 15,9 0 8-15,0 0 2 0,0-3 0 0,5-5-52 16,-1-4-12-16,1 0 0 0,0-8 0 0,-1 0 0 16,1-4 0-16,4-4 0 0,-4 0 0 0,-1-8 0 0,6 3 0 15,-1 1 0-15,0-8 0 0,-4 0 54 0,4-5 8 16,-4 1 2-16,-5-4 0 0,-5 0-52 0,1-1-12 15,4-3 0 1,-5-1 0-16,-4 1 0 0,0 8 0 0,-4 0 0 0,-5-1 0 0,0 1 0 16,0-4 0-16,-10-1 0 0,6 1 0 0,-10 0 0 0,0-9 0 0,-4-3 0 15,0 7 0-15,4 5 0 0,0 8 0 0,0 0 0 16,1 7 0-16,3 1 0 0,1 8 0 0,0 4 0 0,0 0 0 16,4 8 0-16,0 4 0 0,1 1 0 15,4 3 0 1,-1 4-48-16,1 0-13 0,5 1-3 0,-1-1 0 15,1 0 0-15,4 0 0 0,0 0 0 0,4-3 0 16,1-5-153-16,-1 4-31 0,15 4-7 0,-1-8-1 0</inkml:trace>
  <inkml:trace contextRef="#ctx0" brushRef="#br0" timeOffset="483">688 0 1267 0,'0'0'56'0,"0"0"12"0,5 8-55 0,-5-8-13 15,9 8 0-15,0 4 0 0,0 8 145 0,0 4 27 16,-4 1 4-16,-5-5 2 0,4 0-55 0,1 5-11 15,-5 3-3 1,0 4 0-16,4-7-9 0,-4 3-3 0,5 4 0 0,-5-3 0 0,0-1-77 0,5 4-20 16,-5 5 0-16,0-5 0 0,0 9 0 0,0-5 0 0,4-4 0 15,1 1 0-15,-5-5 0 0,0 0 0 0,0-3 0 0,0-9 0 16,0 0 16-16,0-8-1 0,0-8 0 0,0 0 0 16,0 0-15-16,0 0-8 0,0 0 8 0,0 0-13 15,4-8 2-15,5 0 1 0,-4-8 0 0,-1 4 0 16,5 3 10-16,-4-7 0 0,0-4 0 0,4 0 0 15,-5 4 0 1,5-1-8-16,-4 1 0 0,4 4 0 0,0 4 8 0,0 0 0 0,0-8 0 0,0 4 0 16,5 4 0-16,-5-1 0 0,0 1 8 0,5 4-8 15,-5 4 8-15,0 0-8 0,0 0 8 0,5 4-8 16,-5 4 0-16,0 1 0 0,-4 7 0 0,4 0 0 16,-5 0 0-16,1 0 0 0,4 0 0 0,-4 9 0 15,-5-1 0-15,0 0 0 0,4 1 0 0,-4-1 0 16,0 0 0-1,0-4 0-15,0-3 0 0,5-1 0 16,-5-4-172-16,0-4-40 0,4 4-7 0</inkml:trace>
  <inkml:trace contextRef="#ctx0" brushRef="#br0" timeOffset="1869">1467 987 1958 0,'0'0'43'0,"0"0"9"0,0 0 1 0,0 0 3 0,0 0-45 0,0 0-11 16,0 0 0-16,0-8 0 0,-5-4 53 0,5 4 9 16,-4 0 2-16,4 0 0 0,-5-9 0 0,5-3 0 15,0 0 0-15,-4 8 0 0,4 0-52 0,-5 0-12 16,0-9 0-16,5 5 0 0,0 0 0 0,-4 4 0 15,4-8 0-15,0-1 0 16,0 5-100-16,0 0-22 0,4 0-5 0,1 4-1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0.97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93 806 0,'0'0'36'0,"0"0"7"0,0 0-35 0,0 0-8 16,0 0 0-16,0 0 0 0,0 0 156 0,0 0 28 15,4-4 7-15,5-4 1 0,-4 4-52 0,4-4-9 16,5 4-3-16,-10 4 0 0,10 4 0 0,0-4 0 16,4-4 0-16,0-4 0 0,9 4-49 0,5 0-11 0,0 4-1 0,9 0-1 15,-5 0-28-15,10 0-6 0,9-4 0 16,-1 4-1-1,5-4 0-15,1 4 0 0,-1 4 0 0,0 4 0 16,0-4-31-16,5 0 0 0,0-4 0 16,4 0 0-16,0 4 0 0,1-8 0 0,-6-4 0 15,1 4 0-15,-9 4 0 0,-5 0-10 0,-5-8 0 0,1 4 0 16,-5 4 10-16,-5 0 0 0,1-8 0 0,-6 4-8 16,-3 4-18-16,-5-4-3 0,-1-5-1 15,-3 5 0-15,-10 0-117 0,4 0-23 0,-4 4-5 0,-9 0-861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1425,'0'0'9668,"-5"33"-8230,-12 102-304,15-126-816,1-1 0,0 1 1,0-1-1,1 1 0,0 0 0,0-1 1,1 1-1,0-1 0,0 1 0,4 10 1,-3-17-173,1 1 1,0-1 0,0 1 0,-1-1 0,1 0 0,1 0 0,-1 0-1,0 0 1,0-1 0,1 1 0,-1-1 0,1 0 0,-1 0 0,1 0-1,0 0 1,-1-1 0,5 1 0,13 2 66,-1-1-1,1-1 1,0-1 0,27-3-1,-43 3-218,0-1-16,0-1 0,0 1 1,1-1-1,-1 0 0,0-1 1,-1 1-1,1-1 1,0 0-1,-1 0 0,0 0 1,1-1-1,-1 0 1,-1 0-1,1 0 0,5-7 1,6-9-186,-1-1 0,12-22 1,-17 28-83,0 0 0,-1-1-1,-1 0 1,0 0 0,-1-1 0,-1 0 0,-1 0 0,0 0 0,-2-1 0,2-26 0,-4 43 11,0 14 452,-1 32 370,-3 0 0,-17 83 0,-36 89 588,12-55-652,37-127-425,-2 0 1,-1-1 0,-1-1 0,-3 0-1,0-1 1,-2 0 0,-1-1 0,-42 53-1,55-79-57,1-1-1,-1 1 0,0-1 1,0 0-1,0-1 0,0 1 1,-1-1-1,0 0 0,1 0 1,-1-1-1,0 0 0,0 0 1,-1 0-1,1-1 0,0 1 1,0-2-1,-8 1 0,13-1-149,1-2-207,1-1 366,-1 0 0,1 0 0,-1 1-1,1-1 1,0 0 0,0 1 0,0-1-1,1 1 1,-1 0 0,1-1 0,-1 1-1,1 0 1,0 0 0,3-4 0,36-24 106,-31 23-118,103-60 373,181-79 0,-275 138-219,0 1 1,0 1-1,1 1 0,-1 1 0,1 1 0,0 0 0,24 1 1,35 1-4541,-57 1 1588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1.56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387 721 1728 0,'0'0'38'0,"0"0"8"0,0 0 2 0,0 0 0 0,0 0-39 0,13 8-9 0,-13-8 0 0,0 0 0 15,0 0 89-15,14 0 16 0,0-4 3 0,-1 0 1 16,-13 4-70-16,5-12-15 0,-1 0-2 0,-4 4-1 15,0-9-9-15,-4 5-1 0,-5-8-1 0,0 8 0 16,-5-8-10-16,-4 8-17 0,4-5 4 0,-4 1 1 16,0 4 12-16,0 4 0 15,-5 4 0-15,0 4 0 0,5 8 0 0,0 0 0 0,-1 4 0 0,1 0 0 16,5-4 48-16,3 9 13 0,-3 3 3 0,4 0 0 16,0 0-64-16,4 1-12 0,0-1-2 0,5 0-1 0,0-8 15 15,5 8 0-15,0-3 0 0,4-1 10 16,0 4-10-16,4-8 10 0,-3-4-10 0,3 0 10 15,-4 0-10-15,5-3 12 0,4-10-12 0,0 1 12 0,-4 0 16 16,4 0 4-16,0-4 1 0,1-8 0 0,-1-4-12 0,0 0-2 16,0-9-1-16,1 5 0 0,3-4-4 15,-4-1-1-15,-4-3 0 0,-5-4 0 0,-9-5-13 16,0-3 0-16,0 3 0 0,5-3 0 0,-1-1 9 0,1 1-1 16,-5-1 0-16,-5 0 0 0,-13 5-8 0,-5 0 0 15,5 7 0-15,-9 5 0 0,0 8 0 0,-5-1-11 16,0-7 3-16,4 8 0 0,-3 12 8 0,3 4 0 15,6 4 0-15,-6 0 0 0,1 4 0 0,9-4 0 16,-1 8 0-16,1 0 0 0,5 4 0 0,-1 4 0 0,0-4 0 16,1 5 0-16,4-1 0 0,-1 4 0 0,1 4 0 15,5-4-787-15,4 1-155 16</inkml:trace>
  <inkml:trace contextRef="#ctx0" brushRef="#br0" timeOffset="1323">815 681 1728 0,'0'0'76'0,"0"0"16"0,0 0-73 0,0 0-19 16,0 0 0-16,0 0 0 0,0 0 106 0,0 0 18 0,0 0 3 0,9 8 1 15,0 4-51-15,0-4-9 0,5 4-3 0,-5-4 0 16,-9-8-1-16,9 4-1 0,5-8 0 0,-1 0 0 0,5-4-51 15,-4 8-12-15,0 0 0 0,4-4 0 0,5-4 0 0,-1 0 0 16,-8-4 0-16,9 8 0 0,0 0 0 0,-5 4 0 31,0-5 0-31,-4 1 0 0,-5-4 38 0,0 0 5 0,0-8 1 0,0 4 0 0,-9 8-31 0,5-12-5 16,-5-5-8-16,-9 1 11 16,0 0-49-16,-5 4-10 0,-4 4-1 0,-1-5-1 0,-3 5 91 15,-1-4 19-15,0 0 3 0,-4 0 1 16,9 0-103-16,-5-1-20 0,0 5-4 0,9 0-1 15,1 4 52-15,-1-4 12 0,0 4 0 0,5 4 0 0,0-4 0 0,5 4 0 16,-1-5 0-16,-4 1 0 0,9-4 0 0,0 0 0 16,-5 0 0-16,5 4 0 0,0-4 0 0,5 4 0 15,0-9 0-15,4 9 0 0,-5-4 0 0,10 4 0 0,-5-4 0 16,0 0 0-16,-9 0 0 0,14 0 0 0,4-1 0 16,-4 1 0-16,-1 4 0 0,1 4 0 0,4-4 0 15,-4 8 0-15,-1 0 0 0,6 0 0 0,-6 0 0 0,6 4 0 31,-1 0-54-31,-5 4-8 0,1 0-2 0,4 4 0 0,5 1-153 0,0-1-31 16</inkml:trace>
  <inkml:trace contextRef="#ctx0" brushRef="#br0" timeOffset="1527">1475 778 1580 0,'0'0'35'0,"0"0"7"0,0 0 2 0,0 0 0 0,0 0-36 16,-5-4-8-16,1-4 0 0,-5-1 0 0,4-7 86 0,1 4 15 16,-1 0 3-16,0 4 1 0,1-8 19 0,4 4 3 15,0-1 1-15,-5-7 0 0,5 4-103 0,0-4-25 16,0 4 0 0,5-1 0-16,-5-3 0 0,0 8 0 0,4 4 0 0,1-4-712 15,-5 4-147-15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5.081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98 73 1497 0,'0'0'66'0,"0"0"14"16,9 8-64-16,-9-8-16 0,0 0 0 0,0 0 0 0,0 0 105 0,0 0 18 15,0 0 3-15,0 0 1 0,0 0-32 0,0 0-7 16,10 12 0-16,-10-12-1 0,0 0-36 0,0 0-7 16,0 0-2-16,0 0 0 0,0 0-34 0,0 0-8 15,0 0 0-15,0 0 0 0,4-12 0 0,1 4 0 16,-5 0 0-16,0 8 0 0,0 0 0 0,-5-12 0 16,1 0 0-16,-1 0 0 15,-4 3 17-15,0 1 2 0,0 4 0 0,-5 4 0 0,5-8-31 0,0 8-5 16,-5 8-2-16,5 4 0 0,0-3 67 0,4 3 12 0,-4-4 4 0,9 4 0 15,-4 4-52-15,4 0-12 0,-5 5 0 16,5-5 0-16,0-16 0 0,5 8 0 0,-5 8 0 0,4-4 0 16,-4-12 0-16,5 8 0 0,4 4 0 0,-5-4 0 15,-4-8 0-15,0 0 0 0,14-4 0 0,-5-4 0 16,-4 4 0-16,4-4 0 0,-5 0 0 0,1 0 0 16,4 0-48-16,-9 8-13 15,0 0-3-15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6.5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533 723 1638 0,'13'8'72'0,"-4"-4"16"0,-9-4-71 0,0 0-17 15,0 0 0-15,0 0 0 0,0 0 126 0,0 0 22 16,5 4 4-16,-5-4 0 0,0 0-121 0,0 0-31 16,0 0 0-16,0 0 0 15,-5-8-15-15,-8 0-9 0,4 0-1 0,-1-4-1 0,1 4 26 0,-4 0 0 0,-1-5 0 0,-4 5 0 32,0 0 0-32,-1 4 0 0,1-4 0 0,-5 8 0 0,10 0-36 15,-5 4-1-15,-1 0-1 0,1 4 0 0,4 4 20 0,1-3 4 0,-1 7 1 0,5 0 0 16,4 4 66-16,1-4 14 0,-1 1 2 0,5 3 1 15,0 4-50-15,5-4-11 0,-1-12-1 0,6 5-8 16,-1-1 0-16,0-4 0 0,4 4 0 0,6-8 0 16,-1 0 53-16,0 0 4 0,5-4 1 0,-5-4 0 15,0 0-42-15,5-8-8 0,-5 0-8 0,-4-4 12 16,0-1 41-16,-5-3 9 0,4 0 2 0,-4-4 0 16,1-1-75-16,3-3-14 15,-4 0-3-15,0-5-1 16,1 1 29-16,-6-5 0 0,-4 5 0 0,-4-4 0 0,-6-1 0 0,6 1 0 0,-5-1 0 0,-5-7 0 0,-9-1 17 15,1 1 10-15,3-1 1 0,-3 1 1 16,-10 3-74-16,0 5-15 0,-5 4-4 16,1-1 0-16,0 9 52 0,4 12 12 0,4 8 0 15,1 4 0-15,0-4 0 0,-1 12 0 0,6-4 0 0,3 12 0 0,1 0 0 0,0 0 0 16,4 5 0-16,1-5 0 16,4-4-54-16,0 4-8 0,-1 8-2 0,6-3-947 15</inkml:trace>
  <inkml:trace contextRef="#ctx0" brushRef="#br0" timeOffset="1687">920 731 1234 0,'0'0'27'0,"0"0"5"0,0 0 2 0,-5 4 2 0,5-4-36 0,0 0 0 0,0 0 0 0,0 0 0 0,0 0 108 15,-9 0 14-15,0 0 3 0,9 0 1 16,-9 4-41-16,4 4-8 0,1 0-1 0,4-8-1 0,0 0-9 0,0 0-2 15,0 0 0-15,0 0 0 0,0 0 0 0,0 0 0 16,0 0 0-16,0 0 0 0,4 4 0 0,10 1 0 16,-1-5 0-16,6 4 0 0,8 4 33 0,0-4 7 15,-9-8 0-15,5-4 1 16,-5 4-117-16,5-5-24 0,5 9-5 0,-6-4-1 0,-3-4 42 0,-1 4 0 31,-5-8 0-31,1 4 0 0,0-8 0 0,-1 8 0 0,-8-8 0 0,-5 3 0 0,0-3 0 0,0 0 0 16,-5 0 0-16,-4 4 0 0,-4-9 0 0,-1 9 0 15,0-4 0-15,-8 4-8 0,-1 0 52 0,0 4 10 16,-9-4 2-16,5-1 1 16,-1 5-95-16,6 0-19 0,4 0-4 0,-1 0-1 0,6 4 62 0,13 4 0 15,0 0 0-15,0 0 0 0,0 0 0 0,0 0 0 16,0 0 0-16,0 0 0 0,9-8 0 0,-5-4 0 0,1-4 0 0,4-1 0 16,5 9-12-16,-1 0-10 0,1 0-2 0,0 0 0 15,4 0 71-15,-5 4 13 0,10 0 4 16,-9 0 0-16,4 4-32 0,-4 0-7 0,-5 0-1 0,5 4 0 15,-1-4-70 1,1 4-14-16,-1-4-4 0,1 4 0 0,0 0-97 16,4 4-20-16,-9-4-4 0</inkml:trace>
  <inkml:trace contextRef="#ctx0" brushRef="#br0" timeOffset="1891">1625 889 1036 0,'0'0'92'31,"0"0"-73"-31,0 0-19 0,0 0 0 0,0 0 156 0,0 0 27 0,-9-4 5 0,0 0 2 0,0-4-48 0,0 4-10 16,0-8-1-16,-5-1-1 0,9-7-62 0,-4 0-13 15,-4 0-3-15,8 0 0 0,-4-5 20 0,4 9 3 16,-4-4 1-16,5 4 0 0,-1-9-76 0,5 1-20 16,-4 8-2-16,4 0 0 15,0 0-16-15,0-1-3 0,4 1-1 0,-4 4 0 16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19.7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0 17 1141 0,'0'0'50'0,"0"0"11"0,0 0-49 0,0 0-12 15,0 0 0-15,0 0 0 0,5 8 133 0,-5-8 24 0,9 8 5 0,0-4 1 16,5-4-47-16,0 4-10 0,4-4-2 0,5 4 0 16,-1-4-22-16,1-4-5 0,0 4-1 0,9-8 0 15,0 4-12-15,4-4-4 0,5 0 0 0,4 4 0 0,1 0-35 0,4 4-7 16,5 0-2-16,4 0 0 0,0 0 16 0,5 0 2 15,-5 0 1-15,9 0 0 0,-8-4-24 0,3 4-11 16,-4 0 10-16,5 0-10 0,-9 0 0 0,-1 0 8 16,6 8-8-16,-1-4 0 0,-5-4 0 0,-3 0 0 15,-1 4 0-15,-14-4 0 0,5 4 72 0,-9-4 12 16,-5 0 3-16,1 4 0 16,-6-4-275-16,-8 4-54 0,0-4-11 0,-5 4-873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20.31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263 765 1764 0,'19'-4'39'0,"-10"8"8"0,0-4 1 0,0 4 1 0,5-8-39 0,4 4-10 0,0-4 0 0,-4 0 0 0,-5 0 45 0,0-4 7 16,0 0 2-16,-5-5 0 0,-4 1-30 0,5 0-5 15,0 0-2-15,-5-4 0 0,0 0 24 0,0-5 5 31,0 1 1-31,0 0 0 0,-14 4-16 0,5-5-3 0,-5-3-1 0,-4 4 0 16,-5 0-43-16,-4 4-9 0,-5-5-2 0,5 9 0 0,4-4 52 0,-4 8 11 16,4 4 1-16,0 4 1 0,0 12-8 0,10 4-2 15,-1-4 0-15,0 4 0 0,1 5 23 0,4-9 4 16,-1 8 1-16,6 0 0 16,-1 1-92-16,5 3-19 0,5 0-3 0,4-4-1 0,0-3 59 15,5-1 0-15,-1 4 0 0,1-8 0 0,4 0 0 0,1-4 0 0,-1 0 0 0,4 1 0 16,1-9 0-16,0 0 0 0,4 0 0 0,-4-9 0 15,4-3 0-15,-4 0 0 0,0 0 0 0,-5-4-8 16,0-4 8-16,1-5 0 0,-10 1 0 0,4-4 0 16,1 3 0-16,-9-3 0 0,-1-8 0 15,-4-1 0-15,-4 1 0 0,4-5 0 0,-10 5 8 16,1 0-8-16,0 7 0 0,-4-3 0 0,-1 3 0 0,-4 1 0 31,-10 4 0-31,-3 4 0 0,3-1 0 0,1 5-8 0,-5 0 8 16,0 4 0-16,0 12 0 0,5-4 0 0,0-4 0 15,4 8 0-15,0 8 0 0,9 4 0 16,5-4 0-16,-4 4 0 0,-1 0 0 0,5 5 0 16,4-1-56-16,1 0-5 0,-1 4-2 0,5 0 0 15,5 1-205-15,-1-1-42 0,15 24-8 16,-6-15-2-16</inkml:trace>
  <inkml:trace contextRef="#ctx0" brushRef="#br0" timeOffset="1258">914 154 1364 0,'0'0'30'0,"0"0"6"0,0 0 2 0,0 0 0 0,0 0-30 0,0 0-8 0,0 0 0 0,5 8 0 15,-5 0 76-15,5 0 13 0,-5 0 3 0,0 4 1 16,0 4-31-16,4 1-6 0,1 3-2 0,-1 0 0 15,5 4-29-15,0 5-5 0,-4 3-2 0,9 1 0 16,-5 3-18-16,4-4 0 0,-4-3 0 0,5-1 0 16,-5 4 55-16,0-7 7 0,10-1 2 0,-10-4 0 15,0 0-50-15,-5-3-14 0,10-1 0 0,-5 0 8 16,-4-8-44-16,-5-8-9 0,0 0-2 0,4 4 0 0,5-4 87 0,-9 0 18 16,0 0 3-16,9-8 1 0,0-4-62 15,-4 0-15-15,0-4-1 0,-1-1-1 0,5 1 17 16,-4 0 0-16,-1 0-8 0,1-4 8 0,-5-5 0 0,4 1 0 15,1-4 0-15,0 3 0 16,-10-3-60-16,5 4-4 16,5-1-2-16,-5 5 0 0,0 0 108 0,0 8 22 0,0 0 4 0,0 12 0 0,0 0-54 0,0 0-14 15,0 0 0-15,0 0 0 0,0 0 17 0,0 8 1 16,-5 4 0-16,0 0 0 0,1 0-9 0,8 8-1 16,6 1-8-16,-6 3 12 0,1 0-29 0,-1-4-7 15,1-3 0-15,-1 3-1 16,5 0 39-16,1 0 8 0,3 1 2 0,-4-1 0 0,0-4-39 0,1 0-7 15,-1-8-2-15,0 4 0 0,0-7 24 0,-9-5 0 16,4 4 0-16,-4-4 0 0,9 4 16 0,1-4 7 16,-1 0 1-16,0-4 1 0,-9 4-25 0,9-4 0 0,-5-5-9 15,6 1 9-15,-1 0 0 0,-5-8 0 0,1 0 0 16,4 0 0-16,-9 4 0 0,4-9 0 0,1 1 8 16,0-4-8-16,-1-1-14 0,-4-3-9 0,0 0-1 15,0-5-1-15,0 5 37 0,0-4 7 0,0 3 1 0,0 1 1 16,-4-4-21-16,4 3 0 15,-10 1 0-15,6 4 0 0,4-5 0 0,0 1 0 0,0 8 0 0,0 0 8 16,0-5-24-16,0 9-5 0,0 8-1 0,0-4 0 16,0 4 22-16,0 8 0 0,0 0 0 0,0 0 0 15,0 0 0-15,0 0-9 0,4 12 9 0,6 0-974 16</inkml:trace>
  <inkml:trace contextRef="#ctx0" brushRef="#br0" timeOffset="1462">1734 724 1094 0,'0'0'97'0,"0"0"-77"0,0 0-20 0,0 0 0 16,0 0 118-16,0 0 20 0,0 0 4 0,0 0 1 0,0-8-48 0,-5-4-10 15,5 4-1-15,-4-4-1 0,-1-4-19 0,1 0-4 0,-1-1-1 16,-4-3 0-16,4 0-34 0,-4 0-6 0,5-5-2 15,-1 5 0-15,-4 4-17 0,5 0 0 16,-1 4 8-16,1-9-8 0,-1 5 0 0,0 0 0 0,-4 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42.1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0 561 0,'0'0'12'0,"0"0"2"0,0 0 1 0,0 0 2 0,0 0-17 0,0 0 0 0,0 0 0 0,0 0 0 16,0 0 19-16,0 0 0 0,0 0 0 0,0 0 0 15,0 0-27-15,0 0-6 0,0 0-1 0,0 0 0 16,0 0 15-16,0 0 0 0,0 0 0 0,0 0 0 16,0 0 0-16,0 0 0 0,0 0 0 0,0 0 0 0,0 0 48 0,0 0 13 15,0 0 3-15,0 0 0 0,0 0-36 0,0 0-8 16,0 0 0-16,0 0-1 16,0 0 21-16,0 0 4 0,0 0 0 0,0 0 1 15,0 0-45-15,0 0-12 0,0 0 0 0,0 0-1 16,0 0 21-16,9 20 4 0,-9-20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48.78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150 0 288 0,'0'0'25'16,"0"0"-25"-16,0 0 0 0,0 0 0 0,0 12 87 0,0-4 12 15,0-8 2-15,0 0 1 0,0 0-48 0,0 0-10 16,0 0-1-16,0 0-1 0,0 0 39 0,0 0 8 15,0 0 2-15,0 0 0 0,0 0-27 0,0 0-4 16,0 8-2-16,0-8 0 0,0 0-3 0,0 0-1 16,0 0 0-16,0 0 0 0,0 0 1 0,0 0 0 15,0 0 0-15,0 0 0 0,0 0-5 16,0 0-1-16,0 0 0 0,0 0 0 0,0 0-2 0,0 0-1 16,0 0 0-16,0 0 0 0,4 8-8 0,1-3-2 15,-5-5 0-15,0 0 0 0,0 0 1 0,4 8 0 0,-4 0 0 16,5 8 0-16,-5 0-2 0,0 0-1 0,0 0 0 15,0 5 0-15,0 3 14 0,0-4 4 16,5 4 0-16,-5-3 0 0,-5 3-52 0,5 0-16 16,0-3 0-16,0 3 0 0,0-4 16 0,0 4 10 0,0 1-2 15,0-5 0-15,5-4-8 0,-5 0 0 0,0-4 9 16,0 5-9-16,0-5 0 0,4 4 9 0,-4-4-9 0,5 0 0 16,-5-12 0-16,0 12 0 0,0-4 0 15,0 5 0-15,0-13 0 0,0 0 0 0,0 0 0 0,0 12 0 16,-5 0 0-16,1-4 0 0,4-8 10 0,0 0-10 15,0 0 0-15,0 0 0 16,0 8 0-16,0-8 0 0,0 0-8 0,0 0 8 0,0 0 0 0,0 0 0 0,0 0 0 16,0 0 0-16,-5 8-9 0,5-8 9 0,0 0 0 0,0 0 0 15,0 8 0-15,-5 0 0 0,5-8 0 0,0 0 0 16,0 0 11-16,-4 8-11 0,4-8 0 0,0 13 0 31,0-5 0-31,-5-4 0 0,5-4 0 0,0 12 0 0,-4 4 0 0,4-8 0 16,0-8 0-16,0 0 0 0,0 0 0 0,0 0 0 0,0 0 0 0,0 0 0 15,0 0-10-15,0 0 10 0,0 0 0 0,0 0 0 16,0 0 12-16,0 0-4 0,0 0-17 0,-5-4-4 16,1-8-1-16,-1 8 0 0,5 4 14 0,0-8 0 15,-9 0 0-15,4 0 0 0,-4-1 8 0,5-3 5 16,-1 0 1-16,-4 0 0 0,5-4-14 0,-6 8 0 0,6-4 0 31,-1-1 0-31,-4 1-8 0,5 0-5 0,4 4-1 0,-9 0 0 0,4 0 14 0,1 4 0 0,4 4 0 0,0 0 0 16,0 0 0-16,0 0 0 0,-10-4 0 0,10 4 0 15,0 0 9-15,0 0-9 0,0 0 0 0,0 0 9 16,0 0-9-16,0 0 8 0,0 0-8 0,5 8 8 16,0 4 1-16,-1-4 0 0,1 4 0 0,-5 0 0 31,9-3-9-31,0 7 0 16,9 4 0-16,-4 0 0 0,-1 0 0 15,1-3 8 1,4-1-8-16,-4 0 8 0,0-4-8 0,-1-8-12 15,-4 4 2-15,0-4 1 0,1 0 9 16,-10-4 16-16,0 0-4 0,4 13-1 0,5-9-11 0,-9-4 0 16,0 0 0-16,0 0 0 0,5 4 0 0,-5-4 0 15,0 0 0-15,0 0 0 0,0 0 0 0,13 0 8 16,-8-4-8-16,-5 4 0 0,9-4 0 0,-4-1-17 16,4-3 2-16,-5-4 1 0,-4 0 32 0,9 0 6 15,-4 4 2-15,-1-4 0 0,6 4-12 0,-6 4-2 16,-4 4-1-16,5-9 0 0,-1 5-3 0,5-4-8 15,-9-4 12-15,9 0-4 0,-9 8-8 0,0 4 0 16,5-8 0-16,-5 8 0 16,0 0-70-16,0 0-19 0,-5-12-4 0,5 12-1063 0</inkml:trace>
  <inkml:trace contextRef="#ctx0" brushRef="#br0" timeOffset="550">0 227 345 0,'0'0'15'0,"0"12"4"0,0-12-19 0,0 0 0 15,0 0 0-15,0 0 0 0,0 0 208 0,0 0 39 16,0 0 7-16,0 0 2 0,0 0-120 0,0 0-23 16,0 0-5-16,0 0 0 0,0 0-33 0,0 0-7 15,0 8 0-15,0-8-1 0,0 0-39 0,0 0-8 0,0 0-2 16,0 0 0-16,0 0 37 0,0 0 7 0,0 0 2 15,0 0 0-15,0 0-52 0,4-8-12 0,1 0 0 0,-1 0 0 16,-4 0 0-16,0 8 0 0,5-13 0 0,4 5 0 16,-5-8 40-16,6 8 6 0,-6 4 1 0,5 0 0 15,0 0-27-15,0 0-4 0,0-4-2 0,1-4 0 16,-6-5-14-16,5-3 8 0,0 12-8 0,0-8 0 16,-4 4 0-16,4 0 0 0,0-1 0 0,-4 5 0 15,-1 0 0-15,5 4 0 0,-4 0 0 0,-5 4 0 16,5 0 24-16,-5 0 0 0,9 8-1 0,-9-8 0 0,0 0-1 0,13 8 0 15,-4 9 0-15,5-5 0 0,-5 0 2 16,-4 0 0-16,-5-12 0 0,13 12 0 0,-4 0-24 0,1-4 0 16,-10-8 0-16,9 13-12 0,0-5 12 0,-9-8 0 15,9 8 0-15,-9-8 0 0,0 0 0 0,4 12 0 16,6 4 0-16,-1 0 0 16,-9-16-30-16,0 0-4 0,4-4-1 0,1 0-1108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53.9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1096 36 680 0,'0'0'30'16,"0"0"6"-16,0-8-28 0,0 0-8 0,0-4 0 0,0 12 0 0,0 0 50 0,0 0 9 15,0 0 1-15,0 0 1 0,0 0 7 0,0 0 0 16,0 0 1-16,0 0 0 0,0 0 9 0,0 0 2 31,0 0 0-31,0 0 0 0,0 0-24 0,0 0-5 0,0 0-1 0,0 0 0 0,0 0-15 0,0 0-3 16,0 4-1-16,-5-8 0 0,5-4-31 0,0 8 0 16,-4 8 0-16,-1 0 0 0,-4-4 38 0,4 0 2 15,5-4 0-15,-4 4 0 0,-5 4-13 0,0-4-3 16,4 1 0-16,-4-1 0 0,-5 0-3 0,10 8-1 15,-10 4 0-15,5-8 0 0,-5-12-10 16,5 8-2-16,-4 4-8 0,-1 0 12 0,0-4-12 0,-4 4 0 16,4 0 8-16,1 1-8 0,-5-1 0 0,4 0 0 15,5 0 8-15,-5 4-8 0,5-4 0 0,-5 4 0 0,5-4 8 16,0 8-8-16,0-3 0 0,0-5 0 0,4 0 8 16,-4 0-8-16,0 0 0 15,0 4 0-15,5-4 0 0,-6 4 0 16,1 1-23-16,5-1-10 0,-5 4-3 0,4-4 0 0,-4 0 61 0,0 0 12 15,4 4 3-15,-4-3 0 0,0-1-40 0,0 4 0 0,4-8 0 16,-4 4 0-16,0 0 22 0,5 0 3 0,-5 1 1 16,-1 3 0-16,6 0-40 0,-10 0-8 0,10 0-2 0,-5-4 0 15,9 1 24-15,-9 3 0 0,4 8 0 0,0-4 0 16,1-12 0-16,-1 1 0 0,-4-1 0 0,9 0 0 0,-9 8 0 16,9-4 0-1,-9 0 0-15,4 4 0 0,-4-8 0 0,5 9 0 0,-5 11 0 0,4-16 0 0,5-12 0 0,-4 4 0 16,-6 4 0-16,6-4 0 0,-5 0 0 0,4 8 0 15,1 13 0-15,-1-9 0 0,-4-16 0 0,9 0 0 16,0 8 0-16,-5 0 0 0,-4 0 0 0,5 4 0 16,-1 1 0-16,5-5 0 0,-4 0 0 0,-1 4 0 15,1 4 0-15,-1 0 0 0,5 0 0 0,-4-3 0 32,-1-9 0-32,5-4 0 0,0 8 0 0,-5 0 0 15,5 0 0-15,-4 4 0 0,-1 4 0 0,-4-4 0 16,5 5 0-16,-1-1 0 0,1-4 0 0,4 4 0 0,0-4 0 15,0 4 0-15,-10 1 0 0,1-1 0 0,5-4 0 16,4 4 0-16,0 0 8 0,0 0-8 0,0-3 8 0,-5 3-8 16,5-4 0-16,0 4 0 0,-4-4 0 0,4 4 0 15,4-3 0-15,-4 3 0 0,-4-4 0 0,4 0 0 16,0 0 0-16,0 4 0 0,0-16 0 0,-9 13 0 16,9 7 0-16,-5-8 0 0,-4 0 0 0,0 4 0 15,4-4 0-15,5 5 0 0,5-1 0 0,-10 0 0 16,1 0 0-16,-1-4 0 0,-4 8 0 0,4-7 0 15,5 3 0-15,0 0 0 0,0 0 0 0,-4-4 0 0,4 5 0 16,-5-5 0-16,1 4 0 0,4-4 0 0,-5 8 0 16,5-8 8-16,-4 5-8 0,4-1 0 0,-5 4 11 0,5 0-3 15,-4 0-8-15,-5 5 12 0,9-5 4 0,-5 4 1 16,-4 1 0-16,9-1 0 0,-5-4-4 16,5 4-1-16,0 1 0 0,-4-5 0 0,-1-4-1 15,5 4-1-15,0 1 0 0,0-1 0 0,-4 0 1 0,-1 8 0 16,5 5 0-16,-4-13 0 0,-1-4-1 15,0-4 0-15,5 4 0 0,-4 1 0 0,-1-5-10 0,1 4 10 16,-1 0-10-16,-4 0 10 0,9 1-10 16,-4-1 0-16,4 0 0 0,-5 0 0 0,0 4 0 0,-4-4 8 15,5 5-8-15,4-1 0 0,-5-4 0 0,1 4 0 16,-1 1 8-16,1 3-8 0,4-4 0 0,-5 4 8 16,5-3-8-16,0-1 8 0,0 0 1 0,-5 0 0 15,5 5 0-15,0-1 0 0,-4 0-9 0,4-4 10 0,-5-3-10 16,5 3 10-16,0 0-20 0,0 0-4 0,0 1-1 15,-4-1 0-15,4-4 31 0,0 4 5 0,-5-4 2 16,5 1 0-16,-4 3-23 0,4-4 9 0,-5 4-9 16,5 0 0-16,0-3 10 0,-4 3-10 0,4 0 8 0,-5 0-8 15,0 5 0-15,5-5 8 0,0-4-8 0,-4 4 0 16,-1-3 8-16,1 3-8 0,4-4 0 0,0 4 8 16,-5 0-8-16,5 1 0 0,0-1 9 0,-4 0-9 15,4 4 0-15,0 5 0 0,0-1 0 0,-5-8 8 16,5-4-8-16,0 5 0 0,-4-5 0 0,4 0 8 15,-5 4-8-15,5 1 0 0,0-1 0 0,-4 0 0 16,4 0 0-16,0 0 0 0,-5 1 8 0,5 3-8 16,0-4 0-16,0 5 0 0,0-5 0 0,-5 8 8 0,5-4-8 15,0 1 0-15,0-1 0 0,5 4 0 0,-5-3 0 16,0-1 0-16,5 0 0 0,-5 0 8 16,4 5 7-16,-4-5 1 0,0 0 1 0,0 1 0 0,0-1-26 15,0 4-6-15,0 5-1 0,0-5 0 0,0-8 26 0,0 4 5 16,0 1 1-16,0 3 0 0,0 0-26 0,5 1-5 15,-5-5-1-15,4 8 0 0,-4-3 16 0,5 3 0 16,-1 0 0-16,1 5 0 0,-1-1 0 0,1 1 0 16,-1 3 0-16,1-3 0 0,-5-1 17 0,5 0-3 15,-1-3-1-15,1 3 0 0,-5-3-13 0,4 3-18 16,1 0 4-16,-1 1 1 0,-4-5 13 0,9 1 0 16,-9 3 0-16,5 0 0 0,0-3 0 0,-1-5 0 15,1 0 0-15,-5 5 0 0,4-5 0 0,1 1 0 0,-5-1 0 16,4 0 0-16,-4-8 0 0,0 5 0 0,0-1 0 15,0 0 0-15,0 1 0 0,0-1 0 0,-4 0 0 16,4 8 0-16,-5-7 0 0,5-1 0 0,0 8 0 0,0-3 0 16,0-1 0-16,0 0 0 0,0-3 0 0,0 3 0 15,5-4 0-15,-1 1 0 0,-4 3 0 0,5-4 0 16,-1 5 0-16,1-5 0 0,0 0 0 0,-1 0 0 16,1 5 0-16,-1-5 0 0,-4 0 0 0,5 1 0 15,4-5 0-15,-9 4 0 0,4-4 0 0,1 1 0 0,-5-5 0 16,0 0 0-16,0 0 0 0,0 4 0 15,0 1 0-15,0-1 0 0,5-4 0 0,-5 0 0 16,4 4 0-16,-4-3 0 0,5-1 0 0,-1 0 0 0,1 0 0 16,-1-4 0-16,1 4 0 0,4 1 0 0,0-5 0 0,-4 4 0 15,-1-4 0-15,5 4 0 0,0 1 0 16,0-1 0-16,1 4 0 0,-1 0 0 0,9 0 0 0,-4 5 0 16,-5-1-8-16,0 4 8 0,0-7 0 15,0 7 0-15,0-4 0 0,-4 4 0 0,4-3 0 0,-5-1 0 16,1-8 8-16,-1 0-8 0,-4 1 0 0,5-5 0 15,4 4 0-15,-4 0 0 0,-1-8 0 0,1 4 0 16,-1-4 0-16,-4-8 0 0,5 13 0 0,4-5-9 16,-5 4 9-16,1-4 0 0,9 0 0 0,-5 4 0 15,-9-12 0-15,9 8 0 0,0 0 0 0,0 0 0 0,0 1 0 16,-4 3 0-16,-5-12 0 0,9 8 0 0,5 4 0 16,-10-4 0-16,-4-8 0 0,9 12 0 0,-4-4 0 15,4 4 0-15,0-4 0 0,0 5 0 0,-9-13 0 0,9 8 0 16,0 4 0-16,0-4 0 0,0 0 0 15,1 0 0-15,3 0 0 0,-4 0 0 0,5-4 0 16,0 4 0-16,-1 1 0 0,1-5 0 0,0 4 0 0,-1-8 0 16,1 4 0-16,-5-4 0 0,5 4 0 0,-1 0 0 15,-4-4 0-15,1 0-8 0,-1 0 0 0,0 4 0 16,0 0 8-16,0 0 11 0,0 4-3 0,5-4 0 0,-5 0-8 16,5 4 0-16,-5 0 0 0,4 0 0 15,1 1 0-15,0 3 0 0,4-4 0 0,0 4 0 0,0 0 0 16,5 0 0-16,0 0 0 0,-5 0 0 15,0 1 0-15,0-1 0 0,-4-4 0 0,-14-8 0 16,14 4 0-16,-14-4 0 0,23 8 0 0,-14 0 0 0,-9-8 0 16,18 4 0-16,0-4 0 0,-4 0 0 0,-1 0 0 0,1 0 0 15,0-4 0-15,-14 4 0 0,9 0 0 0,4-4 0 16,1 4 0-16,4 0 0 0,-4 4 0 0,4-4 0 16,-9 4 0-16,9 0 0 0,-4 0 0 0,4 4 0 15,1 0 8-15,3-4-8 0,-8 5 8 0,4-1-8 16,0 0 0-16,-4 0 8 0,4-8-8 0,1 8-9 15,-1-4 9-15,-5 4-13 0,1-12 13 0,4 4 0 0,-9-4 0 16,5 0 0-16,0 0 0 0,-1 0 0 0,1-4 0 16,-5 4 0-16,5-4 0 0,-1 4 0 0,-3-5 0 15,3 1 0-15,1 0 0 0,-5 0 0 0,5 0 0 0,-10 0 0 16,5 0 0-16,5 4 0 0,0 0 0 0,-10 4 0 16,1-8 0-16,8 4 0 0,1 0 10 0,-5 0-10 15,0-5 0-15,0 5 0 0,0 4 0 0,1-8 0 16,-6 0 0-16,10 4 0 0,-1-4 0 0,1 0 0 15,-9 0 0-15,4 0 0 0,0-4 0 0,0 4 0 16,5-5-8-16,-10-3 8 0,5 4 0 0,0-4 0 16,0 4 0-16,1 0 0 0,-6-5 0 0,5 1 0 15,0 4 0-15,-4-4 0 0,-1 0 0 0,1 4 0 16,0-5 0-16,4 5 0 0,-5-4 0 0,5 0 0 0,-4 0 0 16,4 4 0-16,-4-1 0 0,4 1 0 0,-5 4 0 15,1-4 0-15,-1 0 0 0,1 4 0 0,-1-8 0 0,1 3 0 16,-1 5 8-16,1-4-8 0,0 0 0 15,-1-4 0-15,1 0 9 0,-1 4-9 0,-4-5 0 16,5 1 0-16,-5-4 0 0,4 4 0 0,1-4 0 0,-5-1 8 16,4-3-8-16,-4 4 0 0,0-4 0 0,5 3-13 15,-5 1 1-15,0 0 1 0,0 0 21 0,0-5 4 16,5 5 1-16,-5 0 0 0,4 0-15 0,-4-1 8 16,5 1-8-16,-5-4 0 0,4 0 8 0,1-1-8 15,-1 1 0-15,-4 0 9 0,5-1-9 0,-1 1 0 16,1 4 9-16,0-4-9 0,-5-1 9 15,0 1-9-15,4-4 12 0,1 8-12 0,-5-5 13 0,0 1-4 0,4 0-1 16,-4-1 0-16,0 1-8 0,0 4 12 0,0-4-12 16,0 3 12-16,0 1-12 0,0 0 8 0,0 0-8 0,0-1 8 15,0 1-8-15,0 0 0 0,0 0 0 0,0-1 0 16,0-3 0-16,5 4 8 0,-5 0-8 0,-5-1 0 16,5 1 0-16,5 0 8 0,-5 4-8 0,0-4 0 15,0-1 10-15,4 1-10 0,-4 4 12 0,0 0-12 16,0 0 0-16,0-5 0 0,0 1 0 0,0 4 0 0,-4-4 12 15,4-1-4-15,0-7 0 0,0 4-8 16,0 4 8-16,4-5-8 0,-4 5 0 0,0-4 0 0,0 4 0 16,5-1 10-16,-5 1-10 0,4 0 8 0,-4 4-8 15,0-5 12-15,5 5-12 0,0 0 12 0,-5-4-12 16,4 0 0-16,-4-1 9 0,5 1-9 0,-5 0 0 16,4 0 9-16,1-1-9 0,4-7 0 0,-9 4 0 0,4 0 0 15,1-1 0-15,-5 1 0 0,4 4 0 0,1-1 0 16,-5 5 0-16,5-4 0 0,-5 4 0 0,0-4 8 15,0 3 0-15,0-3-8 0,4 8 11 0,-4-4-11 16,5 0 10-16,-5 0-10 0,0-5 0 0,0 1-13 16,0 0 1-16,4 0 0 0,-4-1 22 0,0 1 5 15,5-4 1-15,-5 0 0 0,4-1-16 0,-4 5 0 16,5-4 0-16,-1 4 0 0,-4-5 0 0,0 1 0 16,5 0 0-16,0-5 0 0,-5 1 0 0,0 4 0 0,4-1 0 15,-4 1 0-15,5-4 0 0,-1 8 0 0,1-5 0 16,-1 1 0-16,-4-8 8 0,5 3-8 0,-1 5 0 15,1-4 0-15,0-1 8 0,-1 5-8 0,1 0 0 0,-1 0 9 16,5 3-9-16,-9-3 0 0,5-4 0 0,-1-1 0 16,-4 5 9-16,5 0-9 0,-5 0 10 0,5-1-10 15,-5-3 10-15,0 0-10 0,0 3 10 0,4-3-10 16,1 0 10-16,-1-1-10 0,1 1 10 0,-1 8-10 16,1 0 9-16,-1-5-9 0,1-7 8 0,-1-5-8 15,-4 5 8-15,0 0-8 0,0-1 0 0,0 5 8 16,-4 0-8-16,4 3 8 15,0-7-8-15,0 4 8 0,0 3-8 0,-5-3 0 0,5 0 0 0,-4-1 8 0,4-3-8 16,0 4 0-16,0-1 0 0,0-7 0 0,0-9 0 16,0 13 0-16,0 4 0 0,0-1 0 0,-5-7 15 0,5 4-3 15,-4-5 0-15,4 5 0 0,0-1-12 0,-5 1-15 16,1 4 3-16,4-1 1 0,-9 1 11 0,4 4 0 16,0-1 0-16,1 1 0 0,4 4 0 0,0 0 8 15,0 0-8-15,-5-5 0 0,5 1 10 0,-4 4-2 16,-1-1-8-16,5 1 12 0,-4 0-12 15,4-8 0-15,-5-9 0 0,5-3 0 0,0-1 0 0,-4-15 0 16,-6 7 0-16,6 1 0 0,-5 3 0 0,4 9 0 16,-4-1 0-16,5 5 0 0,-6 3 0 0,6 1 0 0,-5 0 0 15,4-1 0-15,1 5 0 0,-5 0 0 0,9-4-12 16,-5-5 12-16,0-3 0 0,5-1 0 0,0 1 0 16,0 0 0-16,-4-5 0 0,4 5 0 0,0 3 0 0,0-3 0 15,-5 3 0-15,5 1 0 0,-4 4 0 16,4-1 0-16,0 5 0 0,-5 4 0 0,5 0 0 15,-4-1 0-15,4-3 0 0,-5 8 0 0,5 0 0 0,-4 0 0 16,4 3 0-16,0-3 0 0,-5-4 8 0,5 0-8 16,0-4 0-16,-4-1 0 0,4-3 0 15,-5-4 0-15,0-9 0 0,5 5 0 0,-4 3 0 0,-1 1 0 16,5 0 0-16,-4-1 0 0,-1 9 0 0,1 0 0 16,-5-1 0-16,4 5 0 0,0 4 0 0,1-4 0 0,-1-9 0 15,1 13 0-15,-5 4 0 0,4 4 0 0,-4 0 0 0,0 0 0 16,0 0 0-16,0-5 0 0,0 5 0 15,4 0 0-15,-4-4 0 0,0-4 0 0,0 4 0 16,-5-4 0-16,5-1 0 0,-5 5 0 0,1-4 0 0,-6-4 0 16,1 0 0-1,0-1 0-15,0 1 0 0,0 0 0 0,-1 8 0 0,6 0 0 16,-6-1 0-16,1 5 0 0,9 0 0 0,-4 4 0 0,-6-4 0 0,10 0 8 16,-4 4-8-16,-6-4 0 0,1 4 0 0,0 4 0 15,-9 0 0-15,8 0 0 0,-8 4 0 0,9 0 0 16,-5 4 0-1,5 0 0-15,-5 0 0 0,5 0 0 0,0 0-9 0,-1 5 9 0,1-5-15 16,5 4 3-16,-1-4 1 0,5 4 0 16,-5-8-13-16,5 0-4 0,0 4 0 0,0-4 0 15,0-4-16-15,0 4-3 0,4-4-1 0,1 4 0 16,-1-4-108-16,0 0-23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58.81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181 123 1728 0,'0'0'38'0,"0"0"8"0,0 0 2 0,0 0 0 0,0 0-39 0,0-4-9 0,0-8 0 0,-5 4 0 16,1-8 104-16,-1 3 20 0,0 5 3 0,-4-4 1 16,0 0-103-16,0 0-25 0,-5 8 0 0,1 4 0 15,-1-4 0-15,0 8 0 0,1 4 0 0,4 4 0 16,-5 4 56-16,0 5 7 0,5-1 1 0,5-4 0 16,-5-8 0-16,4 4 0 0,5 4 0 0,-4 9 0 15,4 3-52-15,4-4-12 0,-4-3 0 0,5-1 0 16,-1-4 0-16,-4-16 0 0,14 4 0 0,-5 8 0 15,5-8 0-15,-5 4 0 0,4-4 0 16,-4-4 0-16,1-4 54 0,-1-4 8 0,0-4 2 0,4 4 0 16,-8-4-52-16,4 4-12 0,0 0 0 0,0 0 0 0,0-1 0 0,-4-7 0 31,4 0 0-31,0 0 0 0,-4 0 0 0,4-5 0 0,-5 1 0 0,5 4 0 0,-4 0 0 0,4 4 0 16,-4-4 0-16,-1 3 0 0,-4 13 0 15,0 0 0-15,0 0 0 0,0 0 0 0,0 0 0 0,0 0 0 16,5 8 0-16,-1 1 0 0,-4-9 0 0,5 12 0 15,-1 12 0-15,1-4 0 0,0-4 0 0,-1-3 0 16,1-1 0-16,4-4 0 16,0 8-48-16,0-4-13 0,0 4-3 0,0-4 0 15,5 1-102-15,0-5-21 0,-1 4-4 0,1-8-794 0</inkml:trace>
  <inkml:trace contextRef="#ctx0" brushRef="#br0" timeOffset="454">563 293 1429 0,'0'0'31'0,"0"0"6"0,0 0 2 0,0 0 2 0,0 0-33 0,0 0-8 0,0 0 0 16,0 0 0-16,0 0 120 0,0 0 21 0,0 0 5 0,0 0 1 16,-4-4-67-16,-1 0-12 0,-4 0-4 0,0-4 0 15,0-4 0-15,0-4 0 0,4 3 0 0,5-3 0 16,-5-4-51-16,5 4-13 0,10 0 0 0,-6-1 0 16,-4 1 54-16,5 4 8 0,-1-4 2 0,1 8 0 15,-1 0-52-15,1 0-12 16,4 4 0-16,0-5 0 0,5 5 0 0,-1 4 0 0,-4 0 0 0,5 0 0 15,4 4-48-15,-4 0-13 0,0 5-3 0,-1-1 0 16,1 0 0-16,0 0 0 0,-1 4 0 16,1-4 0-16,-5 4 52 0,0-8 12 0,0-4 0 0,0 4 0 0,-9-4 19 15,9 4 6-15,5 4 2 0,-5 1 0 16,0-5-43-16,0-4-9 0,1-8-2 16,3-5 0-16,-8 5 73 0,4 0 14 0,0-4 4 0,-4 8 0 0,4-4 0 0,-9 0 0 15,0-4 0-15,0 4 0 0,0 8-52 16,0-13-12-16,-5-3 0 0,1 0 0 0,4 16 8 0,-14-8-8 15,5-4 11-15,-5 0-11 0,5 8 0 0,0 8 0 16,0 8 0-16,0-4-12 0,-5 0 33 0,5 4 7 16,4 8 2-16,-4-7 0 0,5-5 3 0,-1 8 1 15,5 0 0 1,0 4 0-16,0 5-34 0,5-5 0 16,-1 0 0-16,5 4 0 0,0 1 0 0,1-9 0 15,-1 4 0-15,4-8 0 0,1-4 0 0,-5 0-14 0,0 0 1 16,0 0 0-16,0-3 13 0,10 3 0 0,-6 0-10 15,1-4 10-15,0 0-114 16,4-4-18-16,-5 4-4 0,6-4-982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5:56.3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419 526 288 0,'-5'16'12'0,"5"-12"4"0,0-4-16 0,0 0 0 16,5 4 0-16,-5-4 0 0,0 0 69 0,0 4 11 16,9 0 3-16,-9-4 0 0,0 0-69 0,0 0-14 15,0 0 0-15,0 0 0 0,-5 4 47 0,5-4 13 16,0 0 4-16,0 0 0 0,0 9 0 0,0-9 0 15,0 0 0-15,0 4 0 0,0-4 10 0,0 8 2 16,0-8 1-16,0 0 0 0,0 0-4 0,0 0-1 16,0 0 0-16,0 0 0 0,0 8-13 0,0-8-3 15,0 0-1-15,0 0 0 0,0 0-5 0,0 0-1 16,0 0 0-16,0 0 0 0,0 0-2 0,0 0-1 16,0 0 0-16,0 0 0 0,0 0-5 0,0 0-1 0,0 0 0 15,0 0 0-15,0 0-7 0,0 0-1 0,0 4-1 16,0-4 0-16,0 0-14 0,0 0-2 0,0 0-1 0,0 0 0 15,0 0 12-15,0 0 2 0,0 0 1 0,0 0 0 16,0 0 5-16,0 0 1 0,0 0 0 0,0 0 0 16,0 0-44-16,0 0-9 0,-4-4-2 0,4 0 0 15,0-4 20-15,0 0 11 0,0-1-2 0,0 5 0 16,0-4 7-16,0 0 0 0,0 8 1 0,0-12 0 16,0 4-17-16,0-4 0 0,0 0-11 0,0 4 11 15,0-5 16-15,0 1 11 0,0-4 1 0,4 8 1 16,-4 0-29-16,5-4 8 0,-10-8-8 0,5-1 0 15,0 1 0-15,0 0 0 0,-9-4 0 0,4-1 0 16,1 1-24-16,-1 0-4 0,-4 4 0 16,5-1-1-16,-5 1 29 0,4 8 0 0,0-4 0 15,1 4 0-15,13 3 45 0,-9 1 15 0,-5 0 4 0,1 4 0 16,-1-8-75-16,5 12-14 0,0 0-3 0,0 0-1 0,0 0 29 0,0 0 0 16,-4-4 0-16,4 4 0 0,0 0 27 0,0 0-2 15,0-4 0-15,0 4 0 16,0 0-122-16,0 0-25 0,0 0-5 0,0 0-1 15,-5-4-102-15,1 0-21 0,-5 0-4 0,9 4-564 0</inkml:trace>
  <inkml:trace contextRef="#ctx0" brushRef="#br0" timeOffset="314">0 65 1148 0,'0'0'51'0,"0"0"10"0,0 0-49 0,0 0-12 0,0 0 0 0,0 0 0 16,0 0 104-16,0 0 17 0,0 0 4 0,0 0 1 16,0 0-24-16,0 0-5 15,0 0-1-15,0 0 0 0,0 0-31 0,0 0-6 0,0 0-2 0,0 0 0 16,0 0-35-16,0 0-7 0,4 0-2 0,5 0 0 16,-4-4 39-16,4 4 7 0,0-4 1 0,5 0 1 0,-1 4-5 15,10-5-2-15,0 1 0 0,4 0 0 16,1 0-13-16,-1 0-2 0,5 4-1 0,0 0 0 0,13 0-18 0,-8 0-3 15,-1-8-1-15,10 4 0 0,-5 0-4 0,0 0 0 16,4 0-1-16,1 4 0 0,-1-4-2 0,-8 0 0 16,4 4 0-16,-5 0 0 0,-9 0-9 0,1 0 0 15,-6 0 0-15,-3 0 0 16,-6 4-152-16,1-4-32 0,-5 4-6 0,-4 0-2 0</inkml:trace>
  <inkml:trace contextRef="#ctx0" brushRef="#br0" timeOffset="707">878 449 1497 0,'0'0'66'0,"10"-4"14"0,-10 4-64 0,0 0-16 0,13 0 0 0,-13 0 0 16,14 4 157-16,-1 0 28 0,-3-8 6 0,3 0 1 15,-13 4-52-15,9-4-9 0,0-4-3 0,1 0 0 16,-6 0-102-16,1 4-26 0,-5 4 0 0,4-8 0 0,-8 0 0 16,-1 3 0-16,1-3 0 0,-1 4 0 15,-4-8 0-15,0 8 0 0,0 0 0 0,0 4 0 0,-10 0 56 16,6-4 7-16,-5 0 1 0,-1 4 0 16,-3 4-76-16,3 4-16 0,10 0-2 0,-4 0-1 0,-6 9 50 0,10-1 9 15,5 0 3-15,4 4 0 16,0 8-31-16,0-3-20 0,0-9 4 0,4 0 0 0,10 4 16 0,-5-3 0 15,5-1 0-15,-1 0 9 0,10 0-9 0,-9 0 0 16,-1 0 0-16,1-7 8 0,0-1-8 0,-1 0 10 16,1-4-10-16,4 0 10 0,0 0-10 0,1-4 10 15,-1 4-10-15,0-4 10 0,-4 4-10 0,4-4 0 16,-4-4 0-16,4 4 0 16,-9-4-100-16,0-4-23 0,5 8-4 0,-5-8-1025 0</inkml:trace>
  <inkml:trace contextRef="#ctx0" brushRef="#br0" timeOffset="1021">1325 591 1728 0,'0'0'38'0,"0"0"8"0,0 0 2 0,0 0 0 0,0 0-39 0,0 0-9 0,-5 4 0 0,0 4 0 15,-4 0 104-15,5-4 20 0,-5-12 3 0,4 0 1 16,1 4-52-16,-6 0-9 0,6 0-3 0,-5-4 0 15,4 0-51-15,5 3-13 0,-4-3 0 0,-1 0 0 0,5-4 54 16,0 4 8-16,5-8 2 0,-5 4 0 16,4 0-52-16,1-1-12 0,-5 5 0 0,9-4 0 0,-5-4 0 0,6 0 0 15,-6 4 0-15,10 0 0 0,-5 3 0 0,0 1 0 16,5-8 0-16,-1 4 0 0,1 0 0 0,-5 4 0 16,9 0 0-16,-4 0 0 0,9 0 0 0,-5-1 0 15,0 5 0-15,0-4 0 0,-4 8 0 0,0 0 0 16,4 0 0-16,-4 8 0 15,-1 0-48-15,1-3-13 0,-5-5-3 0,-9 0 0 16,0 0-204-16,9 4-42 0,-9-4-8 0,14 16-2 0</inkml:trace>
  <inkml:trace contextRef="#ctx0" brushRef="#br0" timeOffset="1495">1630 522 1396 0,'0'0'62'0,"0"12"13"0,0-12-60 16,0 8-15-16,0 4 0 0,0-12 0 0,0 8 128 0,0-8 22 0,0 0 5 0,0 0 1 15,-5 13-46-15,5-13-9 0,0 0-1 0,0 0-1 16,0 0-44-16,0 0-9 0,0 0-2 0,5-9 0 16,-10-3-9-16,5 0-3 0,-4-4 0 0,-1 0 0 15,5 0-13-15,5 4-3 0,-1-5-1 0,1 5 0 16,-1-4-15-16,5 4 0 0,-4 0 8 0,4 0-8 16,-5 3 0-16,1-3 0 0,4 4 0 0,0 4 0 15,-9 4 12-15,9-8-1 0,0 4 0 0,-9 4 0 16,0 0-11-16,10 4-16 0,-1 4 4 0,4 0 1 0,-13-8 11 15,0 0 0-15,9 4 0 0,1 4 0 0,-1 1 0 16,-5-1 0-16,-4-8 0 0,0 0 0 0,5 8 0 0,4 0 0 47,0-8 0-47,0 8 0 0,0-8 0 0,0-8 0 16,0-8 0-16,0-1 0 0,1 5 0 0,-1 4 0 15,0 4 0-15,0-4 0 0,0-4 0 0,-4 0 0 16,-1 0 0-16,5 4 0 0,-4 3 13 0,-1-3 5 15,5 4 1-15,-4 0 0 0,0 4-19 0,4 0 0 16,-5 8 8-16,1-4-8 0,-5-4 10 0,0 9-2 16,9-1 0-16,-5 0 0 0,-4 0 0 0,10 4-8 15,-10 4 12-15,0 0-4 0,4 5-8 0,-4-5 0 0,5 4 0 16,-5-8 0-16,4 4 0 0,1 1-19 0,-5-9 3 16,4 4 1-1,1-4-64-15,-1 4-13 0,6-4-2 0,-1 0-1 16,-9-8-192-16,9 4-38 0</inkml:trace>
  <inkml:trace contextRef="#ctx0" brushRef="#br0" timeOffset="1759">2176 575 864 0,'0'0'38'0,"0"0"8"15,0 0-37-15,14 4-9 0,-5 0 0 0,-9-4 0 0,0 0 235 16,9 8 45-16,4-4 8 0,1 0 3 0,-5-8-139 16,-4 4-28-16,4-4-6 0,0 4-1 0,0-8-23 0,-9 8-5 15,0 0-1-15,5-12 0 16,-1-1-70-16,-4-3-18 0,0-4 0 0,0 0 0 0,0 0 0 0,-4 3 0 15,-1 1 0-15,-4-4 0 16,4 0 0-16,-4-1 0 0,5 1 0 0,-1 4 0 0,-4 4 0 0,0 4 0 16,4-4 0-16,1-1 0 0,-1 5 0 0,1 0 0 15,4 0 0-15,0 4 0 0,0-4 0 0,0 8 0 16,0 0 0-16,0 0 0 0,9-8 55 0,5 4 7 16,-1-4 2-16,1 4 0 0,4 0-52 0,0 4-12 15,-18 0 0-15,14 0 0 16,4-4-25-16,0 0-8 0,1 4-2 0,-6 0 0 15,-13 0-62-15,18 0-13 0,-18 0-2 0,14 0-1000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5426,'5'1'16303,"-4"-6"-16435,-4-69 1395,0-2-5448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755 383 11749,'0'0'3514,"-55"9"-3092,-181 29-236,198-33-85,0-1 0,-71-3 0,57-2 149,49 1 310,4-3-400,-1 1 0,1-1 0,0 0 0,0 1 0,0-1 0,0 1 0,0-1 0,0 1 1,1-1-1,-1 1 0,1 0 0,0 0 0,-1-1 0,1 2 0,4-5 0,40-30 189,-21 18-132,7-9-63,-2-1 1,-1-2 0,47-61-1,-72 85-143,0-1 0,-1 1 0,1-1 0,-1 0 0,0-1 0,-1 1-1,3-12 1,-5 17-11,1-1-1,-1 1 1,0 0-1,1-1 1,-1 1-1,0 0 0,-1-1 1,1 1-1,0-1 1,-1 1-1,1 0 1,-1-1-1,0 1 0,1 0 1,-1 0-1,0 0 1,0 0-1,-1 0 1,1 0-1,0 0 0,-1 0 1,1 0-1,-1 0 1,0 1-1,0-1 1,1 1-1,-1-1 1,0 1-1,0 0 0,-4-2 1,-10-3 2,-1 0-1,0 1 1,-1 1 0,1 1 0,-21-1 0,-96-2-342,128 5 306,-211 1-3258,214 0 2025,22 0-8239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00.10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65 1258 1324 0,'0'0'118'0,"0"0"-94"16,5 12-24-16,-5-12 0 0,0 0 145 0,0 0 25 16,0 0 5-16,0 0 1 0,0 0-39 0,0 0-7 0,0 0-2 0,0 0 0 15,-5 13-51-15,5-13-10 0,-9 0-3 0,5-8 0 16,-6-1-51-16,6 1-13 0,-1-4 0 0,-4 0 0 0,5-4 0 0,-1 4 0 16,1 0 0-16,-1-5 0 0,5-3 0 0,-4 4 0 15,4 0 0-15,0-4 0 0,0-1 0 0,4 5 0 16,5 4 0-16,-4 0 0 0,-1-8 0 0,5 3 0 15,5 5 0-15,-9-8 0 0,4 4 0 0,0 0 0 16,4 8 0-16,-3-1 0 0,3 1 0 0,-4 0 0 16,5 0 0-16,0 4 0 0,-5 0 0 0,0 4 0 15,5 8 0-15,-1-4 0 16,1 4-48-16,-5 0-13 0,0-4-3 16,0 9 0-16,0-5-153 0,-4 4-31 0,4 4-7 0,-5-4-1 15,1 0 103-15,0 0 20 0,-1 1 4 0,1-1 1 16,-1-4 51-16,1 0 10 0,-5-8 3 0,4 8 0 0,5 0 153 0,1-4 31 15,-1-4 7-15,0 0 1 0,4-4 50 0,1 4 10 16,0 0 3-16,-1-4 0 0,6 4-50 0,-6-4-9 0,1-8-3 16,-5 4 0-16,5 0-52 0,-5-4-10 0,-5-5-3 15,5 5 0-15,-4-4 0 0,0 4 0 16,-5-4 0-16,-5 0 0 0,0-1-39 0,1 9-8 0,-5 0-1 0,4 4-1 16,-4-4-6-16,-5 0-1 0,-4 4 0 0,9 4 0 15,-4 4-24-15,-6 0-6 0,6 0-1 0,-6 4 0 16,6 4 70-16,-1 4 13 0,0 1 4 0,5 3 0 15,5 0-52-15,-1 0-12 0,1 5 0 0,4-5 0 16,4 4-15-16,1 0-5 0,4 1-2 0,0-5 0 16,0-4 22-16,5 0 0 0,-1 0 0 0,6 5 0 0,-1 3 16 0,0-12 4 15,-4-8 0-15,4-4 1 0,-4 0-34 0,4 0-7 16,-5 0-2-16,1-4 0 0,0 4 22 0,4 0-11 16,-4-4 11-16,-10 4-8 15,10 0-76-15,-5 0-14 0,-9 0-3 0,5-4-731 16,4 0-147-16</inkml:trace>
  <inkml:trace contextRef="#ctx0" brushRef="#br0" timeOffset="471">816 809 1173 0,'0'0'52'0,"0"0"11"0,0 0-51 0,0 0-12 0,0 0 0 0,0 0 0 0,0 0 143 16,0 0 25-16,0 0 6 0,-9 12 1 0,9 4-15 0,-4 1-4 15,-1 3 0-15,5 0 0 0,0 0-57 0,0 1-12 16,0 3-3-16,5 0 0 0,-1-4-38 0,1 1-8 15,4-1-2-15,-4 0 0 16,-1 0-16-16,10 1-4 0,-10 7-1 0,5-8 0 0,-9-20-15 0,10-4 9 16,-10 4-9-16,9 4 8 0,4 8-8 0,1-12 0 15,-9 0 0-15,4-12 0 0,0 0 0 0,0-4-9 16,0 0 9-16,-4-1-10 0,4 1 10 0,-5 0 0 16,5 0 0-16,-4-4-8 0,-1 7 8 0,-4-7 0 15,5-4 0-15,-1 0-8 0,1-5 8 0,0 13 0 16,-5-4 0-16,0 4 0 15,0-5 0-15,0 5 0 0,0 4-9 0,0 4 9 0,0-4-24 16,0 4 0-16,0 8 0 0,0 0 0 16,0 0-93-16,0 0-19 0,0 0-4 0,0 0-1 15,0 8-87-15,0 4-16 0,0-4-4 0</inkml:trace>
  <inkml:trace contextRef="#ctx0" brushRef="#br0" timeOffset="1005">1149 1044 1267 0,'13'8'28'0,"-13"-8"5"0,0 0 2 0,0 0 1 0,0 0-36 0,10 4 0 0,3 4 0 0,-4-4 0 15,0 0 108-15,1-4 14 0,8 4 3 0,-9 0 1 16,0-12-10-16,0 4-3 0,0 0 0 0,0-4 0 16,0 4-37-16,-4-4-7 0,0 0-1 0,-5 4-1 0,4-8-21 15,-4 3-4-15,0-3-1 0,0 0 0 16,-4 0-10-16,-1 0-3 0,0-4 0 0,-4 4 0 0,5-1-16 0,-5-3-3 16,0 4-1-16,-1 0 0 0,6 0-8 0,-5 4 0 15,4 4 0-15,1-4 8 0,-5-5-8 0,4 1 0 16,5 4 0-16,0 8 0 0,0 0 8 0,0 0 4 15,5-12 0-15,-1 0 0 0,1 0-12 0,4 4-17 16,4 0 4-16,1 4 1 0,0-1 12 0,4 5 0 16,-4 9 0-16,4-5 0 0,-4-8 0 0,-1 4 15 15,5 0-3-15,-4 8-1 16,0 4-69-16,-1-8-14 0,-4 0-2 0,5 0-1 16,-5 0-16-16,0 4-3 0,5 0-1 0,0 0 0 15,-5-4-25-15,0 0-4 0,5 0-2 0,-5 5 0 16,0-5 65-16,4 0 13 0,-4 0 2 0,5 0 1 0,-5-4 45 0,0 0 0 0,0 0 0 15,5 0 10-15,-5-4 40 16,5 0 8-16,-5 0 2 0,5 0 0 0,-1-5 23 0,-4 5 5 0,1-4 0 16,-1 4 1-16,0 0-14 0,-5-4-3 0,1 0-1 0,-5 0 0 15,0 8-22-15,0 0-4 0,0 0-1 0,-9-8 0 16,0-4-14-16,4 0-3 16,-4 7-1-16,-5-3 0 0,10 8-10 0,-10-4-1 0,5 4-1 0,0 0 0 15,0 0-1-15,0 4 0 0,0 4 0 0,-5 1 0 16,9 3-3-16,-4 0-1 0,9 4 0 0,-4 0 0 15,4-4-1-15,4 5-8 0,-4 3 12 0,9-4-4 16,-4 0-8-16,4-4 10 0,5 0-10 0,-5 1 10 0,9-1-10 16,-4-4 0-16,4 4 0 0,5-4 0 0,-5 0 0 0,0 0 0 15,9 0 0-15,1 0 0 0,-1 1 0 0,-4-5-11 16,-5-4 3-16,-4 8 0 31,4 0-113-31,-4-4-23 0,4 0-4 0,-5 0 0 0,6-4-113 0,-1-4-23 0</inkml:trace>
  <inkml:trace contextRef="#ctx0" brushRef="#br0" timeOffset="1445">2109 979 460 0,'0'0'20'0,"10"-4"5"0,-1-8-25 0,0 4 0 16,0 4 0-16,0-4 0 0,0-9 216 0,0 5 39 15,0 4 7-15,0-8 2 0,-4 4-141 0,4 0-28 16,-9-8-6-16,5 3-1 0,-5 1-12 0,0 0-4 0,0 0 0 0,-5 0 0 16,1 3-24-16,-1 1-4 0,0 8-2 15,5 4 0-15,0 0-5 0,0 0-1 0,-18 4 0 16,9 4 0-16,9-8-8 0,-9 8-3 0,-5 9 0 0,1-1 0 15,4 4-13-15,4 0-4 0,-4-3 0 0,4 3 0 16,1 0-8-16,8 0 12 0,-4 0-12 0,9 5 12 16,-4-1-12-16,0-4 10 0,4-8-10 0,0 1 10 15,0 3-10-15,0-4 0 0,5-8 9 0,-5-4-9 16,4-8 0-16,1 0 0 0,4-4 0 0,-4-5 0 0,4-3 0 16,-4 0-10-16,4 0 10 0,-4-5 0 0,4-3-8 15,-4 0 8-15,-1-1 0 0,1-3 0 0,-5 0 0 16,0-5 0-16,-4 1 0 0,-1-5 0 0,1-7 0 0,-5 3-8 15,0 1 8 1,-5-9 0-16,-4-3 0 0,0 3 0 0,0 0-8 0,4 1 8 0,-4 3 0 0,0 1 0 16,0 7 0-16,4 9 0 0,5-1 0 0,-4 9 8 15,4 8-8-15,-5 4 0 0,5 12 12 0,0 0-3 16,0 0-1-16,0 20 0 0,0 4 1 16,0 9 0-16,5 7 0 0,-1 9 0 0,1 3 4 0,4 1 1 15,0-5 0-15,0 9 0 0,0 0 3 16,5 3 1-16,4-3 0 0,1 0 0 0,-1-9-18 0,0 1 0 15,0-9 8-15,0 5-8 16,1-9-52-16,-1 5-13 0,0-9-3 0,0 1-661 16,-4-13-132-16</inkml:trace>
  <inkml:trace contextRef="#ctx0" brushRef="#br0" timeOffset="1602">2774 882 288 0,'0'0'25'0,"0"0"-25"0,0 0 0 0,0 0 0 16,0 0 325-16,0 0 60 0,0 0 12 0,5-8 3 16,-1 0-230-16,1 0-46 0,-5 0-8 0,0 8-3 15,0-9-78-15,-5 1-16 0,5 8-3 16,-4-4-658-16,-1-4-131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04.40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4 17 2570 0,'0'0'56'0,"0"0"12"0,0 12 3 0,0 4 1 0,0-4-57 0,0 4-15 15,-4-4 0-15,4 1 0 0,0 3 72 0,4 4 11 0,-4-8 2 16,0 8 1-16,0 1-69 0,5-1-17 0,-5-8 0 0,4 4 0 15,1 4 0-15,-1-3 0 16,5-9 0-16,-4 0 0 0,4-4 0 0,-4 0 0 0,4-4 0 0,4-4 0 16,-4-4 0-16,5 4 0 0,0 0 0 0,-1-4 0 15,-3-5 0-15,3 1 0 0,-4 0 0 0,5-4 0 16,-5-4 55-16,-4-1 7 0,4 1 2 0,0 8 0 16,0 0-96-16,-5 0-20 15,6 0-3-15,-6 0-1 0,1 3 39 0,-5 9 7 0,0 0 2 0,0 0 0 16,0 0 8-1,0 0 0-15,0 13 0 0,0-1 0 0,-5-4 0 0,5 8 0 0,5-4 0 0,-1 8 0 16,-4-3 0-16,5 3 0 0,4-4 0 0,0 0 0 16,5 0 50-16,-10-8 12 0,5 1 2 15,-4-1 1-15,4-4-51 0,0 0-14 0,0-4 0 0,5 0 0 16,-5 0-56-16,5 0-16 0,-1-8-3 16,1 0-1-16,-5-5 120 0,5 1 24 15,-5-4 5-15,0 0 1 0,0 0-110 0,0 4-23 0,-4-5-4 0,4 1-1 0,-5 4 64 16,1-4 0-16,-1 0 12 0,1-5-2 0,-5 9-10 0,5 0 0 15,-1 4 0-15,-4 0 0 0,5 0 34 0,-5 0 5 16,-5 0 1-16,5 0 0 16,0 8-277-16,0 0-55 0,0 0-12 0,5 4-1 15,4-4 193-15,4 8 38 0,-3 4 8 0,3 4 2 16,1 0 0-16,-5 0 0 0,0-3 0 0,5 3 0 0,-5 0 102 16,4-4 21-16,-3 0 4 0,3-4 1 0,-4 0 45 0,0-4 10 15,5 1 1-15,0-5 1 0,-10 0-40 0,10-5-8 0,-9 5-1 0,8-8-1 16,-4 4 45-16,0-4 10 0,1-8 2 31,-6 4 0-31,1 0-103 0,-5 0-25 0,4-5 0 0,-8 5 0 16,-1 0 0-16,1-4 0 15,-6 4 0-15,6 4 0 0,-5 0 41 0,4 4 3 0,-8-9 1 0,3 13 0 16,1 5-21-16,-4-1-4 0,4 0 0 0,-5 0-1 16,5 8-19-16,-5 4 0 0,5 0 0 0,4 0 0 15,1 9 0-15,4-1 0 0,0 0 0 16,4 0 0-16,1 1 0 0,0-1-17 0,8 4 3 0,1-3 1 15,-5-1-51-15,5-4-9 16,-1 0-3-16,1-7 0 0,-5-5 76 0,0 0 25 0,9 0 0 0,-4 0 0 16,4-4-122-16,0 0-25 0,-4 0-5 0,9-8-649 15,-5 0-131-15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04.85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266 490 1551 0,'0'0'68'0,"0"0"16"0,0-8-68 0,-4 0-16 15,-6 8 0-15,1-8 0 0,0-9 145 0,-4 5 26 16,-1 4 5-16,0 4 0 0,-4 0-89 0,4 4-19 16,5 8-3-16,-9 0-1 0,-5 4 0 0,5 5 0 15,0-1 0-15,0 4 0 0,4 0-20 0,0 1-4 16,1 3 0-16,8 0-1 0,-4-4 40 0,9 9 8 15,0-1 1-15,5 0 1 0,4-3-71 0,-5-5-18 16,10 4 0-16,0 0 0 16,-1-3-48-16,5-5-12 0,1 0-4 0,-6 0 0 0,6-4 52 0,-6-4 12 15,5 5 0-15,-4-5 0 0,0-4 0 0,-1 0 0 0,6 0 0 16,-6-8 0-16,1 4 0 0,0-8 0 0,-1 0 0 16,1 0 0-1,-5-1-105-15,5 1-19 0,-1-4-3 0,1 4-649 0,-5 4-131 0</inkml:trace>
  <inkml:trace contextRef="#ctx0" brushRef="#br0" timeOffset="252">512 757 1497 0,'0'0'66'0,"5"0"14"0,4-4-64 0,0 0-16 0,0-4 0 0,0 0 0 15,-5 0 157-15,1-4 28 0,4-1 6 0,-4 5 1 16,-1 0-103-16,-8-4-20 0,4 0-4 0,-9 0-1 0,-1-4 0 16,-8-1 0-16,0 1 0 0,4 4 0 0,1 4-51 15,-1 4-13-15,-9-8 0 0,5 8 0 0,0-4 105 0,4 12 19 16,1 4 3-16,-1 0 1 15,5 0-154-15,-5-4-30 0,5 0-7 0,0 0-1 0,0 8 52 0,9 0 12 16,-5-4 0-16,5 5 0 0,0 3 0 0,5-4 0 16,-1 0 0-16,5 0 0 0,1 0 0 0,-1 1 0 15,4-1 0-15,6-4 0 16,-1 4-54-16,0-4-8 0,-4 0-2 0,8-4 0 16,-3-4 0-16,3-4 0 0,-8 4 0 15,4 0 0-15,0 0-204 0,1-4-42 0,13 4-8 0,-10 0-2 16</inkml:trace>
  <inkml:trace contextRef="#ctx0" brushRef="#br0" timeOffset="675">703 737 1728 0,'0'0'38'0,"0"0"8"0,0 0 2 0,0 0 0 0,0 0-39 0,0 0-9 0,0 0 0 0,0 0 0 16,0 0 104-16,0 0 20 0,-4-8 3 0,-1 0 1 16,5-5-52-16,-4 1-9 0,-1 0-3 0,0-4 0 15,5 4-18-15,0-4-4 0,5 4-1 0,-5-1 0 16,0 9-14-16,5-8-3 0,4 4-1 0,-5-4 0 15,5 4-23-15,0 0 0 0,5 4 0 0,0 4 0 16,-5 0 0-16,4 0 0 0,-13 0 0 0,10 8 0 16,3 0 0-16,1 4 0 0,-5-4 0 0,0 4 0 15,5 0 0-15,-10 9 0 0,1-1 0 0,4 0 0 0,0-12 0 16,-4 4 0-16,-5-12 0 0,0 0 0 0,0 0 0 0,0 8 0 16,4 1 0-16,-4-9 0 0,0 0 0 0,0 0 0 15,9-4 0-15,-4-1 0 0,4-3 0 16,-5-4 0-16,1 4 0 0,0 0 0 0,-1 0 0 15,1 4 0-15,4-8 0 0,0 4 0 0,-5-9 0 0,1 5 0 16,4-4 0-16,-4 0 0 0,4 0 0 0,0 0 0 16,-5 3 0-16,6 1 0 0,-6 0 0 0,5 0 0 15,-4 8 0-15,4 0 0 0,-9 4 0 0,4 8 0 16,1 0 0-16,-5-8 0 0,0 0 56 0,9 8 6 16,-4 0 2-16,4 4 0 0,-9 1-52 0,0-1-12 15,4 4 0-15,1-4 0 0,-5-4 0 0,4 4 0 0,-4 0 0 16,10 1 0-1,-6-1-83-15,1-4-16 0,-1 0-3 0,10 0-1 16,-5-4-90-16,0-4-19 0,-4-8-3 0,4 4-682 0</inkml:trace>
  <inkml:trace contextRef="#ctx0" brushRef="#br0" timeOffset="1020">1268 591 748 0,'0'0'67'0,"4"8"-54"0,10 0-13 0,-10 0 0 16,1 5 207-16,0-1 38 0,-5 8 8 0,4 0 2 15,5 0-88-15,-4 5-18 0,-5 3-3 0,0-4-1 16,0 1-65-16,-5-1-12 0,-4 0-4 0,5-4 0 15,4 1 0-15,-5-1 0 0,-4-4 0 0,4 4 0 16,1-4-36-16,-1-3-7 0,-4-5-1 0,9-8-1 0,0 0-19 0,0 0 0 16,0 0-8-16,0 0 8 0,0 0 0 0,0 0 0 15,0-12 0-15,-4-1 10 0,-1 1-1 0,5-4 0 32,5-4 0-32,-1 0 0 0,-4-5-9 0,5-3 10 0,-5 0-10 0,9-1 10 0,-5 1-10 15,5 4 0-15,1-5 0 0,-1 9 8 0,4 0-8 16,-4 0 0-16,-4 3 0 0,4 5 8 0,5-4 16 0,-5 0 2 15,5 8 1-15,-5 4 0 0,4 0-27 0,-4 4 0 16,-9 0 0-16,0 0 0 0,14 8 0 0,-5 0 0 16,0 0-14-16,-4 4 5 0,-10 0 9 15,1 5 0-15,-1 3 0 0,-4 0 0 0,-9-4 0 0,4 0 0 16,1 1-10-16,-1-1 10 0,5-4 0 0,0 0 12 16,-5 0 0-16,5-4 0 15,9-8-163-15,0 0-33 0,0 0-6 0,0 0-2 16,0 0-51-16,4-12-10 0,-4-4-3 0,10 4-460 0</inkml:trace>
  <inkml:trace contextRef="#ctx0" brushRef="#br0" timeOffset="1257">1582 474 576 0,'0'0'25'0,"9"4"6"0,0 0-31 0,-9-4 0 0,9 4 0 0,0 4 0 16,-4 0 267-16,4 4 47 0,0 4 10 0,-4-3 1 16,-1-1-172-16,5-4-34 0,-4 4-7 0,8 4-2 15,-3 4-43-15,-1-3-9 0,0-5-2 0,4-4 0 0,-3 0-19 0,-1 0-4 16,4-4-1-16,1 4 0 15,-5 0-32-15,0-4-12 0,0-4 0 0,0 0 0 0,1 0 24 0,-1 0 4 16,-5-4 2-16,5 0 0 0,0 4-18 0,0-8 0 16,-4 0-8-16,0 0 8 0,-1-4 0 0,1 0 0 15,-1-1-8-15,-4 5 8 0,0-4 0 0,0 4 0 16,5 0 0-16,-5 8 0 0,0 0 0 0,0 0 0 16,0-8 0-16,0 4 0 15,0-8-36-15,4 8-5 0,-4 4-1 0,0 0 0 16,0 0-186-16,9 0-38 0,-4 0-7 0</inkml:trace>
  <inkml:trace contextRef="#ctx0" brushRef="#br0" timeOffset="1445">2105 680 633 0,'5'-8'56'0,"-5"4"-44"0,0 0-12 0,-5 0 0 15,5 4 151-15,-4-8 28 0,-1 0 5 0,1-4 2 32,-1-1-25-32,5 1-5 0,-4-4 0 0,4 0-1 0,0 0-53 0,-5-4-10 0,1-5-3 0,4 1 0 15,-10-4-34-15,6-5-7 0,-1 5-2 0,1-4 0 16,-1 7-21-16,-4-3-4 0,5-8-1 0,-6-1 0 15,6 5-5-15,-5-5-2 0,0 5 0 0,4 0 0 16,1 7-25-16,-1 1-6 0,1 0-1 0,-1 7 0 31,0 5-236-31,1 4-47 0</inkml:trace>
  <inkml:trace contextRef="#ctx0" brushRef="#br0" timeOffset="1869">1951 397 691 0,'0'0'61'0,"13"4"-49"16,6 0-12-16,-6-8 0 0,5 4 196 0,1-4 36 16,-1 8 7-16,9-4 1 0,-9 4-81 0,10 0-17 15,-10-4-3-15,9 12-1 0,-9-4-66 0,1 4-12 16,-1-12-4-16,0 4 0 0,0 0-36 0,0 1-8 16,-4 3-2-16,0 0 0 0,-5 0-10 0,5 0 0 15,-5-4 0-15,4 0 0 0,-4 0 0 0,-9-4 0 16,14 8 0-16,-5-4 0 15,-9-4-9-15,14 0 9 0,-1-4-12 0,1 0 12 0,-5 0-10 0,0 4 10 0,5 0-8 0,-5 0 8 32,0-8 0-32,0 8-8 0,0-8 8 0,-4 4 0 0,-5 4 0 0,5-8 12 0,-5 0 0 0,0 8-1 15,0 0 9-15,0-13 3 0,0 5 0 0,-5-4 0 16,-4 0-1-16,0 0 0 0,0 4 0 0,4 0 0 16,-4 0 0-16,0-4 0 0,-5 7 0 15,5 1 0-15,5 13 4 0,-6-5 1 0,6 4 0 0,-1 8 0 16,-4 8 7-16,9-4 2 0,-4 1 0 0,8-5 0 15,-4 4-13-15,5 4-3 0,4-3 0 0,0 3 0 16,0-4-8-16,0 0-1 0,5-4-1 0,4 1 0 0,0-5-10 16,1 4 0-16,3-4 0 0,-3-4 8 0,3 4-8 15,-4-8 0-15,5 0 0 0,-9-4 0 0,4 5-8 0,-4-5-1 32,4-5 0-32,-4 1-834 15,4 0-166-15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02.53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528 510 1267 0,'0'0'56'0,"0"0"12"0,0 12-55 0,0-12-13 16,0 0 0-16,0 0 0 0,0 0 163 0,0 0 29 15,0 0 7-15,0 4 1 0,0-4-64 0,-4 13-13 16,4-5-3-16,0-8 0 0,0 0 7 0,0 0 1 16,0 0 0-16,-9-8 0 0,4-5-52 0,1 5-9 15,4-4-3-15,0-4 0 0,-10-4-51 0,10 0-13 16,0-1 0-16,0 1 0 0,0-8 0 0,0-1 0 0,0-3 0 15,0 0 0-15,-4-5 0 0,4 5 0 0,-5 4 0 16,5 3 0-16,5 1-16 0,-10 4-7 0,1-4-1 0,-1 7 0 31,-4 5-165-31,0 0-34 0,-5 8-6 0,1 4-884 0</inkml:trace>
  <inkml:trace contextRef="#ctx0" brushRef="#br0" timeOffset="284">18 106 2030 0,'-18'8'90'0,"18"-8"18"0,0 0-86 0,0 0-22 15,0 0 0-15,14 4 0 16,-5-4 138-16,9 0 23 0,0 0 5 0,5 0 1 0,-5 0-79 0,5-4-15 16,0 0-3-16,9 0-1 0,-5 0-55 0,0 0-14 15,5 4 0-15,5 0 0 0,-5-5 0 0,4 1 0 16,9 4 0-16,6 0 0 0,-6-8 0 0,1 0 0 15,4-4 0-15,-5 8 0 0,1 0 35 0,-5 0 4 16,0 4 1-16,-9-4 0 16,-5-8-64-16,0 4-13 15,-9 4-3-15,-4 0 0 0,-5 0-121 0,-9 4-25 0,0 0-5 0,0 0-547 16,-4 12-110-16</inkml:trace>
  <inkml:trace contextRef="#ctx0" brushRef="#br0" timeOffset="519">196 551 172 0,'0'0'16'0,"0"0"-16"15,0 0 0-15,0 0 0 0,0 0 348 0,0 0 68 0,0 0 12 0,0 0 4 16,0 0-192-16,9 8-39 0,-9-8-7 0,9 8-2 16,-9-8-51-16,14 4-10 0,-1 0-3 0,1 0 0 15,4 0-48-15,-4 0-11 0,4 0-1 0,5 0-1 0,0-4-37 16,0 4-7-16,8 4-2 0,1 1 0 0,5-1-36 0,4 0-7 15,0-4-2-15,4 4 0 16,-4-8-83-16,0 0-17 0,5 0-3 0,-5 0-1 16,-5 0 52-16,-4-4 9 0,-5-4 3 0,1 0-683 15,-10 4-136-15</inkml:trace>
  <inkml:trace contextRef="#ctx0" brushRef="#br0" timeOffset="833">1207 688 1566 0,'0'0'69'0,"0"0"15"0,0 0-68 0,0 0-16 0,0 0 0 15,0 0 0-15,0 0 142 0,-14 8 25 0,-4 1 5 0,4-9 0 16,14-9-86-16,-4 1-18 0,-6-4-3 0,6 4-1 16,-1-8-6-16,1 0-2 0,-1-4 0 0,1-1 0 15,-1-7-38-15,5 4-8 0,-4-1-2 0,4-7 0 16,0 4 7-16,0-1 1 0,0 5 0 0,0-4 0 15,4-5-16-15,-4 1 0 0,9 0 0 0,-4-1 0 16,4 5-10-16,-5 4-5 0,10 3-1 0,0-3 0 16,-5 4 39-16,5 0 7 15,-1-1 2-15,1 9 0 0,4 0 0 0,-4-4 0 0,4 4 0 0,0-4 0 0,0 3-32 16,-4 9 0-16,0 0 0 0,4 4 0 0,-4 0 0 16,-5 0 0-16,0 0 0 0,-9 0 0 15,0 13-96-15,0-13-26 0,-14 12-5 0,-4 0-1025 16</inkml:trace>
  <inkml:trace contextRef="#ctx0" brushRef="#br0" timeOffset="1005">911 389 2160 0,'0'0'48'0,"0"0"9"0,0 0 3 0,0 0 0 0,0 0-48 0,13 0-12 16,1 4 0-16,4-4 0 0,-4-4 111 0,4 4 20 15,0 0 4-15,1-4 1 0,3 4-44 0,6 0-9 16,-1 0-2-16,0 4 0 0,5-4-27 0,-5 4-6 15,-4 0 0-15,5 0-1 16,-6 0-89-16,1 0-18 0,-5-4-3 0,5 0-1 16,-5 4-153-16,0-4-31 0,10 0-7 0,-5 0-1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07.4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310 648 1497 0,'0'0'66'0,"0"0"14"0,0 0-64 0,9-4-16 0,-4-4 0 0,-5 4 0 16,0 4 157-16,0-9 28 0,-5-3 6 0,-4 0 1 16,4 8-154-16,-4-8-30 0,-9 4-8 0,-5-4 0 15,1 4 52-15,3 8 10 0,6 0 2 0,-1 4 0 16,-9-4-64-16,-4 4-13 0,9 8-3 0,-5-4 0 15,0 8 26-15,5 4 5 0,0 1 1 0,4-1 0 16,1 0 38-16,8 4 8 0,0 5 2 0,5-5 0 16,5-4-64-16,0 0-28 0,8 1 3 0,5-1 0 15,1 4 34-15,-1-8 7 0,5-3 2 16,4-1 0-16,-4 0 2 0,-1-12 1 0,-3 0 0 0,-1-4 0 16,5-4-21-16,-1 0-18 0,-3-5 3 0,-1 1 1 15,-5-8 14-15,1 0 0 0,4-8 0 0,-9-1 0 16,1 1 48-16,-1 0 13 0,-5-5 3 0,5-3 0 0,-9-9-52 15,5 1-12-15,-1-9 0 0,1 1 0 0,-10-13 0 16,5 8 0-16,10 0 0 0,-10 17 0 16,4-1-13-16,-4 9-6 0,0 0-1 0,5 7 0 15,-5 5 32-15,0 0 7 0,0 4 1 0,0 4 0 0,0 0-31 16,4 7-5-16,-4 5-2 0,0 0 0 16,0 0-22-16,0 13-5 0,5 3-1 0,-5 4 0 15,-5 4-105-15,5 1-21 0,0 3-4 0,0 0-502 16,0 5-101-16</inkml:trace>
  <inkml:trace contextRef="#ctx0" brushRef="#br0" timeOffset="298">611 619 1364 0,'0'0'60'0,"9"9"13"0,0-1-58 0,-9-8-15 0,9 8 0 0,0 0 0 16,0-4 141-16,-9-4 26 0,9 8 5 0,5-4 0 16,-5 0-41-16,-9-4-9 0,0 0-2 0,9-4 0 15,5 0-44-15,-10-4-10 0,1 0-2 0,-1 0 0 16,1 0-51-16,-5-5-13 0,0 1 0 0,-5 0 0 15,1 4 0-15,-5-4 0 0,4 4 0 0,-9 0 0 16,1 4 54-16,4 4 8 0,-5 0 2 0,5 4 0 16,-5-4-52-16,5 8-12 0,0 8 0 0,-5 0 0 15,5 0 0-15,0 5 0 0,5-9 0 0,-1 4 0 16,5 8 0-16,0 1 0 0,0-9 0 0,9 4 0 16,-4 4 0-16,4-4 0 0,0-3 0 0,5-1 0 0,-1 0 0 15,5-4 0-15,1 4 0 0,-6-4 0 0,6-3 0 16,-1-1 0-16,0 0-12 0,5 0 12 0,4-8-27 15,-9 0 2-15,1 4 0 0,-6-4 0 16,5 0-160-16,1-4-32 0,-6 4-7 16</inkml:trace>
  <inkml:trace contextRef="#ctx0" brushRef="#br0" timeOffset="503">970 878 864 0,'0'0'38'0,"0"0"8"16,-4 4-37-16,-5-4-9 0,4 0 0 0,-4-4 0 0,4 4 179 0,-4-4 33 0,0-4 8 15,0-4 0-15,0 4-102 0,4-4-21 0,-4-8-4 0,5 8-1 16,-1-5-29-16,5 1-7 16,0 0 0-16,5 0-1 0,-1 4-13 0,1 0-2 0,4-1-1 0,0-3 0 15,0 8-14-15,0 0-2 0,5-4-1 0,0 4 0 16,4 0-8-16,0 0-2 0,0 4 0 0,0-1 0 16,5 1-12-16,-9 0 0 0,4 4-9 0,-4-8 9 15,8 8-196-15,-3 0-32 16</inkml:trace>
  <inkml:trace contextRef="#ctx0" brushRef="#br0" timeOffset="706">1307 806 403 0,'0'0'17'0,"0"0"5"0,0 0-22 0,0 0 0 15,0-9 0-15,0 1 0 0,0 8 299 0,0-8 55 16,-4-8 11-16,4 0 3 0,0 4-202 0,0 0-40 15,0-5-8-15,-5 1-2 0,5 4-52 0,0-4-10 16,0 4-2-16,0 0-1 0,0-5-31 0,5 9-5 16,-5-8-2-16,4 4 0 0,1 0-13 0,-5 0-16 15,4 8 3-15,1-4 1 16,4 0-176-16,-5 8-36 0,-4 0-6 0,14 4-574 0</inkml:trace>
  <inkml:trace contextRef="#ctx0" brushRef="#br0" timeOffset="910">1425 660 384 0,'10'16'0'0,"-6"0"0"15,5-4 0-15,-4 1 0 0,8 3 0 0,-3 0 0 16,-6-4 236-16,1 0 48 0,4 0 10 0,-5-4 2 15,1 1-118-15,4-1-23 0,-4-4-5 0,4 0-1 16,-9-4-50-16,4 4-11 0,-4-4-1 0,9 0-1 16,-9 0-34-16,9-4-6 0,1-4-2 0,-1 0 0 15,0 3-8-15,-5-3-1 16,5 0-1-16,-4-4 0 0,4 4-5 0,-4-4-1 0,-5-4 0 0,4 0 0 16,1-5-20-16,-1 1-8 0,-4 4 0 0,5 0 9 15,-1 4 3-15,1-5 0 0,-1 1 0 0,6 4 0 16,-10 12-12-16,4-4 8 0,1-12-8 0,4 4 8 15,-5 8-8-15,-4 4 0 0,9-8-10 0,-9 8 10 32,0 0-190-32,0 0-32 0,0 0-6 0</inkml:trace>
  <inkml:trace contextRef="#ctx0" brushRef="#br0" timeOffset="1083">1312 304 1706 0,'0'0'76'0,"0"0"15"0,13-4-73 0,-4 0-18 16,5 4 0-16,0-4 0 0,-5 0 111 0,0 4 18 0,5 0 4 16,-5 4 1-16,4-8-107 0,-13 4-27 15,9-4 0-15,-9 4 0 0,0 0 0 0,14 0 0 0,0 0 0 0,-5 4 0 32,-9-4-117-32,18 8-29 0,-4 0-6 0</inkml:trace>
  <inkml:trace contextRef="#ctx0" brushRef="#br0" timeOffset="1463">2095 753 1155 0,'0'0'51'0,"0"0"11"0,0 0-50 0,0 0-12 0,0 0 0 0,13-4 0 0,1-4 118 0,-14 8 21 15,9-8 4-15,-9 8 1 0,0 0-45 0,14-8-9 16,-5-4-2-16,-5-1 0 0,-4-3-36 0,5 8-7 16,-5 0-1-16,-5 4-1 0,1-4-18 0,-1 4-3 15,1 4-1-15,-5-4 0 0,4 4-7 0,-4 4-2 16,5-4 0-16,-6 4 0 0,1-4-4 0,9 0-8 16,-4 8 11-16,-1 0-11 0,5-8 8 0,0 0-8 15,0 0 0-15,0 0 0 16,0 0-16-16,5 8-11 0,-1 4-1 0,-4-12-1 0,5 8 49 0,4 0 9 15,0 1 3-15,-9-9 0 0,0 0-32 0,14 4 0 16,-1 0 0-16,-13-4 0 0,0 0 0 0,0 0 0 16,9 4 0-16,-9-4 0 0,0 0 0 0,0 0 0 0,0 0-8 0,0 0 8 15,0 0 0-15,0 0 0 0,0 0 0 0,0 0 0 32,0-8-164-32,0 8-27 0</inkml:trace>
  <inkml:trace contextRef="#ctx0" brushRef="#br0" timeOffset="2860">2213 648 1483 0,'0'0'65'0,"0"0"15"0,0 0-64 0,0 0-16 0,0 0 0 0,0 0 0 15,0 0 160-15,0 0 28 0,-4-4 7 0,-6 4 1 0,6-4-88 16,-1 0-16-16,1 0-4 0,-1 0-1 0,1-1-28 0,4 5-6 16,-9 0-1-16,-1-8 0 0,1-8-29 0,0 4-7 15,0 4 0-15,-4 8-1 0,-1 12-15 0,0-4 9 16,1-4-9-16,-6-4 8 0,1 0 21 0,0 0 4 16,0 8 1-16,-1 0 0 0,1 5-34 0,5-1 0 15,-1 4 0-15,0 4 0 0,1 0 0 0,4 1 0 16,4-1 0-16,-4 0 0 0,9 0 0 0,-5 1-20 15,5-1 2-15,5-4 1 0,-5 0 27 0,9 0 6 16,-4-4 0-16,4-3 1 0,0-5-17 0,0-4 0 16,5-4 0-16,-1 4 0 0,5-4 0 0,-4-1 0 15,0-3 0-15,4 0 0 0,-9 0 0 0,9-4 0 16,-4 0-11-16,0-4 11 0,-1 4 0 0,-4-1 0 16,5-3 8-16,-5 4-8 0,-9 0 0 0,9 0 0 0,-4-4 0 15,-1 4 0-15,-4-9 0 0,0 5 0 0,5 4 0 16,-1 0 0-16,-4 4 0 0,5 0 0 0,-5 0 0 15,0 8 0-15,0 0 0 0,0 0 0 0,0 0 0 0,9 8 0 16,-4 8 0-16,8 8 0 16,5 4 0-16,-4-7 0 15,-9-1 0-15,8 4 8 16,10 13-8-16,-5-9 12 16,1-8-166-1,-1-4-34-15,-5-8-6 0,6 1-2 0</inkml:trace>
  <inkml:trace contextRef="#ctx0" brushRef="#br0" timeOffset="3064">2637 806 1980 0,'0'0'44'0,"0"0"8"0,0 0 3 0,0-9 0 0,0 1-44 0,-5-4-11 15,5 0 0-15,0-8 0 0,0 0 104 0,0-5 18 16,-5-3 4-16,5-4 1 0,-4-9-56 0,4-3-11 15,-5 3-3-15,5-7 0 0,-4-5-35 0,-5 4-7 16,4 1-2-16,1-1 0 0,-1 1-13 0,0 7 8 16,1 1-8-16,-5 3 0 15,0 5-78-15,0 8-22 0,-5 4-4 0,-4 3-632 0,-1 9-128 0</inkml:trace>
  <inkml:trace contextRef="#ctx0" brushRef="#br0" timeOffset="3269">2245 336 2419 0,'5'12'53'0,"8"4"11"0,10-7 3 0,0 3 1 0,4 8-55 0,0-4-13 16,-4-4 0-16,4-8 0 0,1-4 105 0,-1 0 19 0,-4-4 3 0,0 4 1 15,-1 0-50-15,1 0-10 0,-5 0-1 0,5 0-1 16,-5 0-54-16,5 4-12 0,-5-4 0 0,1 0 0 16,-1 0 0-16,4 0 0 0,-3 4 0 0,-6 0 0 15,6 0-105-15,-1 1-19 0,-5 3-3 0,1-4-1 16,0 0-140-16,-1 0-28 0</inkml:trace>
  <inkml:trace contextRef="#ctx0" brushRef="#br0" timeOffset="3457">2923 781 1911 0,'0'0'42'0,"0"0"9"0,0 0 1 0,0 0 2 0,0 0-43 0,5-8-11 0,-5 8 0 15,0 0 0-15,9-8 89 0,-4 0 16 0,-1-4 3 0,5-4 1 16,-4-5-49-16,4 5-9 0,-5-4-3 16,1 0 0-16,0 4-32 0,-1-5-6 0,-4 5-2 0,0-4 0 15,5 4-25-15,-1-4-6 0,1-1-1 0,-5 5 0 32,4 4-198-32,5 4-40 0,5-8-8 0</inkml:trace>
  <inkml:trace contextRef="#ctx0" brushRef="#br0" timeOffset="3692">3165 555 1134 0,'9'24'50'0,"-9"-12"10"0,4 4-48 0,1 0-12 0,-1-3 0 0,1 3 0 16,4-4 148-16,-9 0 26 0,5 0 6 0,-1 0 0 0,1 1-51 16,-5-1-10-16,4-4-3 0,-4-8 0 0,0 0-36 0,0 0-8 15,0 0-2-15,0 0 0 0,0 0-24 0,0 0-5 16,0 0-1-16,9 0 0 0,1 0-9 0,-10 0-3 16,9-8 0-16,-5 4 0 0,1-9-4 0,4 9-2 15,0-8 0-15,-5 4 0 16,1-8-3-16,4 0-1 0,-4 4 0 0,8-5 0 0,-8-3-6 0,4-4-2 15,-4 8 0-15,4-4 0 0,0 3-10 16,0 1 0-16,-5 0 0 0,6 8 0 0,-6-8 0 0,1 8 0 16,4-5 0-16,-9 5 0 15,0 0-67-15,0 0-15 0,0-4-3 0,0 4-717 16,-9 4-143-16</inkml:trace>
  <inkml:trace contextRef="#ctx0" brushRef="#br0" timeOffset="3881">3046 223 1652 0,'28'0'73'0,"-19"-4"15"0,4 4-70 0,6-4-18 16,-6 4 0-16,5-4 0 0,-4 4 130 0,4-4 22 0,1 4 5 0,-1 0 1 16,-5 0-92-16,6 4-18 0,-10 0-4 0,4-4-1 15,1 4-34-15,0 0-9 0,-5 0 0 0,0 0 0 16,0 4-122-16,0-4-29 0,5 8-5 0,-5-4-744 15</inkml:trace>
  <inkml:trace contextRef="#ctx0" brushRef="#br0" timeOffset="4181">3561 530 288 0,'18'8'12'0,"-9"-3"4"0,-4-5-16 0,4 4 0 15,4 4 0-15,1-8 0 0,-5 0 312 0,5-4 60 16,-1 4 12-16,-3-4 3 0,-1 4-215 0,4-4-42 15,-4-1-9-15,1 1-1 0,-6 0-41 0,-4 4-8 16,0-12-2-16,5 4 0 0,-1 0-26 0,-8 0-6 0,-5 0-1 0,4-4 0 16,0 4-20-16,-4 0-5 0,-4 4-1 0,-1-1 0 15,0 5-10-15,1 0 8 0,4 5-8 0,-1-1 8 16,-3-4-8-16,-1 0 0 0,5 0 9 0,9 0-9 16,-9 8 0-16,4 0-10 0,5 4 1 0,0-4 0 15,-4 4-4-15,8 4-1 16,1-4 0-16,9 5 0 0,-10-5 4 0,5 4 1 0,9 0 0 0,-4-4 0 15,4 4 9-15,1-3 0 0,3-1-9 0,-3 0 9 32,-1 0-33-32,-5 0-3 0,6 8 0 0,-10-7 0 0,4-5-140 0,1 0-29 0,0-4-6 15</inkml:trace>
  <inkml:trace contextRef="#ctx0" brushRef="#br0" timeOffset="4401">3952 741 345 0,'9'0'31'0,"-4"-4"-31"15,-5 4 0-15,0 0 0 0,0 0 264 0,5-4 48 16,-5 0 8-16,4-4 3 0,-4 4-182 0,0-5-36 15,0 1-7-15,0-4-2 0,-4 4-34 0,-1 0-7 16,5 8-2-16,0-8 0 0,-5-12-20 0,5-1-4 16,-4-7-1-16,4 0 0 0,-5-5-7 0,5 9-1 31,0 4-1-31,0 4 0 0,0 0 4 0,5 3 1 0,-1 1 0 0,1 4 0 0,4-4-5 0,-4 4-1 16,-1 0 0-16,5 4 0 0,0-4-6 0,0 8 0 31,1-4-1-31,3 4 0 0,-4 0-11 0,0 0 0 0,-9 0 0 0,10 0 0 15,-1 4-156-15,0 0-28 0,0-4-4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13.02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36 878 2005 0,'0'0'44'0,"0"0"8"0,0 0 3 0,0 0 2 0,9 4-45 16,0-4-12-16,-9 0 0 0,9 4 0 0,-4 0 91 0,9-4 16 16,-1 0 3-16,1 0 1 0,0 0-35 0,4 0-6 15,5-8-2-15,-5 4 0 0,0-4-3 0,0 4-1 16,0 0 0-16,1-4 0 0,-1 4-51 0,0 0-13 16,-9-5 0-16,0 1 0 0,-4 0 54 0,-1 0 8 15,-8 0 2-15,-1-4 0 16,-4 0-76-16,-4 0-16 0,-6-5-2 0,1 5-1 0,-5-8 31 0,-4 8 0 15,0-4-8-15,-1-4 8 16,6-1-26-16,3 5-2 0,1 4-1 0,5 0 0 16,-10-8-31-16,9 7-5 0,0 1-2 0,5 4 0 0,0-4 67 0,5 4 11 0,4 4 3 0,0-4 1 15,-5 4-15-15,5 4 0 0,0 0 0 0,14-8 0 16,-5 0 13-16,5-1-3 0,-1 5-1 0,1-8 0 16,0 4 24-16,4 4 5 0,0-4 1 15,0 0 0-15,0 0-31 0,1 0-8 0,-1 4 0 0,0-4 0 16,0-5 0-16,0 9 0 0,1 0 0 0,-6 0 0 31,1-4-190-31,0-4-39 0,-5 0-8 0</inkml:trace>
  <inkml:trace contextRef="#ctx0" brushRef="#br0" timeOffset="220">582 0 2419 0,'0'0'53'0,"-4"8"11"0,4 8 3 0,0 4 1 0,4 0-55 0,6 9-13 15,-6 3 0-15,1 1 0 0,-5-1 105 0,0 4 19 16,4 5 3-16,1 3 1 0,-1-3-68 0,1 3-14 16,-5 5-2-16,0-1-1 0,4 1-29 0,-4-4-6 15,0-1 0-15,5 1-8 0,-5-9 0 0,5 0 0 16,-1-11 0-16,-4 3 0 0,5-8 16 0,-5-4-1 16,0-3 0-16,0-1 0 15,0-12-67-15,0 0-14 0,0 0-2 0,0 0-1 16,0 0-139-16,0 0-28 0,-5-16-6 0,-4 3-1 0</inkml:trace>
  <inkml:trace contextRef="#ctx0" brushRef="#br0" timeOffset="410">414 534 2188 0,'0'0'48'0,"14"4"11"0,-1 4 1 0,6 0 1 0,-1 0-49 0,0-4-12 0,-4 0 0 0,4 0 0 0,0 0 105 0,-4 0 19 15,4 1 3-15,-4-1 1 0,4-4-96 0,-5 0-18 16,6 4-4-16,-6 0-1 0,10 0-9 0,-9-4-16 16,-1 0 4-16,6 0 1 15,-6 0-194-15,1 0-39 0,4 0-8 0,-4 0-2 0</inkml:trace>
  <inkml:trace contextRef="#ctx0" brushRef="#br0" timeOffset="692">965 712 1497 0,'0'0'32'0,"0"0"8"0,0 0 0 16,0 0 4-16,0 0-36 0,0 0-8 0,0 0 0 0,0 0 0 0,0 0 122 0,0 0 22 0,-5-8 5 16,1 4 1-16,-10-4-33 0,5 4-6 0,-5-4-2 0,5 0 0 15,-4 3-54-15,-1-3-11 0,-4 0-3 0,4 4 0 16,0 4-17-16,1-4-3 0,-1 8-1 0,0 0 0 16,5-4-20-16,0 8 0 0,0-4 0 0,9-4 0 15,0 0 0-15,0 0 0 0,0 13 0 0,0 3 0 16,0-4 19-16,0-12-1 0,0 0 0 0,9 8 0 15,0 0-31-15,0 0-7 0,10-4 0 0,-6 4-1 16,1-12 21-16,0 4 0 0,-1 0 0 0,-4 0 0 16,5 0 0-16,4 0-9 0,-4-4 0 15,0 0 0-15,-1 4 9 0,1 0-12 0,0-4 12 0,-5 4-12 16,0-4 12-16,4 4 0 0,-3 0 0 0,-1 0 0 16,0 0-99-16,-5 0-14 0,5 0-3 15,0 0-582-15,1 4-116 0</inkml:trace>
  <inkml:trace contextRef="#ctx0" brushRef="#br0" timeOffset="930">1229 781 1728 0,'0'0'38'0,"0"0"8"0,0 0 2 0,0 0 0 16,0 0-39-16,0 0-9 0,0 0 0 0,-9-4 0 0,4-4 104 0,1 0 20 16,-5-1 3-16,4-3 1 0,1 0-36 0,-1 0-8 15,0 0 0-15,5 4-1 0,0 0-53 0,5 4-10 16,-5-8-3-16,5 3 0 0,-1-3 9 0,-4 4 2 15,9 0 0-15,-4 4 0 0,-5 4-28 0,9-4 0 0,4 0 0 16,-3 4 0 0,3 0-46-16,1 0-14 0,-5 4-4 0,5 0 0 15,-1-4-1-15,1 8-1 0,-5 0 0 0,5 0 0 0,-1 0-163 16,1 5-33-16,13 19-6 0,-8-8-2 0</inkml:trace>
  <inkml:trace contextRef="#ctx0" brushRef="#br0" timeOffset="1116">1525 862 748 0,'0'0'67'0,"0"0"-54"0,4-8-13 0,1-5 0 0,-5 1 219 15,0-8 41-15,0 0 8 0,0-8 1 0,0 7-114 0,0-7-23 16,0 0-5-16,-5-5-1 0,1-3-62 0,4-1-12 16,-5-3-2-16,5-1-1 0,-9 5-24 0,9 0-5 15,-4-5 0-15,4 9-1 0,0-5-19 0,-5 9 0 16,5 0 8-16,5 3-8 15,-10 1-92-15,1 0-21 0,4 0-5 0,-5 7-842 0</inkml:trace>
  <inkml:trace contextRef="#ctx0" brushRef="#br0" timeOffset="1290">1265 384 1728 0,'28'20'76'0,"-19"-12"16"0,4 5-73 0,6-5-19 0,-6 12 0 16,6-12 0-16,-1 4 157 0,0-4 28 0,5 0 6 0,-1 0 1 15,-3-3-113-15,3 3-23 0,1-4-4 0,0 4 0 16,0 0-35-16,4-4-6 0,-9 4-2 0,0-4 0 16,-4 0-25-16,4 0-4 0,5 4-2 0,-9 0 0 31,-14-8-218-31,9 4-43 0,18 13-9 0,-9-9-1 0</inkml:trace>
  <inkml:trace contextRef="#ctx0" brushRef="#br0" timeOffset="1483">1862 789 1792 0,'0'0'40'0,"4"-8"8"0,1 0 1 0,4-4 1 0,-4 3-40 0,-1-3-10 16,1 4 0-16,-1-4 0 0,1 4 39 0,-1-4 5 15,1 4 2-15,-5-8-605 16,4-1-121-16</inkml:trace>
  <inkml:trace contextRef="#ctx0" brushRef="#br0" timeOffset="1791">1998 756 1882 0,'5'13'41'0,"-5"3"9"0,0 0 2 0,0-4 1 0,4 4-42 0,-4-4-11 0,-4 1 0 15,4-13 0-15,0 0 100 0,0 0 19 16,0 0 3-16,0 0 1 0,0 0-53 0,0 0-10 0,0 0-3 0,0 0 0 15,0 0-19-15,9-4-4 0,0-5-1 0,0-3 0 16,0 4-46-16,0-4-10 0,1-4-1 0,-6 0-1 16,5 4 13-16,-4-1 4 0,-1-7 0 0,1 8 0 15,4-4-19-15,-4 4-3 0,4 0-1 16,-5-1 0-16,5 1 31 0,0 4 0 0,1 4 0 0,-6-4 0 31,10 4 0-31,-5 4 0 0,0 0 0 0,0 4 0 0,-9-4 0 0,9 12 0 0,5 0 0 0,-10 1 0 0,5 3 17 16,-4 0 10-16,0 0 1 0,-1 0 1 0,-4 0-13 15,0 1-4-15,5-5 0 0,-5 4 0 16,4 0-12-16,1 0 8 0,-1-4-8 0,1 1 0 16,-1-5-21-16,1 4-11 0,-5-12-1 0,9 8-711 15,0 0-141 1</inkml:trace>
  <inkml:trace contextRef="#ctx0" brushRef="#br0" timeOffset="2152">2490 837 403 0,'18'4'17'0,"-18"-4"5"0,9 5-22 0,-9-5 0 16,0 0 0-16,14 0 0 0,-5 0 364 0,-9 0 68 31,0 0 13-31,0 0 3 0,5-9-274 0,-5-3-55 0,0 4-11 16,-5-8-3-16,1 4-34 0,-1-4-7 0,-4 4-2 0,0-1 0 16,0 5-28-16,4-4-6 0,-4-4 0 0,0 8-1 15,-5 8-27-15,5-4 8 0,0-4-8 0,0 4 0 16,0 4 0-16,0-4 0 0,9 4 0 0,0 0 0 15,0 0-27-15,0 0-4 16,-5 12-1-16,5 0 0 0,5 0 16 0,-1 4 4 0,-4 0 0 0,5 5 0 16,-1-1 12-16,1 4 0 0,-5 0-10 0,0 5 10 15,5-5 0-15,-5 4 0 0,0-3 0 0,0-1 0 16,4 4 0-16,-4-3 0 0,0 3 0 0,-4-4 0 16,-1 0 0-16,0 1 0 0,5-1 0 0,-4 0 0 0,-10-3 0 15,5 3 0-15,5-4 0 0,-1 0 0 16,-4 1 0-16,0-9-11 0,0 0 11 0,-5-4-8 0,0 4 8 15,1-4-12-15,-1-4 12 0,0-4-12 0,5 0-2 16,0 0-1-16,0-4 0 0,5-4 0 16,-1 0-9-16,5-4-1 0,0 0-1 0,0 0 0 15,0-5-15-15,0 1-3 0,9 0-1 0,0-4-962 16</inkml:trace>
  <inkml:trace contextRef="#ctx0" brushRef="#br0" timeOffset="2357">1930 311 1209 0,'0'0'108'0,"0"0"-87"0,0 0-21 0,9-8 0 16,-4 0 153-16,-1 4 27 0,1-4 4 0,-1 0 2 15,1 0-80-15,0 0-16 0,-5 8-3 0,4-4-1 16,-4-4-18-16,0 8-3 0,0 0-1 0,0 0 0 15,0 0-51-15,0 0-13 0,0 0 0 0,0 0-1072 16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16.58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379 312 1440 0,'0'0'128'0,"0"0"-103"0,0 0-25 0,0 0 0 0,0 0 164 0,0 0 27 16,0 0 5-16,0 0 2 0,0 0-89 0,0 0-17 15,0-12-4-15,0 4-1 0,-5-5-44 0,-4-3-9 16,0 4-2-16,4-4 0 0,1 4-10 0,-5-4-2 0,-10-1-1 16,1 1 0-16,-9 8-19 0,9 4 0 15,-5 0 0-15,0 4 0 0,0 0 0 0,5 4 0 0,-5 0 0 0,5 4 0 16,-5 0 0-16,1 9 0 0,3-5 0 0,1 8-9 16,5 0 9-16,-1 0 0 0,5-3 0 0,4 3 0 15,1 0 0-15,4 0 0 0,0-4 0 0,4 1 8 16,5-5-8-16,0 0 0 0,1 0 0 0,-1-4 0 15,4-4 14-15,1 0-2 0,0-4 0 0,-1-4 0 16,5 0-4-16,5 0 0 0,-9-8-8 0,0 4 12 16,4-8-12-16,-5 4 0 15,6-9 0-15,-6 5 0 0,5-4 0 0,-4 0 0 0,-5-1 0 0,0 5 0 0,-4 0 0 16,4 0 0-16,-4 0 0 0,-1 8 0 0,-4-5-15 16,0 9-2-16,0 4-1 0,0 0 0 0,0 0 18 0,0 0 0 15,0 0 0-15,0 0 0 0,0 8 24 0,-4 1 9 16,4 3 2-16,0 0 0 15,4 4-15-15,-4 0-2 0,-4 0-1 0,4 1 0 16,4 11-4-16,5-8-1 0,0 4 0 0,0-3 0 0,-4-1-12 0,4 0 0 16,0-4 0-16,0 5 0 0,0-5 0 0,1-4 0 15,-1 0 0-15,4 0 0 16,-4 4-11-16,0-8-1 0,-4 5-1 0,9-9 0 16,-1 4-208-16,1-4-42 0</inkml:trace>
  <inkml:trace contextRef="#ctx0" brushRef="#br0" timeOffset="252">797 575 806 0,'0'0'72'0,"0"0"-58"16,0 0-14-16,0 0 0 0,5-4 156 0,-10 0 28 0,-8 0 5 0,-5 0 2 15,4-4-50-15,5 0-9 0,4-5-3 0,1 1 0 0,-1-4-1 16,-4 4 0-16,4-4 0 0,-4-5 0 0,5 1-51 0,-1-4-10 16,1-4-3-16,-1-1 0 0,1 5-51 0,-1-4-13 15,0-5 0-15,1 5 0 0,4-4 0 0,-5 3 0 16,1-3 0-16,-1 8 0 16,1-1-151-16,-5 9-33 0,-10-32-6 0,1 15-2 0</inkml:trace>
  <inkml:trace contextRef="#ctx0" brushRef="#br0" timeOffset="426">438 174 2350 0,'18'12'104'0,"-4"-4"22"0,-1 1-101 0,1-1-25 0,0 4 0 16,-1 0 0-16,1-4 116 0,9 0 19 0,4 0 3 0,-4 0 1 16,-1-4-59-16,-3 4-12 0,-1 1-3 0,0-1 0 31,9-4-46-31,1 0-10 0,-1 0-1 0,0-4-8 0,-8 4 0 0,3-4 0 0,6 0 0 0,4 0 0 31,4 0-96-31,-4-4-25 0,-5 0-6 0,-4 0-1127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18.81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55 49 230 0,'-9'0'20'0,"4"0"-20"0,5 0 0 0,0 0 0 0,0 0 31 0,14 0 1 16,4 0 1-16,-18 0 0 0,-23-4-14 0,0 0-3 16,19-4-1-16,-5 4 0 0,9 4 77 0,0 0 16 15,0 0 4-15,0 0 0 0,9-8 64 0,-9 8 12 16,0 0 4-16,4-13 0 0,6 5-12 0,-10 8-1 15,0 0-1-15,0 0 0 0,0 0-138 0,0 0-27 16,0 0-5-16,0 0-8 0,0 0 12 0,0 0-3 16,0 0-1-16,0 0 0 0,0 0-8 0,0 0 0 15,0 0 0-15,0 0 0 0,0 0 24 0,0 0 2 0,0 0 1 16,0 0 0-16,0 0-27 0,0 0 0 0,0 0 0 16,0 0 0-16,0 0 8 0,0 0-8 0,0 0 8 0,0 0-8 15,0 0 18-15,0 0-2 0,0 0 0 0,0 0 0 16,0 0 10-16,0 0 2 0,0 0 0 15,0 0 0-15,0 0-28 0,0 0-12 0,0 0 0 0,0 0 1 16,0 0 50-16,0 0 9 0,0 0 3 0,0 0 0 16,0 0-51-16,0 0 0 0,4 8-14 0,-4-8 3 15,0 0 11-15,0 0 0 0,0 0 8 0,0 0-8 16,0 5 20-16,0-5-1 0,0 0 0 0,0 0 0 16,5 8-19-16,-5-8 0 0,0 0 0 0,0 0 0 15,0 0 0-15,0 0 0 0,0 0 8 0,0 0-8 16,0 0 0-16,0 0 8 0,0 0-8 0,0 0 0 0,0 0 0 15,0 0 0-15,0 0 0 0,0 0-9 0,0 0 9 16,0 0 0-16,0 0 0 0,0 0 0 0,0 0 0 16,0 0 0-16,0 0 0 0,0 0 0 0,0 0 0 0,0 0 0 15,0 0 0-15,0 0 0 0,0 0 10 0,0 0 4 16,0 0 1-16,0 0 0 0,0 0-15 0,0 0 9 16,0 0-9-16,0 0 8 0,0 0 30 0,0 0 6 15,0 0 0-15,0 0 1 0,0 0-36 0,0 0-9 16,0 0 0-16,0 0 0 15,0 0-28-15,0 0-8 0,0 0-2 0,9 8 0 0,18-4 38 0,-22 4 0 16,-14-8 0-16,-1 4 12 0,1-4 16 0,5 4 3 16,-10-4 1-16,5 0 0 0,9 0-42 0,0 0-8 15,0 0-2-15,0 0 0 0,0 0 20 0,0 0 0 16,0 0 0-16,0 0 0 0,0 0 0 0,0 0 0 0,0 0 0 16,0 0 0-16,0 0 15 0,14 4 3 0,13-4 1 0,-4 0 0 15,-5 0-29-15,-18 0-6 0,0 0 0 0,0 0-1 16,14 0 17-16,-14 0 0 0,-14 4 0 0,0-4 0 15,5 4 0-15,0-4 0 0,0-4 8 0,9 4-8 16,0 0 0-16,0 0 0 0,0 0 0 0,0 0 0 16,-5 4 13-16,-4 4 0 0,5 4 0 0,-5-4 0 15,4 5-13-15,1-1 0 0,4 4 0 0,-5 4 0 16,-4-4 0-16,9 5 0 0,-5-1 0 0,1 0 0 16,-1-4 0-16,5 4 0 0,-4 1 0 0,4-5 0 15,-5 0-19-15,5-4-6 16,0 8-2-16,0-3 0 0,0-1 27 0,0-4 0 0,0 0 0 0,5 4 0 15,-5-8 24-15,0 4 0 0,4 5 0 0,-4-5 0 0,5 0-24 0,-5 0 0 16,0 0 0-16,9 4 0 0,-9-3 0 16,0 3 0-16,4-8 0 0,-4 8 0 0,0-4 0 0,0 4-18 15,-4 1 3-15,4-1 1 0,0-4 14 0,-5 0 0 16,1-4 0-16,4 4 0 0,0-12 57 0,0 0 18 16,0 0 3-16,0 0 1 0,0 0-63 0,0 0-16 15,0 0 0-15,0 0 0 0,0 0 0 0,0 0 0 16,0 0 0-16,0 0 0 0,0 0-16 0,0 0-7 15,0 0-1-15,0 0 0 16,0 0-32-16,0 0-6 0,0 0-2 0,0 0 0 0,0 0 64 0,0 0 26 0,0 0-2 16,13 0 0-16,-3-4-24 0,12 0 0 15,6 0 0 1,4 0 0-16,-5 0 59 0,5 4 6 16,13 0 2-1,1-4 0-15,-14 4-56 0,0 0-11 0,-1 0 0 0,-8 0 0 16,4 4 0-16,-4-4 0 0,5 0 0 0,-1 0 0 15,0 4 0-15,-4-4 0 0,0 0 0 0,4-4 0 16,-4 4 16-16,-5 0 8 0,0 0 1 0,-4 0 1 16,-5 0-42-16,0 4-8 15,-9-4-1-15,0 0-1 0,0 0-82 0,0 0-16 0,0 0-3 16,0 0-717-16,0 0-144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20.4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157 570 633 0,'4'0'56'0,"1"0"-44"0,-1-8-12 0,-4 0 0 16,0 8 238-16,5-4 46 0,0 0 8 0,-5 4 3 15,0 0-131-15,0 0-25 16,0 0-6-16,0-4-1 0,0 0-44 0,0 4-10 0,-5-4-2 0,5 4 0 16,0 0-15-16,-9 4-3 0,-5-4-1 0,1 0 0 15,-1-4-45-15,0 4-12 0,1 0 0 0,-1 4 0 16,0 4 20-16,5-8 3 0,-5 4 0 0,5 0 0 16,0 8-23-16,0-4 8 0,9-8-8 0,-9 8 0 0,5 9 8 0,-1-5-8 15,5-12 8-15,0 0-8 0,0 16 11 16,0-4-3-16,0 0 0 0,9 0 0 0,-4 1-8 15,-1-5 0-15,-4-8 0 0,9 8 8 0,5-4-8 16,0 4 0-16,-5-4 0 0,4-4 0 0,1 0-14 16,-5-4 5-16,0-4 1 0,0 0 0 0,0 4 8 0,1-4-10 15,-1-5 10-15,0 1-10 16,0-4-10-16,5 4-3 0,-1 0 0 0,-4-4 0 0,5-1 23 0,0-3 0 16,-1 0 0-16,1 0 0 0,0 4 0 0,-5-1 0 15,0 1 0-15,-5 8 0 0,-4 8 10 0,0 0 6 16,0 0 2-16,0 0 0 0,0 0 0 15,0 0 0-15,0 0 0 0,0 12 0 0,0 0 8 0,-4-4 2 16,-1 9 0-16,1-1 0 16,4 0-28-16,0 0 0 0,9 4 0 0,-5 1 0 0,-4-1 37 15,5 0 3-15,4 0 0 0,0 5 0 0,0-1-40 0,0-4 0 0,-4-8-9 16,4 0 9 0,0 1-85-16,0-9-10 0,0 0-1 0,5-4-1 15,0-4-76-15,-1-4-15 0,1-1-4 0,4 1 0 0,-4-4 52 16,4 4 9-16,-4-4 3 0,4 0 0 0,-4 4 51 15,-1 0 10-15,1 4 3 0,0 0 0 0,-5 4 88 0,0 0 19 0,-9 0 3 0,0 0 1 16,4 4 65-16,5 0 12 0,-9-4 4 0,0 0 0 16,0 0-38-16,5 8-7 0,-1 0-2 0,-4-8 0 15,-9 12-13-15,9-12-4 0,0 0 0 0,-9 12 0 16,9-12-51-16,-9 8-13 16,-4-4 0-16,13-4 0 0,0 0 0 0,-10 4 0 0,-8-4 0 0,5-4 0 0,13 4 54 15,0 0 8-15,-5-8 2 0,10-4 0 0,-1 0-52 16,5 4-12-16,0-8 0 0,5 3 0 15,0 1 54-15,4 0 8 0,-5 4 2 0,10-4 0 0,-9 0-52 0,4 0-12 16,-4-1 0-16,-1 5 0 0,6 0 54 16,-1 4 8-16,-4 0 2 0,4 0 0 0,-9 0-64 15,4 4 0-15,-3 4-14 0,3 0 2 0,-8-4 12 0,-1 4 16 16,5 4-4-16,-4-4-1 0,-5-4-11 0,5 8 0 16,-1 1 0-16,1-1 0 15,-1 4-49-15,1 0-12 0,-5 4-3 0,4-4 0 16,1-4-28-16,-1 5-5 0,-4-1-2 0,5 0 0 15,0 0-102 1,4-4-21-16,0 4-4 0,0 0-1 0,0-4-18 0,0 5-4 0,14-5-1 0,-23-8 0 0,14-8 200 31,4-5 178-31,4 5-79 0,-12 4-16 0,8 4-3 0,-5 0 2 16,-3-4-32-16,-1 0 0 0,4-4 0 0,1 4 0 0,4 0 151 0,-4-4 24 0,-5 4 5 0,-4-4 0 16,-1-4-91-16,-4-1-18 0,5 1-4 15,-1-4-1-15,-4 0-2 0,-4 4 0 0,4-8 0 16,-5 7 0-16,5 1 0 0,-4 0 0 15,-1 0 0-15,-4 0 0 0,0 0-32 0,4 8-8 0,5 4 0 0,-13 0-1 16,-6-4 10-16,6 4 3 0,-1 12 0 0,-4-4 0 16,4-4-25-16,0 4-11 0,1 4 10 0,4 4-10 15,0 5 0-15,0-5 0 0,4 0 0 0,0 0 0 16,1 0 36-16,4 1 2 0,4-1 0 0,1 0 0 0,4 0-26 0,0 0-12 16,0-4 10-16,5-3-10 0,0-5 0 15,-1-8 0-15,5-5 0 0,-4 1 0 0,4-4 23 16,-4 4-2-16,4-8 0 0,0 0 0 0,1-5-21 15,-6-3 0-15,5 0 0 0,-4 0 0 0,0-1 0 0,-1-3 0 16,6 4 0-16,-10-5 0 0,4-3 0 0,-8-4 0 16,4-9 0-16,0 1 0 0,-4-5 0 0,4 0 0 15,-5 5 0-15,1-5 0 0,-5 9 0 0,5 3 0 16,-10 9 0-16,5 8 0 16,-5 8 0-16,1 4 0 0,-1 4 0 0,5 8 0 0,-4 8 0 0,-1 0 0 15,1 0 0-15,-5 8 0 0,4 9 0 0,0 3 0 16,5 9 0-1,-4-1 0-15,-1-4 0 0,5-11 0 0,-4 3 0 0,8 4 0 0,-4 1 56 0,5-1 6 0,4-4 2 16,-4 5 0-16,4-5-52 0,0 9-12 0,4-5 0 16,1 0 0-1,-5 1-48-15,5-1-13 0,-1-4-3 0,1 1-819 0,-5-5-164 16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21.17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0 461 1846 0,'0'0'82'16,"0"0"17"0,0 0-79-16,5 4-20 0,-1 4 0 0,6 0 0 0,-6 0 138 0,1 4 24 0,-5-4 5 0,-5 5 1 0,5-1-91 0,0 4-17 15,0 4-4-15,0-4-1 0,5 5 7 16,-1-1 2-16,-4 0 0 0,0-4 0 0,5 0-52 0,-1 1-12 15,1-5 0-15,4 0 0 0,5 0 0 0,-5-8 0 16,-5 4 0-16,-4-8 0 0,0 0 8 0,9 0-8 16,0-4 0-16,5-4 0 15,-5 0 0-15,5-4 0 16,-5 0 0-16,0-5 0 0,5 5 0 0,-5-4 0 16,-5 0 0-16,6 4 0 0,-6-4 0 0,5-1 0 15,-4 5 0-15,-1 0 0 0,1 4 0 0,-5 0 0 16,0 8 0-16,0 0 0 0,0 0 0 0,0 0 0 15,0 0 0-15,0 0 0 0,0 0 0 0,0 0 0 16,4 12 0-16,5-4 0 0,-4 4 0 0,4 5 0 16,-4-5 0-16,-1 0 0 0,1 0 0 0,4 0 0 15,-5 0 8-15,6-4-8 0,-1 0 0 0,0 0 0 0,-9-8 0 16,9 5 0-16,0-1 8 0,0 0-8 0,0-4 0 16,0 0 0-16,5 0 0 0,-5-4 0 0,0-9-11 15,0 5 11-15,0-8 0 0,0 4 0 0,1-4 0 16,-1 0 0-16,0-1 0 0,-5 1 0 0,5 0 0 15,-4 0 0-15,0 0 17 0,-1 4 11 0,1 8 3 16,-1-9 0-16,-4-3-104 0,5 4-21 16,-1 0-4-16,-4 12-1 0,0 0-173 15,0 0-36-15,0 0-6 0,19 0-2 0</inkml:trace>
  <inkml:trace contextRef="#ctx0" brushRef="#br0" timeOffset="267">692 687 1497 0,'0'0'32'0,"9"5"8"0,5-5 0 0,0 0 4 0,-1 0-36 0,1-5-8 0,0 1 0 0,-5-4 0 0,0 0 156 0,-5 0 28 16,6 0 7-16,-1-4 1 0,-9 4-103 0,4 0-20 16,1-8-4-16,-5 3-1 0,-5-3 0 0,1 4 0 15,4 4 0-15,-5-4 0 0,-4 0-51 0,4 4-13 16,-8 0 0-16,-1-1 0 0,5 1 0 0,-5 4 0 16,1 0 0-16,-5 0 0 0,4 4 0 0,14 0 0 15,0 0 0-15,0 0 0 0,-5 8 18 0,-4 0 1 0,0 5 0 0,9-13 0 16,5 12-10-16,-5 0-1 0,-5 0-8 0,5 0 12 31,0 0-30-31,9 0-6 0,-4 1-2 0,4-1 0 0,5-4 72 0,4 4 14 0,-5-4 4 16,6 4 0-1,-1-4-103-15,0 0-20 0,-9 0-4 0,5-4-1 16,4 0-51-16,-4 1-10 0,-5-5-3 0,0 4-580 0,0-4-116 16</inkml:trace>
  <inkml:trace contextRef="#ctx0" brushRef="#br0" timeOffset="471">952 655 1267 0,'0'0'56'0,"0"0"12"0,0 0-55 0,0 0-13 0,0 0 0 0,0 0 0 0,4-4 105 15,-4 4 19-15,0-8 3 0,0 0 1 0,0 0 0 0,5 0 0 16,-1 4 0-16,-4-4 0 0,5-5-52 0,0 5-9 16,-1-8-3-16,1 8 0 0,-1 0-51 0,1-4-13 15,-1 4 0-15,5 0 0 0,1 4 54 0,-1 0 8 16,0 4 2-16,0 0 0 0,5 4-52 0,-5-4-12 15,0 0 0-15,4-4 0 16,1 4-100-16,-5 0-22 0,5-5-5 0,-1 5-581 16,-3 0-116-16</inkml:trace>
  <inkml:trace contextRef="#ctx0" brushRef="#br0" timeOffset="754">1384 8 1497 0,'0'0'32'0,"0"0"8"0,0 0 0 0,0 0 4 0,0 0-36 0,0 12-8 0,-4 4 0 0,-1 0 0 15,1 4 153-15,-1 5 29 0,5 3 6 0,-4 4 0 16,-6-3-45-16,1 3-10 0,5 0-1 0,-1 5-1 16,-4 7-105-16,5-7-26 0,-1-5 0 0,1 1 0 15,4-1 0-15,0-4 0 0,4 1 0 0,-4-5 0 16,5-4 56-16,-1-4 7 0,-4 0 1 0,5-3 0 0,-1-1-52 15,1 0-12-15,4-4 0 0,-9-8 0 0,0 0 0 0,0 0 0 16,0 0 0-16,0 0 0 16,0 0-48-16,0 0-13 0,4-8-3 0,1 0 0 15,-5-4-153-15,5 0-31 0,-5-5-7 0,0 5-666 16</inkml:trace>
  <inkml:trace contextRef="#ctx0" brushRef="#br0" timeOffset="1083">1375 420 864 0,'0'0'76'0,"9"4"-60"16,5-4-16-16,-5-4 0 0,0 4 175 0,5-4 32 15,0 4 6-15,4-4 2 0,-9 0-71 0,9 0-13 16,-4 4-3-16,4-4-1 0,-4-4-41 0,-1-4-8 16,1 4-2-16,4 0 0 0,-4-4-23 0,-1 4-5 15,-3-5 0-15,3 5-1 0,1 4-13 0,-5-4-2 16,0-4-1-16,-4 4 0 0,4 4-31 0,-9 4 0 16,0-12 0-16,0 12 0 0,0 0 0 0,0 0 0 0,0 0 0 0,-14 4 0 15,0 4 0-15,1 0 0 0,4-4 0 0,-5 4 0 31,0 4-45-31,-4 4-15 0,9 1-4 0,-5-1 0 0,5 0 52 0,-4 0 12 0,8 4 0 0,0 1 0 16,5-9 0-16,0 0 0 0,5 0 0 0,0 0 0 16,-1 0 0-16,1 0 12 15,4 1-3-15,0-5 0 0,5 4 37 0,-1-4 7 0,1 4 2 0,0 0 0 16,4-4-40-16,0 0-15 0,-4 1 11 0,4-1-11 16,-5-4 0-16,1 4 0 0,0-4 0 0,-1 4-10 15,1-8 10-15,0 4 0 0,-1-4 0 16,-3 4 0-16,-1-4-77 0,0 0-14 15,0 0-2-15,0 0-635 0,-4 0-128 0</inkml:trace>
  <inkml:trace contextRef="#ctx0" brushRef="#br0" timeOffset="1240">1940 655 1069 0,'9'0'47'0,"-9"0"10"0,0 0-45 0,0 0-12 16,0 0 0-16,0 0 0 0,-5-8 97 0,5-4 18 15,5 4 3-15,-5 0 1 0,0 0-31 0,4-5-7 16,-4 5-1-16,5 0 0 0,0-8-53 0,-1 4-11 0,-4 4-3 16,5-4-820-16</inkml:trace>
  <inkml:trace contextRef="#ctx0" brushRef="#br0" timeOffset="1555">2108 570 1267 0,'0'0'56'0,"5"12"12"0,-1 0-55 0,1 1-13 0,-5-1 0 0,0 4 0 16,0-8 105-16,0-8 19 0,-5 12 3 0,5-12 1 16,0 0-52-16,0 0-9 0,0 0-3 0,0 0 0 15,0 0-10-15,0 0-2 16,0 0-1-16,0 0 0 0,5-12-26 0,-1 4-5 0,10-4 0 0,-5 0-1 16,-4-5-19-16,4 9 0 0,0-4 0 0,5 4 0 0,-5-4 8 15,0-4-8-15,-5 4 0 0,10-5 0 0,-5 5 8 16,5 0-8-16,-10 4 0 0,10 4 0 0,-5-4 0 15,0 8-12-15,0 4 1 0,0 0 1 0,1 0 26 0,-1 4 4 16,0 0 2-16,0 0 0 16,-5 0 2-16,1 5 1 0,0-1 0 0,-1 0 0 0,-4 4 13 0,5 0 2 15,-5 0 1-15,0 5 0 0,0-5-29 0,-5 0-12 16,5-4 11-16,0 4-11 0,-4-8 0 0,4-8 0 16,0 0 0-16,0 0 0 15,0 0-38-15,0 0-4 0,0 0-1 0,0 0 0 16,-10-8-201-16,1 0-41 0</inkml:trace>
  <inkml:trace contextRef="#ctx0" brushRef="#br0" timeOffset="2104">2636 586 950 0,'0'0'42'0,"0"0"9"0,0 0-41 0,0 0-10 16,0 0 0-16,0 0 0 0,0 0 96 0,0 0 16 16,9-8 4-16,-9 8 1 0,0 0-17 0,0 0-4 15,0 0-1-15,5-4 0 0,-5-4-33 0,0 8-6 16,5-8-2-16,-5 4 0 0,0-4-32 0,0 8-6 15,0 0-2-15,0 0 0 0,-10-8-14 0,10 8 0 16,0 0 0-16,0 0 0 0,-4-4 8 0,4 4-8 16,0 0 11-16,0 0-11 0,0 0 0 0,0 0 0 15,-5 12 0-15,1-4-12 0,4 4 12 0,0 0 0 16,0 4 0-16,4-3 0 0,-4 7 12 0,0-4 4 16,0 0 2-16,0 8 0 0,0-3-10 0,0 3-8 15,0 8 12-15,0 5-12 0,-9-5 28 0,5 5 0 0,-1 3-1 16,-4 5 0-16,-5-1 1 0,5-3 1 0,0-1 0 15,-4-4 0-15,-6 1-14 0,1-1-3 0,4-3-1 0,-4-1 0 16,-5-4-11-16,5 1 0 0,0-5 0 0,0 0 0 16,0-8 0-16,4 1 0 0,0-9 0 0,-4-4 0 15,9 0 0-15,-5-8 0 0,5 0 0 0,0-4 0 16,0-5 0-16,9 1 0 0,0-8 0 0,5 0 0 16,-5 0 0-16,9-5 0 0,0 1 0 0,4 0 0 15,-3 0 0-15,3-5 10 16,1 5-10-16,4-4 10 0,-4-1-10 0,-1 1 0 0,6 4 9 0,-6-5-9 0,-4 9 8 15,5 0-8-15,0 0 8 0,-1 3-8 16,-4-3-143-16,5 4-33 0</inkml:trace>
  <inkml:trace contextRef="#ctx0" brushRef="#br0" timeOffset="2277">2040 44 1609 0,'0'0'71'0,"0"0"15"0,14-4-69 0,-5 0-17 16,0 0 0-16,-9 4 0 0,0 0 74 0,0 0 11 15,9-8 3-15,-9 8 0 0,-5-8-62 0,5 0-12 16,0 8-2-16,0-8-880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729 999 7427,'0'0'9466,"7"6"-8327,24 19-77,-30-25-1019,-1 1 1,1-1-1,0 1 0,-1-1 0,1 0 1,-1 1-1,1-1 0,0 0 0,0 1 1,-1-1-1,1 0 0,0 0 0,-1 1 1,1-1-1,0 0 0,0 0 0,-1 0 1,1 0-1,0 0 0,0 0 1,-1 0-1,1 0 0,0-1 0,0 1 1,-1 0-1,1 0 0,0-1 0,-1 1 1,1 0-1,0-1 0,-1 1 0,1 0 1,-1-1-1,1 1 0,0-1 0,-1 1 1,1-1-1,-1 0 0,1 1 0,-1-1 1,0 1-1,1-1 0,-1 0 0,0 1 1,1-1-1,-1-1 0,10-35 256,-9 31-110,5-42 82,-1 0 0,-4-91 0,-1 74-222,1 41-34,-2 0 0,0 0 1,-1-1-1,-1 1 0,-1 0 0,-13-39 1,1 28-26,-1 1-1,-1 0 1,-2 1 0,-2 1 0,-1 1 0,-1 1 0,-1 1 0,-2 1-1,-50-40 1,56 54-113,0 0 1,-2 2-1,1 1 0,-1 0 0,-1 2 0,0 0 1,0 2-1,-46-8 0,-64 2-2289,-3 11-4081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24.18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142 0 1267 0,'-9'8'56'0,"9"-8"12"16,0 16-55-16,-5 0-13 0,1 1 0 0,-6 11 0 0,1 0 208 0,5 9 38 15,-1 7 8-15,-4-12 2 16,5 9-103-16,-5 3-20 0,-1-3-4 0,-3 3-1 0,4 1-89 0,0 4-19 15,-1-9-3-15,6 13-1 0,-5-5 9 0,4-7 2 32,1 3 0-32,4-7 0 0,0-9-9 0,0 0-2 0,4-3 0 0,5-5 0 0,0-4-8 0,1-4-8 15,-10-12 9-15,13 4-9 0,5 0 0 0,-4-4 0 16,4-8 0-16,0 0 0 0,1-4 0 0,3-4 0 16,-3-1 0-16,-1-3 0 0,0 0 0 0,-4-4 0 15,-1-5 0-15,-3 9 0 0,-1-4 0 0,-5 4 0 16,-4-9 0-16,0 5 0 0,-9-4 16 0,0 3-2 15,0 1-1 1,-14-8 0-16,5 7-13 0,0 1 0 0,-5 12 0 0,0-4 0 16,9 8 0-16,-4 0-12 0,-4 8 12 0,3 4-13 31,1 0-22-31,9 0-4 0,0 0-1 0,0 4 0 0,9-8-150 16,0 12-30-16,0-12-7 0,4 16-769 0</inkml:trace>
  <inkml:trace contextRef="#ctx0" brushRef="#br0" timeOffset="439">492 720 288 0,'0'0'12'0,"9"-4"4"0,1 0-16 0,-6 0 0 15,10 0 0-15,-10-4 0 0,1 0 207 0,-1 0 38 16,1-4 8-16,-5-5 2 0,0 9-107 0,0-8-20 16,0 0-5-16,-5 4-1 0,5-4-32 0,-9-1-6 15,0 5-2-15,0-4 0 0,5 4-18 0,-6 0-3 16,1 8-1-16,0-4 0 0,0 8 2 0,9 0 0 15,-9 0 0-15,0 8 0 0,4 0-6 0,-4 4 0 16,0 0-1-16,5 0 0 0,-5 0-30 0,4 5-5 16,0-1-2-16,5 0 0 0,-4-4-10 0,4 4-8 15,0-4 9-15,4 1-9 0,1-1 8 0,0-4-8 16,-5-8 0-16,9 8 9 0,0 0-9 0,0-4 0 16,-9-4 0-16,0 0 0 0,9-4-13 0,0-4 5 15,-4 4 8-15,8-4-13 0,-8 4 13 0,4-4-9 0,-5 4 9 16,6-4-8-16,-6-1 8 0,5 1 11 0,-4 4-3 15,-1-4 0-15,5-4-8 0,-4 4-14 0,4-4 3 16,-4 4 1-16,-5 8 10 0,0 0 0 16,0 0 0-16,0 0 0 0,0 0 0 0,9 0 0 0,0 0 10 0,-9 0-10 15,0 0 12-15,9 12-3 0,-4-4-1 0,-1 4 0 16,1 0-8-16,4 4 0 0,0 5 9 0,-5-1-9 16,1-4 0-16,4 4 0 0,-4-4 0 0,4 1 0 15,4-1-72-15,-4-4-18 16,5 0-4-16,-9-8-1 0,4 0-129 15,-5-4-27-15,10-4-5 0</inkml:trace>
  <inkml:trace contextRef="#ctx0" brushRef="#br0" timeOffset="659">907 510 230 0,'0'0'20'0,"0"0"-20"16,0 0 0-16,0-8 0 0,0 8 224 0,0 0 41 16,-5-8 8-16,5 8 2 0,-9-4-107 0,-5-1-22 15,1 5-4-15,-1 0-1 0,0 5-27 0,5-1-6 16,-4 4 0-16,4 0-1 0,-1 0-16 0,-3 0-3 15,8 8-1-15,1 0 0 0,-5 1-26 0,9-1-5 16,4 0 0-16,1 4-1 0,4 0-22 0,0 5-4 16,0-5-1-16,0-4 0 0,5 0-9 0,-1 0-3 15,1 1 0-15,4-5 0 0,-4-4 9 0,4 0 2 16,-4 0 0-16,4-4 0 16,-4-4-73-16,-1 0-14 0,1-4-4 0,-5 0 0 15,5-4-51-15,-1 0-10 0,-3-8-3 0,-1-1 0 0</inkml:trace>
  <inkml:trace contextRef="#ctx0" brushRef="#br0" timeOffset="1180">1121 73 403 0,'0'0'17'0,"4"12"5"0,-4-4-22 0,0 4 0 0,0 0 0 0,0 4 0 16,5 5 299-16,-5-1 55 0,-5 8 11 0,5-8 3 15,0 9-192-15,0-1-39 0,0 4-7 0,-4 1-2 0,4 3 0 16,0 1 0-16,0-1 0 0,0 9 0 15,0-5-102-15,-5-3-26 0,5-5 0 0,0 0 0 0,5-7 0 0,-5-5 0 16,0 0 0-16,4 0 0 0,1-8 36 0,-5-12 3 16,0 0 0-16,0 0 0 15,0 0-63-15,0 0-12 0,0 0-2 0,0 0-1 0,4-4 39 0,1-4 0 16,4-4 0-16,-4 0 0 0,-5-4 0 0,4 0 0 16,1-1 0-16,-1-3 0 0,1-8 0 0,-1 0 0 15,1-5 0-15,-1 9 0 16,6-4-59-16,-1-1-4 0,0 5-1 0,0 0 0 0,0 3 52 0,5 1 12 15,-1 8 0-15,1 0 0 0,0 4 0 16,4 0 0-16,0 4 0 0,0 0 0 0,5-4 0 0,0 3 0 0,-5 5 0 16,5-4 0-16,-10 0 48 0,1 0 13 0,4 0 3 15,-4 0 0-15,0 0-52 0,-5 0-12 0,0-4 0 0,-9 8 0 16,0 0 0-16,0 0 0 0,0 0 0 0,0 0 0 16,-9 0 0-16,-10 4 0 0,1-4 0 0,0 4 0 15,-5 8 0-15,0-4 0 0,1 0 0 0,-1 5 0 16,5 3 0-16,0 4 0 0,-1 0 0 0,1 1 0 15,4-5 0-15,5 4 0 0,0 0 0 0,0 0 0 16,0-3 0-16,9 3 0 0,-5 0 0 0,5 0 0 0,0-4 0 16,5 1 0-16,0-1 0 0,4-4 0 0,0 4 0 15,0-4 0-15,5-4 0 0,-1 5 0 0,5-9 0 16,-4 4 0-16,0 0 0 0,-1-4 0 0,1 0 0 0,0-4 0 16,-1 4 0-16,6-4 0 0,-10 4 0 0,4-4 0 15,1 4 0-15,-5-4 0 16,5 0-48-16,-5 0-13 0,0-4-3 0,5 0-682 15,-5 0-137-15</inkml:trace>
  <inkml:trace contextRef="#ctx0" brushRef="#br0" timeOffset="1589">1658 494 691 0,'0'20'61'0,"4"-12"-49"0,-4 4-12 0,5 0 0 16,-5 4 207-16,0 1 38 0,0-1 8 15,0 0 2-15,0 4-87 0,5-4-18 0,-1 1-3 0,1-1-1 16,-5-4-50-16,9 4-11 0,-5-4-1 0,5 0-1 15,1-4-39-15,-1 5-7 0,4-9-1 0,-4 0-1 16,1 0-19-16,-1 0-4 0,0-4-1 0,4 0 0 16,1-4-2-16,0 0 0 0,-5 0 0 0,0-4 0 15,0-1-9-15,0 5-16 0,5-4 4 0,-10 0 1 16,5 0 11-16,-4 0 8 0,4-4-8 0,-4 0 11 16,-5 0-11-16,0 4 0 0,0-1 0 0,0 1 0 0,4 4 0 15,-4-4 0-15,0 8 0 0,0 0 0 16,0 0 0-16,0 0 0 0,-4 12 0 0,4 5 0 0,-5-5 0 0,5 0 0 31,0 4 0-31,0 0 8 0,5 0-8 0,-1 5 0 0,1-13 9 0,4 4-9 0,0 0 0 0,-4-4 9 16,8 0-9-16,-4-4 0 0,-9-4 8 0,14 4-8 15,-5-4 0-15,5 0 0 0,-1-8 0 0,-4 0 0 16,1 0 0-16,-1 0 0 0,0 0 0 0,0 0 0 16,-9-4 0-16,4-1 0 15,1 1 0-15,-5-4 0 0,5 0 0 0,-1-4 0 0,-4-1 0 0,0 1 0 16,5 0-8-16,-5 0 8 0,0 4-10 0,4-5 1 15,-4 5 0-15,0 0 0 16,5 8-218-16,-1-4-43 0,-4 4-9 0</inkml:trace>
  <inkml:trace contextRef="#ctx0" brushRef="#br0" timeOffset="1904">2332 651 1087 0,'0'0'48'0,"13"-4"10"0,-4 4-46 0,5-4-12 0,-5 4 0 0,0-4 0 16,-9 4 93-16,9-8 17 15,1 0 3-15,-1-4 1 0,0 4-27 0,-5-4-6 0,-4 4-1 0,5-5 0 16,-5 1-29-16,-5 4-7 0,1 0 0 0,-1 0-1 16,-8-4-6-16,3 4-1 0,-3-4 0 0,4 8 0 0,-5 0-6 0,0 4-2 15,1 0 0 1,-1 0 0-16,-4 4-9 0,4 4-3 0,5 0 0 0,0 0 0 16,4 4-6-16,1-4-2 0,-1 4 0 0,1 0 0 0,-1 1 0 0,5-1 0 15,0 0 0-15,5 0 0 0,-1 0 0 16,1-4-8-16,-1 0 12 0,6 0-4 0,-1 1 18 0,4-5 3 15,-4 0 1-15,5 4 0 0,-5-8-39 16,5 0-8-16,-5 0-2 0,5 0 0 0,-5 0 19 16,0-4-8-16,-9 4 8 0,9 0 0 0,0-4-8 0,-9 4 8 15,9-4 0-15,0 4 0 0,0-4 0 0,-9 4-8 16,0 0 8-16,9 0 0 16,1 4-129-16,-10-4-23 0,9 0-4 0,0 8-440 15,0-4-88-15</inkml:trace>
  <inkml:trace contextRef="#ctx0" brushRef="#br0" timeOffset="2141">2600 732 403 0,'0'0'17'0,"0"0"5"0,0 0-22 0,0 0 0 0,0 0 0 0,0 0 0 16,0 0 145-16,0 0 25 0,0 0 5 0,0 0 1 15,5-8-90-15,-5 8-18 0,4-4-3 0,-8-4-1 16,4 0 8-16,0 0 0 0,-9 0 1 0,9 0 0 16,-5-4-19-16,1-1-4 0,-5 1-1 0,9 4 0 31,-5-4-5-31,0 4 0 0,1-4-1 0,4 0 0 0,0 4-6 0,-5 0-1 15,5-5 0-15,0 1 0 0,0 4-14 0,0 0-3 16,5 0-1-16,4 4 0 0,0-4-2 0,0 8-1 16,-4-4 0-16,4 0 0 0,5 4-15 0,-5 0 11 15,4 4-11-15,1 0 10 0,0 0-10 0,-1 0 0 16,1-4-10-16,-5 0 10 16,5 4-173-16,-1 4-29 0,1-4-6 0</inkml:trace>
  <inkml:trace contextRef="#ctx0" brushRef="#br0" timeOffset="2565">2960 684 345 0,'0'0'31'0,"0"0"-31"0,0 0 0 15,9-4 0-15,9-4 186 0,-9 4 31 0,1 0 7 0,-1-5 0 16,0 1-124-16,0 0-24 0,-9 0-6 0,4-4-1 16,-4 0-34-16,0 0-7 0,-4 0-2 0,-1-1 0 15,-4 5 34-15,0 0 6 0,0 0 2 0,-9 4 0 16,4-4-14-16,-4 8-2 0,4 4-1 0,1 0 0 15,-6 4-34-15,1 0-6 0,0 4-2 0,4 5 0 16,1-1 22-16,-1 0 4 0,5-4 1 0,0 8 0 16,4-3-24-16,1-1-4 0,4 0 0 0,0 0-8 15,0 0 14-15,9 1-4 0,0-5-1 0,5 0 0 0,4-4-1 16,0-4-8-16,-4 0 12 0,4-4-4 16,5-4-8-16,-5 0 10 0,0-4-10 0,0-4 10 0,0 0-10 15,1-5 0-15,3 1-10 0,-3 0 10 0,-6-4-10 16,5-5 10-16,-4 5-10 0,0-8 10 0,-5 0 0 0,0-5 10 15,-4 1 0-15,4-5 0 0,-5-3-10 16,1-1-12-16,-1-3 2 0,5 3 1 0,-9-3 9 0,5 3 12 16,-5 1-2-16,0 0-1 0,5-1-19 15,-5 13-4-15,0 3-1 0,4 5 0 0,-4 0 15 0,0 8 0 16,0 4 0-16,0 8 0 0,0 0 0 0,0 0-11 16,0 16 11-16,0 8-13 0,-4 5-1 0,4 3 0 15,-10 8 0-15,10 1 0 16,-4-1-12-16,4 5-2 0,0-1-1 0,0 1-565 0,0-1-113 15</inkml:trace>
  <inkml:trace contextRef="#ctx0" brushRef="#br0" timeOffset="2840">3311 769 230 0,'13'4'20'0,"-8"0"-20"0,4 0 0 0,5 0 0 16,-1 0 260-16,-4 0 48 0,0-4 10 0,1 4 2 15,-1 0-180-15,0-4-35 0,0 0-7 0,-5-4-2 16,6 0-24-16,-6 4-4 0,1-8-2 0,-1 4 0 15,-4-4-23-15,0-4-5 0,0 4-1 0,0-5 0 16,-4-3-17-16,4 4-3 0,0-8-1 0,-5 4 0 0,1 0-5 16,4-1-2-16,-5-3 0 0,0 0 0 15,1 0-9-15,4-1 0 0,0 1 0 0,4 0 0 0,-4 0 10 16,5 3 0-16,0 1 0 0,4 0 0 0,4 4 1 16,-4 4 0-16,5 4 0 0,0-4 0 15,4-4-11-15,-4-5 12 0,-1 9-12 0,5 4 12 0,-4 4-4 16,4 0-8-16,1 0 12 0,-6 4-4 0,1-4-8 0,-1 8 10 15,1-8-10-15,-14 0 10 16,14 13-69-16,-14-13-13 0,9 8-4 0,-9-8-883 0</inkml:trace>
  <inkml:trace contextRef="#ctx0" brushRef="#br0" timeOffset="3429">369 1230 1267 0,'0'0'56'0,"0"0"12"0,0 0-55 0,0 0-13 16,0 0 0-16,0 0 0 0,0 0 121 0,0 0 22 0,0 0 4 0,0 0 1 15,0 0-39-15,0 0-7 0,10 4-2 0,3-8 0 16,1 4-10-16,4-8-2 0,9 4-1 0,1 0 0 16,8-4-15-16,10 4-4 0,22-8 0 0,5 4 0 15,0-5-12-15,0 5-4 0,-5 4 0 0,-9 0 0 16,9 0-11-16,5 4-2 0,5 0-1 0,8-4 0 15,5 4-24-15,0 0-5 0,-4 0-1 0,31 4 0 16,-9-4-8-16,1 4 0 16,-6-4 9-16,1 0-9 0,-9 0 0 0,-1-4 0 15,1 4 0-15,4 0 8 0,-9 0-8 0,5-4 12 0,-5 4-4 0,-5-4 0 16,-8 4-8-16,-10 0-16 0,-4-4 4 0,-5 4 0 16,-9 0 12-16,0 0 16 0,-4 0-4 0,-1-4-1 15,-4 4-139-15,-5 0-28 16,-8-4-6-16,-1 0-662 0,0 0-132 0</inkml:trace>
  <inkml:trace contextRef="#ctx0" brushRef="#br0" timeOffset="4152">3943 1319 1728 0,'0'0'38'0,"0"0"8"0,0 0 2 0,0 0 0 15,0 0-39-15,0 0-9 0,0 0 0 0,5-8 0 0,0-4 104 0,4 0 20 16,0-4 3-16,4-1 1 0,1 1-54 0,-5-4-10 16,5-4-3-16,-1 3 0 0,1 1-46 0,-5-4-15 15,9 0 8-15,-8 3-8 16,3 1 19-16,-4 0 0 0,-4 0 0 0,4 0 0 31,-9-1-67-31,5 5-14 0,-1 0-2 0,-4 4-1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30.60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144 31 1497 0,'0'0'32'0,"9"-4"8"0,0 0 0 0,-9 4 4 0,0 0-36 0,9 0-8 0,-9 0 0 16,5-8 0-16,-1 4 104 0,-4-4 20 0,0 8 3 0,0 0 1 15,0 0 0-15,0 0 0 0,-9-8 0 0,9 8 0 16,-9 4-62-16,-4 0-12 0,-1 0-2 0,0 4-1 16,1 0-19-16,-1 0-4 0,-4 5-1 0,9-5 0 15,-5 4-7-15,0 0-2 0,5-4 0 0,0 4 0 16,0 4 0-16,4-4 0 0,1 9 0 0,4-5 0 15,-5-4-3-15,5 0-1 0,5 0 0 0,-1 4 0 16,1-3 40-16,9-1 8 0,-5 4 2 0,0 0 0 0,5-4-64 16,4 9 0-16,0-1-9 0,0-8 0 15,0 4 9-15,1-4 12 0,-1-4-2 0,0-4-1 0,-4 0-9 16,8 0 0-16,-8-8 0 0,4 0 0 16,1 0-203-16,-6-4-42 0,1 0-9 15,-5-4-2-15</inkml:trace>
  <inkml:trace contextRef="#ctx0" brushRef="#br0" timeOffset="251">545 193 1497 0,'0'0'66'0,"0"0"14"0,0 0-64 0,9 0-16 16,-5 0 0-16,5 0 0 0,-9-8 106 0,5 4 18 15,0 0 3-15,-1 0 1 16,-4-4-46-16,0 0-9 0,0 0-1 0,-4-4-1 0,-1-1-11 0,0 5-3 0,-4 0 0 0,0 0 0 16,0 0-45-16,-5 0-12 15,5 4 0-15,9 4 0 0,-13 4 53 0,-1 0 9 0,0 0 2 16,5 0 0-1,0 4-52-15,0 4-12 0,0 5 0 0,4-1 0 0,1 0 16 0,-1-4 0 0,1 4 0 0,4 4 0 16,4 1-8-16,-4-5 0 0,0 0-8 0,5 0 12 16,4 5-28-16,-4-9-5 0,-1 0-2 0,5 0 0 15,0 0 23-15,0-4 0 0,1-4 0 0,3 0 0 16,-4-4 0-16,5 0 0 0,4-4 0 0,-4-4 0 31,-1 0-193-31,6 0-35 0,-1-4-6 0</inkml:trace>
  <inkml:trace contextRef="#ctx0" brushRef="#br0" timeOffset="534">800 145 1911 0,'0'0'84'16,"0"4"19"-16,0 4-83 0,0 0-20 0,-5 0 0 0,5 4 0 0,0-4 102 0,-4 4 16 15,-1 1 3-15,0 3 1 0,-4-4-82 0,5 0-17 16,-5 0-3-16,4-4-1 0,5-8 36 0,0 0 7 16,0 0 2-16,0 0 0 0,0 0-52 0,0 0-12 15,0 0 0-15,0 0 0 0,5-8 12 0,-1-4-1 16,1 0 0-16,4 0 0 0,0 0-3 0,5-5-8 15,-5 5 12-15,4-4-4 0,-3 4-20 0,3 0-5 16,1 4-1-16,-5-4 0 0,5 3 18 0,-5 1 0 16,4 8 0-16,1-4 0 15,-5 4 48-15,5 0 12 0,-5 0 4 0,0 8 0 0,5 1-52 0,-5-1-12 16,0 0 0 0,-5 0 0-16,6 8 0 0,-1-4 0 0,-5 0 0 0,-4 4 0 0,9 1 0 0,-4-1 0 0,-1 4 0 15,1 0 0 1,4 1-100-16,-4-5-22 0,-1 0-5 0,1-4-1 15,-5 4-102-15,0-16-21 0,0 20-4 0,4 1-1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29.80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27 0 1497 0,'0'0'32'0,"0"0"8"0,0 0 0 0,-4 8 4 0,-1 0-36 0,0 0-8 0,1 0 0 0,4 4 0 16,-9 0 104-16,13 4 20 0,10 5 3 0,0-1 1 15,-5 4-52-15,-14 5-9 0,-4-1-3 0,5 0 0 16,4 0 0-16,9-3 0 0,0 3 0 0,0 0 0 15,-5-11-51-15,5 3-13 0,1-4 0 0,-1-8 0 16,-5 0 0-16,10 0 0 0,-5-4 0 0,0-4 0 0,5 0 40 16,-1 0 6-16,1-4 1 0,0-4 0 15,-1-4-38-15,-8 0-9 0,4-4 0 0,-4 4 0 0,4-9 0 0,-5 1 0 16,5-4 0-16,-9 8 0 0,-9-1 11 0,9-3 6 16,5 4 2-16,4 0 0 0,-9 8-31 15,0 8-5-15,0 0-2 0,0 0 0 0,9-4 31 0,-9 4 5 16,0 0 2-16,0 0 0 0,5 8-19 0,-5 4-12 15,-5 0 1-15,5 4 1 0,5 5 10 0,8 3 12 16,15-4-2-16,-10-4-1 16,-5 0-9-16,-3 1 0 0,-1-5 0 0,-5 0 0 0,-8-4 0 0,4 0 0 15,0 4 0-15,4-4 0 0,5-4 0 0,0 4 0 0,1-8 0 16,3-4 0-16,1 0 56 0,-5 0 7 0,0 4 1 16,0-8 0-16,0 0-64 0,0-4-24 0,-4 4 0 0,-1-8 1 15,6 0 37-15,-1-5 7 0,0 1 2 0,-5-4 0 16,5-1-23-16,-4 5 0 0,4-4 0 0,-4 0 0 15,-1-1 0-15,-4 1 0 0,5 4 0 0,-1 4 0 16,1 0-18 0,-1 3-8-16,1 1-2 0,4 4 0 0,-4 0-211 0,4 4-42 15,0-4-9-15,0 4-2 0</inkml:trace>
  <inkml:trace contextRef="#ctx0" brushRef="#br0" timeOffset="267">737 238 1497 0,'0'0'66'0,"0"0"14"0,0 0-64 0,0 0-16 15,14 0 0-15,-5 0 0 0,-9 0 116 0,5-8 20 16,-1 4 4-16,-4 4 1 0,0-8-72 0,0 0-14 16,0-4-3-16,0 4-1 15,-4-4-14-15,-10 0-2 0,0-5-1 0,1 9 0 0,4 0-3 0,-5 4-1 16,-4 0 0-16,4 4 0 0,14 0 27 0,-9 4 6 16,-9 4 1-16,-1 0 0 15,6 4-52-15,4 1-12 0,4 3 0 0,5 8 54 16,-4 0 8-16,-1 1 2 0,5-1 0 0,-4 4-52 0,13-8-12 15,13 5 0-15,-8-1 0 0,-14-4 0 0,5 0 0 16,4-3 0-16,9-5 0 0,5 0 0 16,-5 0 0-16,0 0 0 0,0 0 0 15,1 1 0-15,3-5 0 0,-8-4 0 0,0-4 0 16,4 8-48-16,-5-8-13 0,1 4-3 0,-5-8-1152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31.8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13 268 1382 0,'9'8'30'16,"-9"-8"6"-16,0 0 2 0,0 0 2 0,0 12-32 0,5-4-8 0,-5-8 0 0,9 8 0 0,-5 0 129 0,1 0 25 15,9 0 5-15,-5 1 1 0,-9-9-54 0,0 0-10 16,0 0-3-16,4 4 0 0,10 0 5 15,-5-4 1-15,5 0 0 0,-5 0 0 0,5 0-79 0,-1-4-20 16,-4 0 0-16,5 4 0 0,0-5 52 0,-1 1 6 16,-8 0 2-16,4-4 0 0,0 0-40 0,-4 0-7 15,-1 0-1-15,-4-4-1 0,0 0-11 0,-4 0 0 16,-1-9 0-16,-4 9 0 0,0-4 0 0,0 4-11 16,-9-4 11-16,-1 4-8 0,1-5 8 0,4 5 0 0,-4 0 0 15,0-4 0-15,0 4-25 0,4 4 0 0,0 0 0 16,5 4 0-16,0-1 40 0,9 5 8 0,0 0 1 15,0 0 1 1,-9-4-48-16,0-4-9 0,5 4-3 0,4 4 0 0,0 0 35 0,0 0 0 0,0 0 0 0,4 0 0 16,1-8-16-16,-1 4 1 0,10 0 0 0,-1 4 0 15,1 0 51-15,0-4 11 0,4 0 1 0,-4 0 1 16,-1 0-39-16,6 4-10 0,-1-4 0 0,-5 4 0 16,6 4-8-16,-1-4-4 0,-5-4-1 0,6 4 0 15,-6 0-3-15,6 0 0 0,-6 0 0 0,1 4 0 16,0 0-220-16,-1 4-44 15,1-8-8-15,0 0-3 0</inkml:trace>
  <inkml:trace contextRef="#ctx0" brushRef="#br0" timeOffset="408">587 134 1267 0,'0'0'28'0,"0"0"5"0,9 0 2 0,-5-4 1 0,1 0-36 0,0 0 0 15,-5 4 0-15,4-8 0 0,-4-4 112 0,0 0 16 16,0 0 4-16,-4-1 0 0,-6 1-43 0,6 4-8 15,-5-4-1-15,4 8-1 16,-4-4-27-16,0 4-6 0,-5 4-1 0,5 0 0 0,0 0-36 0,-4 0-9 16,3 8 0-16,1 0 0 0,-4 0 53 0,-1 4 9 15,5 0 2-15,0 1 0 0,0 3-36 0,4-4-8 0,1 4 0 0,-1-4-1 16,5 0-7-16,0 5-2 0,0-1 0 0,9-4 0 16,-4 0 20-16,-1 0 4 0,5-4 1 15,-4 0 0-15,-5-8-35 0,9 4 0 0,0 0 0 16,0-4 0-16,0 0 0 0,0-4 0 0,-4 0 0 15,4 0 0-15,0-4 0 0,-4 4 0 0,-1-4 0 0,5 0 0 16,-4 0 0-16,4 4 0 0,-4-4 0 0,4 0 0 16,-5-5 0-16,1 1 0 0,-1 0 0 0,1 0 0 15,4-4 0-15,-4 8 0 0,4-4 0 0,-5 8 0 16,5 0 0-16,-4-5 0 0,-1 1 0 0,1 0 0 16,-5 8 12-16,0 0-12 0,0 0 12 0,0 0-12 15,0 0 25-15,9 8-1 0,-4 4-1 0,4 1 0 16,-5-1 9-16,1-4 3 0,-5-8 0 0,9 12 0 15,-4-4-35-15,-1 8 0 0,1-4 0 0,-1 5 0 0,1-5 0 16,-1 4 0-16,-4-16 0 0,5 8 0 16,-5 8-85-16,0-16-24 0,0 0-5 15,0 0-670-15,0 0-135 0</inkml:trace>
  <inkml:trace contextRef="#ctx0" brushRef="#br0" timeOffset="989">933 25 1522 0,'0'0'68'0,"0"0"13"0,-14 16-65 0,10 0-16 16,4-16 0-16,-5 21 0 0,5-5 152 0,0-4 26 15,5 4 6-15,-1 4 0 0,1-4-88 0,-1 5-17 0,-4-1-4 16,9 0-1-16,-9-4-25 0,5 9-5 16,0-5 0-16,-1-4-1 0,-4 0-26 0,5-8-5 0,-1 0 0 0,1 1-1 15,-1-5-11-15,1-4 0 0,-1 0 0 0,5-4 0 16,-4-1 0-16,4-3 0 0,-4 0 0 0,4 0 0 15,0-4 0-15,0 0 0 0,-4-4 0 0,4 4 0 16,-5-9 53-16,1 5 9 0,-1 4 2 0,1-8 0 16,-1 4-103-16,1-1-20 0,0 1-4 0,-1 0-1 15,1 4 103-15,-1 0 20 0,-4 0 4 0,5 4 1 16,-1-5-103-16,1 5-20 0,-5 4-4 16,4 0-1-16,1 0 52 0,-5 4 12 0,5 4 0 0,-1-4 0 15,5 4-105-15,0 0-19 0,0-4-3 0,-4 8-1 16,4-4 0-16,5 5 0 0,-5-1 0 15,4 0 0-15,-3 0 52 0,-1-4 9 0,0 8 3 16,4-4 0-16,-3-4 51 0,3 0 13 0,-4 0 0 0,0-4 0 0,5 0 48 0,0 0 13 16,-5-4 3-16,0 0 0 0,5 0 0 0,-1 4 0 15,-8-8 0-15,8 4 0 0,-8-4 0 0,4 0 0 16,-9 4 0-16,5-4 0 0,-1 0 0 0,-8-1 0 16,4-3 0-16,-5 0 0 0,1 4-52 0,-6 0-12 15,1-4 0-15,0 4 0 0,-4 4 54 0,3 0 8 16,1 0 2-16,9 4 0 0,-13 8-52 0,-1 0-12 15,0 8 0-15,5 0 0 0,-4-8 0 0,4 0 0 16,4 9 0-16,-4-5 0 0,4 4 0 0,5 4 0 0,0 0 0 16,0-3 0-16,5 3 0 0,4-4 0 0,0 8 0 15,0-4 0-15,5-3 54 0,4-1 8 0,-4 0 2 0,-1 0 0 16,1-8-52-16,0 4-12 0,-5-3 0 0,9-5 0 16,-9 4 0-16,5-8 0 0,-1 0 0 0,-3 0 0 15,3 0 0-15,-4 0 0 0,0-8 0 0,1 4-851 16,-10 4-173-16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45.18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212 777 172 0,'0'0'16'0,"0"0"-16"0,9 4 0 0,-5-4 0 16,5 0 301-16,-4 0 58 0,-1-4 11 0,1 0 2 0,-1 0-194 0,1 0-39 16,0-4-8-16,4 0-2 0,0 0-51 0,-5-4-10 15,1-1-3-15,4 5 0 0,-9-4-28 0,5 4-5 16,-1-4-2-16,-4 0 0 0,0 0-11 0,-4-5-3 15,4 5 0-15,-5-4 0 0,-4 0-7 0,4 4-1 16,-8 4-8-16,4 0 12 0,-5 0-12 0,-4 4 11 16,0-1-11-16,4 5 10 0,-4 0-1 0,-1 0 0 0,1 9 0 15,-5 3 0-15,5-4-1 0,0 8 0 0,0 0 0 16,4 4 0-16,1 1 0 0,-1-1 0 0,5 4 0 16,4 0 0-16,1-3 1 0,-1-5 0 0,5-4 0 0,-4 8 0 15,8-4 12-15,-4-3 3 0,5-1 0 16,-1 0 0-16,1-4 11 0,8 0 2 0,-3 8 1 0,3-12 0 15,-13-4-14-15,9 0-2 16,0-4-1-16,5 0 0 0,0 4-9 0,-1-8-3 0,6-4 0 0,-1-4 0 16,-5-4-9-16,6-9 0 0,3-3 0 0,-3-5 0 15,-1 1 0-15,-5-5 0 0,1 5 0 0,0 0 0 16,-1-5 0-16,1 5 0 0,-5-1 0 0,5 1 0 0,0-1 0 16,-5 5 0-16,-5 0 0 15,5-5 0-15,-4 1 0 0,-1-1 0 0,-4 5 0 0,5 0 0 0,-5 7-21 16,0-3 3-16,0 4 1 0,-5 8 0 0,5 8-3 15,0-1 0-15,0 9 0 0,0 0 0 0,0 0-2 0,-9 13-1 16,5-1 0-16,-1 8 0 0,-4 0 0 0,5 4 0 16,-1-3 0-16,0-1 0 15,1-8-209-15,-5 4-41 0</inkml:trace>
  <inkml:trace contextRef="#ctx0" brushRef="#br0" timeOffset="440">612 599 1861 0,'0'0'40'0,"0"0"9"0,9 4 2 0,-9-4 2 0,9 4-42 0,-4-4-11 0,-5 0 0 16,9 0 0-16,0 0 108 0,-4 0 20 0,-5 0 4 0,9-4 1 0,-5 0-69 0,5-4-15 15,-9 8-2-15,0 0-1 0,5-8-33 0,-5 8-13 32,0-12 11-32,0 0-11 0,0-1 34 0,0 13 1 15,-5-8 0-15,-4 4 0 16,0-4-59-16,0 4-11 0,0 4-2 0,-5 4-1 0,1 0 38 0,-1 4 0 15,0 5 0-15,5-1 0 0,-4 0 0 0,4 4 12 16,-1 0-12-16,1 0 12 0,0 1-12 0,0-1 12 16,5 4-12-16,4-4 12 0,0 0-4 0,4 1-8 0,1 3 12 15,-1 0-4-15,-4-8 8 0,5 4 2 16,-1-4 0-16,5 1 0 0,1-1-2 0,3 0 0 0,-4 0 0 16,5-4 0-16,4-4-16 0,-9 4 0 0,0-8 0 15,0 4 0 1,5-4-90-16,-5 0-22 0,0 0-4 0,-4-4-617 0,-5 4-124 15</inkml:trace>
  <inkml:trace contextRef="#ctx0" brushRef="#br0" timeOffset="708">863 801 691 0,'0'0'30'0,"0"0"7"15,0 0-29-15,0 0-8 0,-5 4 0 0,5-4 0 16,0 0 181-16,0 0 35 0,0 0 8 0,0 0 0 0,-14-4-105 15,14 4-22-15,-9-8-4 0,5 0-1 0,-5-4-45 0,9 12-10 16,0-12-1-16,-5 0-1 0,5 0 29 0,0-5 5 16,5 5 2-16,-1 0 0 0,1 0-37 0,-1 0-7 15,5 0-2-15,0-4 0 0,1 3-4 0,-1 1-1 16,0 0 0-16,0 0 0 0,5 0 7 0,-1 4 1 16,1 0 0-16,0 4 0 0,4-4 10 0,0-1 2 15,0 5 1-15,-4 0 0 16,-1 0-18-16,6 4-4 0,-1 0-1 0,-4-4 0 0,-14 4-18 0,9 0 8 15,-9 0-8-15,9 0 0 16,4 0-107-16,-13 0-28 0,14 4-5 0,-14-4-918 0</inkml:trace>
  <inkml:trace contextRef="#ctx0" brushRef="#br0" timeOffset="928">1186 854 806 0,'0'0'72'0,"0"0"-58"0,0 0-14 0,0 0 0 15,9-8 208-15,-5 4 38 0,-4-4 8 0,5 4 2 16,-5-8-116-16,9 4-24 0,-9-1-4 0,5-3 0 0,-1-4-76 16,1 4-16-16,-5 4-2 0,4-4-1 0,1 0 17 15,-1-1 3-15,-4-7 1 0,0 4 0 16,0 16-163-16,5-8-33 0,0-4-6 0,-1 0-2 0</inkml:trace>
  <inkml:trace contextRef="#ctx0" brushRef="#br0" timeOffset="1179">1432 688 1728 0,'4'12'38'0,"1"0"8"15,-5 5 2-15,4-1 0 0,-4 0-39 0,5 0-9 0,-10 0 0 0,5 5 0 0,0-9 104 0,0-4 20 16,-4 4 3-16,4-12 1 0,0 0-52 0,0 0-9 15,0 0-3-15,0 0 0 0,0 0-51 0,0 0-13 0,0 0 0 16,0 0 0-16,0 0 0 0,9-8 0 0,0 0 0 16,-4-4 0-16,8-1 54 0,-4-3 8 0,0 0 2 15,1 0 0-15,-1-4-52 0,4-1-12 0,-4-3 0 0,5 4 0 16,-5-4 0-16,0 3 0 0,5 1 0 0,-5 4 0 16,0 0 0-16,-4 4 0 0,4 4 0 0,-5-5 0 15,1 5 0-15,-1 0 0 0,-4 0 0 0,0 0 0 16,-4 0-202-16,-1 0-43 0,1 0-9 0,-10 4-2 15</inkml:trace>
  <inkml:trace contextRef="#ctx0" brushRef="#br0" timeOffset="1337">1372 235 1497 0,'0'0'32'0,"0"0"8"15,0 0 0-15,0 0 4 0,0 0-36 0,0 0-8 0,0 0 0 0,10 8 0 0,-10-8 0 0,9 4 0 16,0 4 0-16,0-4-442 16,0 0-90-16</inkml:trace>
  <inkml:trace contextRef="#ctx0" brushRef="#br0" timeOffset="1776">1851 579 1497 0,'-5'0'32'0,"10"0"8"0,-1-4 0 0,1-4 4 0,-1 0-36 0,-4 0-8 0,-4-1 0 0,4-3 0 15,0 8 104-15,0-4 20 0,-5 4 3 0,1-4 1 16,4 4-52-16,-5 0-9 0,-4 4-3 0,0 4 0 16,-5 0-33-16,0 4-7 0,5 0-2 0,-4 0 0 15,-1 4-35-15,0 1-7 0,1-1-2 0,-1 4 0 0,5-4 22 16,0 4 0-16,4-4 0 0,1 5 0 0,-5-1 0 0,9-4 0 15,4 0 0-15,1 4 0 0,-1-4 0 0,1 0 0 16,4-7 0-16,5-1 0 0,-5 0-18 0,0-4 1 16,0-8 0-16,5 8 0 15,-5 0 27-15,0 0 6 0,4-5 0 0,-3 1 1 0,-10 4-33 0,9-4-8 16,-5-4 0-16,5 4-1 0,5-8 25 0,-5 8 8 16,-9 4 0-16,9-8 0 0,5 0 0 0,-5-4 0 15,-4 0 0-15,4-1 0 0,-9 13-8 0,9-8 0 16,-9 8 0-16,0 0 0 0,0 0 0 0,0 0 0 15,0 0 0-15,0 0 8 0,0 0-8 0,4 12 12 16,-4-3-4-16,5 7 0 0,-1 0-8 0,1 0 0 16,-1 4 0-16,1-3 0 0,0-1 0 0,-1 0 12 0,5 0-4 15,-4 4 0-15,4-3-8 0,-5 7-10 0,6 8 10 16,-1-12-13-16,0-11 1 0,0-1 0 0,0 4 0 0,0-4 0 31,0 0-135-31,5-4-26 0,-10 0-6 0</inkml:trace>
  <inkml:trace contextRef="#ctx0" brushRef="#br0" timeOffset="1965">2160 773 518 0,'0'0'46'0,"0"-12"-37"0,5-4-9 0,-5 0 0 16,4-9 200-16,1 1 37 0,-1 0 8 0,-4-9 2 16,5-3-128-16,-1-5-26 0,1 1-5 0,-5 8 0 15,5-5-40-15,-1 5-7 0,1-1-1 0,-5-3-1 0,4 0-10 0,5-5-1 16,-9 5-1-16,5-13 0 0,-1 9-27 0,1 3-12 15,-5 5 0-15,0 8 1 16,0 3-109-16,0 9-21 0,-5 4-5 0</inkml:trace>
  <inkml:trace contextRef="#ctx0" brushRef="#br0" timeOffset="2169">1960 470 921 0,'13'0'40'0,"-13"0"10"0,14 0-40 0,0-4-10 16,-1 4 0-16,6-5 0 0,-6 1 232 0,1 4 45 0,0-4 9 0,4 4 2 16,0-4-180-16,-4 4-35 15,4-4-7-15,-4 4-2 0,-5 0-5 0,4 0-2 0,6 0 0 0,-1 4 0 16,0-4-42-16,-4 4-15 0,4-4 9 0,5 4-9 31,-5 0-44-31,5 1-13 0,-5-5-3 0,0 4-617 0,0 0-123 0</inkml:trace>
  <inkml:trace contextRef="#ctx0" brushRef="#br0" timeOffset="2656">2538 725 748 0,'0'0'33'0,"0"0"7"0,0 0-32 0,0 0-8 16,0 0 0-16,0 0 0 15,0 0 220-15,0 0 41 0,0 0 9 0,0 0 2 0,0 0-116 0,0 0-22 16,0 0-5-16,14-9-1 0,-1-7-51 0,-13 16-10 16,0 0-3-16,0 0 0 0,0 0-51 0,0 0-13 15,0 0 0-15,14-12 0 0,-5-4 0 0,0 0 0 16,-4 4 0-16,4-5 0 16,0 5-31-16,0 0-9 0,0 0-1 0,0-4-1 15,0 4-14-15,-9 12-2 0,14-12-1 0,-14 12 0 16,0 0-25-16,14-9-6 0,-1 1-1 0,-8 12 0 0,4 0 73 0,-4 5 18 0,4 3 0 0,-5 0 0 15,-4 0 0-15,5 4-10 0,-5 0 10 0,0 9-8 16,0 3 8-16,0-4 0 0,0 0 8 0,0-3-8 16,0-1 70-16,0 0 10 0,0-8 1 0,-5 5 1 15,5-5-29-15,0 0-5 0,0-12-2 0,0 0 0 16,0 0-5-16,0 0-1 0,0 0 0 0,0 0 0 16,0 0-15-16,0 0-3 0,14-4-1 0,-5-4 0 15,9 0-21-15,-9-5 0 0,-4 1 0 0,4 0 0 16,5 0 0-16,-5-4 0 0,-5-4 0 0,5 3 0 15,0-3 0-15,-4 0 0 0,4-4 0 0,-4 3 0 16,-1 5 0-16,5 0 0 0,-4 0 0 0,4 4 0 0,-4-4 0 16,-1-1 9-16,5 9-9 15,-4-4 0-15,-1 0 0 0,1 0 0 0,-5 4 0 0,0-4 0 16,0 12-148-16,0 0-26 0,-9-4-6 16</inkml:trace>
  <inkml:trace contextRef="#ctx0" brushRef="#br0" timeOffset="2813">2570 417 345 0,'0'0'31'0,"9"4"-31"15,0-4 0-15,0 0 0 0,0 0 313 0,5 0 57 0,-5 0 11 16,5 0 3-16,-1 0-215 0,1 0-42 0,-5 0-9 16,5 0-2-1,-5 0-83-15,5 0-17 0,-10 4-3 0,5-4-1 0,-9 0-12 0,9 4 0 0,0 0 0 0,5 4 0 31,-5-4-170-31,0 4-37 0,5 0-7 0</inkml:trace>
  <inkml:trace contextRef="#ctx0" brushRef="#br0" timeOffset="3332">3039 716 806 0,'0'0'72'0,"0"0"-58"0,0 0-14 0,0 0 0 0,0 0 148 16,0 0 28-16,23-4 4 0,-23 4 2 0,0 0-50 15,22-12-11-15,-3 0-1 0,-6 4-1 0,-13 8-29 0,0 0-6 16,0 0 0-16,0-12-1 0,5 0-67 16,-5 4-16-16,4-5 0 0,-4 5 0 0,-4 0 14 0,-1 0-1 31,-4 4 0-31,0-4 0 0,0 4-13 0,0 4-18 16,-5-4 4-16,0 4 1 0,5 0 29 0,0 4 7 15,0 8 1-15,0-4 0 0,5-4-39 0,4 8-7 16,-5 1-2-16,5-1 0 0,0 4 44 0,5-4 9 15,-5 4 2-15,4 0 0 0,5-3-31 0,-4-1 0 16,4 0 0-16,0 0 0 16,-5-4-28-16,6 4 0 0,-1-4 1 0,4 4 0 15,-4-3-12-15,1-5-2 0,-1 4-1 0,4-8 0 16,-4 0-174-16,5 0-36 0,-9 0-6 0,8 4-2 16,-4-4 143-16,1 4 28 0,-1-4 5 0,0 0 2 15,4 4 18-15,-4-4 4 0,5 0 1 0,-5 0 0 0,5 0 146 0,-5 0 29 16,0-4 5-16,-9 4 2 0,5-4 4 0,-5 4 1 0,9-4 0 0,0 0 0 15,-5 0-11-15,6 0-1 16,-6 0-1-16,-4-1 0 0,0-7-82 0,0 0-16 0,0-4-3 0,0-4-1 16,0-5-13-16,0 1 0 0,0 4 0 0,0-4 0 15,0 3 0-15,0 1 0 0,0 0 0 0,0 4 0 0,5 0 40 16,-5 3 6-16,4-3 1 0,1 8 0 16,-1-4-20-16,5 8-4 0,-9 4-1 0,0 0 0 0,10-8-22 15,-1 4 0-15,0 4 0 0,-9 0-12 16,13 4 41-16,-13-4 8 0,0 0 2 0,9 12 0 15,5 0-216-15,-5 0-43 0,-9-12-9 16,18 33-2-16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51.3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231 489 1958 0,'0'0'43'0,"0"0"9"0,0 0 1 0,0 0 3 0,0 0-45 0,0 0-11 15,0 0 0-15,0 0 0 0,0-4 70 0,4-4 12 0,-4 0 2 0,-4 4 1 16,-1-4-66-16,1 0-19 0,-1 0 0 0,-4 4 8 0,-9-4 27 0,4 0 5 15,0 4 0-15,-4 4 1 0,5 4-29 0,-6 4-12 16,10-4 11-16,-4 4-11 0,-6 4 0 0,1 0 0 16,4 0 0-16,5 0-10 0,0 9 10 0,5-5 0 15,-5 0 0-15,4 0 0 0,5 4 20 0,-5-3 5 16,5-5 2-16,5 4 0 0,0 0-13 0,-1-8-2 16,-4-8-1-16,0 0 0 15,0 0-11 1,27-8 12-1,10-16-12-15,-1-5 12 0,-8 9-12 0,-10-4 0 16,0 0 0-16,0 3 0 0,5 1 0 0,-9 0 0 0,4 4 0 16,-4 0 0-16,-5 3 0 0,0 5 0 0,0 0 0 0,-9 8 0 15,0 0 12-15,0 0 0 0,0 0 0 0,0 0 0 16,0 8 8-16,0 0 3 0,0 9 0 0,0-5 0 16,0 4-3-16,4 4 0 0,6-4 0 0,-10 5 0 15,-10-1-20-15,1 0 8 0,5 4-8 0,4 1 0 16,-5-1-76-16,5-4-20 0,0-4-4 0,5 1-664 15,-1-5-133-15</inkml:trace>
  <inkml:trace contextRef="#ctx0" brushRef="#br0" timeOffset="285">622 0 1364 0,'0'0'60'0,"0"0"13"0,0 0-58 0,0 0-15 16,0 0 0-16,-4 12 0 0,-5 0 135 0,9 0 24 16,-5 4 5-16,0 5 0 0,1 3-3 0,4-4-1 15,0 4 0-15,0 5 0 0,0 3-51 0,0 0-10 16,-5 1-3-16,5-1 0 0,0-4-76 0,0 5-20 0,5 3 0 0,-5-3 0 16,0-5 55-16,0 4 7 0,4-3 2 15,1 3 0-15,-5-4-64 0,5 1 0 0,-5-9-16 0,0 4 3 16,0-8 13-16,0 5 16 0,4-9-3 0,1 0-1 31,-5-12-197-31,0 0-40 0,0 0-8 0,0 0-915 0</inkml:trace>
  <inkml:trace contextRef="#ctx0" brushRef="#br0" timeOffset="570">791 680 1497 0,'0'0'32'0,"0"0"8"0,0 0 0 0,0 0 4 0,0 0-36 0,0 0-8 16,0 0 0-16,0 0 0 0,0 0 104 0,0 0 20 15,0 0 3-15,0 0 1 0,-9-4-52 0,-1-5-9 16,1 1-3-16,5-4 0 0,4 0 0 0,-5 0 0 16,1-4 0-16,8 4 0 0,-4-5-51 0,5 1-13 15,-1 0 0-15,-4 0 0 0,5 4 13 0,-5 0 0 16,9-1 0-16,-4 1 0 0,4 4-5 0,0 0-8 0,0 0 11 0,0 0-11 15,0-4 43-15,5 8 1 0,4 0 1 0,-4 0 0 16,4 0-36-16,0 0-9 16,0 8 0-16,0 0 0 15,-4 0-49-15,4 4-12 0,-4 0-3 0,0 0 0 0,-5-4-132 16,0 4-26-16,0 0-6 0,0 4-351 0,-4 0-70 0</inkml:trace>
  <inkml:trace contextRef="#ctx0" brushRef="#br0" timeOffset="884">1118 611 1335 0,'0'0'59'0,"0"0"13"0,10 0-58 0,-1-4-14 0,4 0 0 0,-4 0 0 16,1 4 134-16,-1-8 24 0,4 3 5 0,-4-3 1 0,-4 0-73 16,0 0-15-16,4-4-2 0,-5 4-1 0,1 0-17 0,-5 0-4 15,0 0-1-15,0 0 0 0,0-5-31 0,-5 5-5 16,1 4-2-16,-1 0 0 0,1-4 21 0,-6 4 4 16,1 0 1-16,0 4 0 0,-4 4-23 0,-1 0-4 31,5 4 0-31,-5 0-1 0,5-4-11 0,0 9 0 0,-5-5 0 0,10 4 0 0,-1 4 11 0,1 0 3 15,4-4 1-15,-5 0 0 0,5 1 3 0,0-1 1 16,5 4 0-16,-1 0 0 0,5-4-19 0,5 0 0 16,0 1 0-16,4 3 0 0,-5 0 0 0,1-4 0 15,4 4 0-15,-9-8 0 16,1 0-12-16,3 1-5 0,-8-1-2 0,4-4 0 0,0 4 19 0,0 0 0 16,0-4 0-16,0 0 0 15,5-4-157-15,-5 4-28 0,0-4-6 0,5 0-794 0</inkml:trace>
  <inkml:trace contextRef="#ctx0" brushRef="#br0" timeOffset="1245">1464 716 1267 0,'0'0'56'0,"10"-4"12"0,-6 0-55 0,5-4-13 0,-4 0 0 0,-1 0 0 15,5 0 95-15,-4-5 16 0,0-3 3 0,-1 0 1 16,1 0-41-16,-5 0-8 0,0 3-2 0,-5-3 0 16,5 4-19-16,0 4-4 0,-9-4-1 0,4 8 0 15,-4 0-2-15,5 4-1 0,-10 0 0 0,5 4 0 16,0 0-29-16,0 4-8 0,-5 4 0 0,5 0 0 0,0 0 42 0,0 1 7 15,4 3 2-15,1 0 0 0,-1-4-41 0,1 4-10 16,-1-4 0 0,5 5 0-16,5-1 28 0,-1-4 3 0,1 0 1 0,-1-4 0 0,-4-8-41 0,9 8-8 15,1-8-2-15,3 0 0 0,-4-4 19 0,5 0 0 16,0-4 0-16,-1-4 0 0,1 0-16 0,0 0 1 16,-1 0 0-16,1 3 0 0,0-7 15 0,4 4 0 15,-5 0 0-15,6 0 0 0,-6 0 9 16,1 0 5-16,-5-1 1 0,5 5 0 0,-5 4-15 15,4-4 0-15,-3 8 0 0,-10 0 0 0,0 0 0 0,0 0 0 16,4 8 0-16,-4 4 0 0,5-4 18 0,-5 5 1 16,0-1 0-16,0 4 0 0,0 0-9 0,0 0-2 15,0 1 0-15,0 3 0 16,0-8-28-16,0 4-5 0,0-4-2 0,0 4 0 0,0 1 27 0,9-9 0 0,-5 4 0 16,-4-12 0-1,0 0-159 1,9 12-26-16,5-4-6 0</inkml:trace>
  <inkml:trace contextRef="#ctx0" brushRef="#br0" timeOffset="1622">2006 712 1220 0,'0'0'54'0,"9"-4"11"0,5 0-52 0,-9-4-13 0,4 0 0 0,-5 0 0 0,1-5 102 0,4-3 18 15,-5 4 3-15,1-8 1 0,-5 4-54 0,5-1-10 16,-10-7-3-16,0 8 0 0,1-4-26 0,-1 4-6 15,1 3-1-15,-5 1 0 0,0 4 5 0,-1 4 1 16,-3 0 0-16,-1 8 0 0,1 0-7 0,-1 4-2 16,5 4 0-16,-9 1 0 0,4-1 7 0,5 4 2 15,-5 4 0-15,5-4 0 0,0 5-18 0,4-5-3 16,1 4-1-16,4 0 0 0,4-4-8 0,-4-3 0 16,9-1 0-16,-4 0 8 0,4-4 4 0,5-4 0 15,-14-4 0-15,9 0 0 0,5-4-12 0,-1-4 0 16,1 0 0-16,0-8 0 0,-1 3 0 0,1 1 8 15,-1-8-8-15,1 4 0 0,0-4 0 0,-1-1 0 16,1 1 0-16,0-4 0 16,-1 0 0-16,-3-5 0 0,3 1 0 15,5-4 0-15,-4-1 0 0,0-7 0 0,-1 3 0 16,1 5 0-16,0 0 0 0,-1-5 0 0,1 5 0 16,0 3 0-1,-5 1-36-15,4 8-2 0,-8 4-1 0,4 4 0 0,-4 3-173 16,-5 9-36-16,0 0-6 0,0 0-2 0</inkml:trace>
  <inkml:trace contextRef="#ctx0" brushRef="#br0" timeOffset="2093">2416 356 1213 0,'5'16'53'0,"-1"-4"12"0,1 4-52 16,-1 1-13-16,-4 3 0 0,0 0 0 0,0 4 132 0,0 1 23 15,0-1 5-15,0-4 0 0,-4 0-91 0,-1-4-18 16,1 1-4-16,4-1-1 0,0-4 7 0,0 4 2 15,0-8 0-15,0-8 0 0,0 0-22 0,0 0-4 16,0 0-1-16,0 0 0 0,13-8-15 0,-4 4-3 16,0-4-1-16,5-4 0 0,-5-4-9 0,5 4 0 15,-5-9 0-15,0 5 0 0,5-4-10 0,-1 0 10 16,-3 4-13-16,-6-1 5 0,5 1 8 0,-4 4-13 16,-1 4 5-16,-4 8 8 0,0 0 0 0,0 0 0 15,0 0 0-15,0 0 8 0,0 0-8 0,5 12-11 16,-5 4 3-16,0 0 0 0,-5 5 8 0,1 3 0 0,-1 4 0 15,-4 1 0-15,0-1 0 0,0 4 8 0,0 1-8 16,-5 7 11-16,0-3-3 0,1-1-8 0,-5 0 12 16,-1-7-4-16,6 3 5 0,-6-4 1 0,-3 1 0 15,-1-5 0-15,0-4-14 0,5 1 0 0,-9-5 0 16,8 0-10-16,-3 0 10 0,8-8 0 0,0 0 0 0,5-4 0 16,0-4 0-16,0 0 0 0,9 0 0 0,0-4 0 15,0-8 0-15,5 4 9 0,4-4-1 0,-5-4-8 16,10-5 8-16,0 5-8 0,-1 4 0 0,5 0 0 15,1-8 0-15,-1 4 0 0,5-1 0 0,-5 1 0 16,-4 4 15-16,-1-4-4 0,5 4-1 0,1 0 0 0,-1 3-10 16,0 1 0-16,0 0 0 0,0 4 8 15,1 0-20-15,-1 0-5 0,0 4-1 0,0 4 0 16,0 0-141-16,1 0-28 0,-1 0-5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49.4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51 93 633 0,'-13'21'28'0,"8"-13"6"0,-4 4-34 0,5 4 0 0,-1-4 0 0,1 0 0 0,-1 9 236 0,0-1 41 15,5 0 8-15,0 0 2 0,0 1-172 0,0-1-35 16,10-4-6-16,-1 0-2 0,4-4-6 0,-4 0-2 16,5 1 0-16,0-5 0 0,4 0-8 0,-4 0-1 15,-1-4-1-15,5 0 0 0,5 0-28 0,-9-4-6 16,-5 0 0-16,5-4-1 0,-1-4-19 0,1 0 0 15,0 0 0-15,-1-4 0 0,5-1 0 0,1-3 0 16,-6 4 0-16,-4-4 0 0,-4 0 0 0,4-1 0 16,0 5 0-16,-9 0 0 0,-4 8 55 0,4 4 7 0,-5-4 2 0,1 8 0 15,-6-4-52-15,1 4-12 0,0 4 0 0,9 4 0 16,9 1 0-16,0-1 0 0,-4 4 0 0,0 0 0 16,-1 0 0-16,1 0 0 0,4 1 0 0,4 3 0 15,1 0-8-15,9-4-5 0,-5-4-1 0,-4 1 0 16,-5-1 14-16,4-8 0 0,10 4 0 0,-5-4 0 15,1-4 11-15,-15-4 1 0,-4 4 1 0,5-8 0 16,-1-4-4-16,5 0-1 0,14-1 0 0,-5 1 0 16,1-4-8-16,-10 4-11 0,-18-8 3 0,0-1 0 15,9 1 8-15,-5 0 0 0,5 0 0 0,0-1 0 16,5 1 0-16,-5 8 0 0,4 0 0 0,-4 4 0 0,5 4 0 16,4 0 0-16,9 0 0 0,-4 0 0 15,-14 4-172-15,0 0-32 16,0 8-6-16,0 4-755 0</inkml:trace>
  <inkml:trace contextRef="#ctx0" brushRef="#br0" timeOffset="267">762 381 806 0,'0'0'72'0,"13"0"-58"0,-13 0-14 0,14 4 0 0,-14-4 208 0,14-4 38 15,-14 4 8-15,9 0 2 0,4 0-75 0,-13 0-14 16,10-8-3-16,-1 4-1 0,-5-4-56 0,-4-1-11 16,0-7-3-16,0 4 0 0,-4-8-74 0,-5 4-19 0,-1-1 0 0,1 1 0 15,-4 0 35-15,-1 4 3 16,5 0 1-16,0 8 0 0,-5 0-12 0,1 0-3 0,3 8 0 0,-3-4 0 15,4 4-4-15,4 4 0 0,-4 0-1 0,0 8 0 16,4 0-30-16,-4 1-5 0,5-1-2 0,-1 4 0 16,14 0 35-16,-4 4 7 15,4-3 2-15,0 3 0 0,-4-4-42 16,4-4-8-16,4 1-1 0,1-1-1 0,0 4 36 0,-1-4 7 16,6 0 2-16,-6-3 0 0,5-1-19 0,10 4 0 0,-6-8 0 15,1 0 0-15,-5 0-11 0,5-4 11 0,-9 0-12 0,4-4 12 16,-4 0-113-16,-5 0-16 15,4-4-3-15,-3 4-1 0</inkml:trace>
  <inkml:trace contextRef="#ctx0" brushRef="#br0" timeOffset="597">1181 235 1958 0,'0'0'43'0,"0"0"9"0,0 0 1 0,0 0 3 0,0 0-45 0,0-8-11 0,0-4 0 0,4 4 0 16,-4 0 53-16,5 0 9 0,-1-5 2 0,1-3 0 16,-5 4 0-16,4-4 0 0,-4-4 0 0,5 3 0 15,-1 1-52-15,-4 0-12 0,5 0 0 0,-5 4 0 16,0 4 0-16,5 0 0 0,-5-1 0 0,4 1-714 16,1 4-146-16</inkml:trace>
  <inkml:trace contextRef="#ctx0" brushRef="#br0" timeOffset="974">1358 191 1497 0,'9'20'66'0,"-9"-8"14"0,-4 0-64 0,8 4-16 15,1 0 0-15,-5 5 0 0,4-5 149 0,-4 0 27 16,5 0 4-16,-1 4 2 0,1 1-86 15,4-1-18-15,-4 0-3 0,-1-4-1 0,1 5-11 0,-1-9-3 16,1 4 0-16,4-4 0 0,-4 0-44 0,-1-4-16 16,-4-8 9-16,0 0-9 0,0 0 22 0,9 4-1 15,0-4 0-15,5 0 0 16,-9-4-33-16,4 0-8 0,-5-4 0 0,5-4-1 0,0 4 21 0,1-4 0 0,-6-4 0 16,5-1 0-16,-4-3 0 0,-1 0 0 15,5 4 0-15,0 0 0 0,-9-1 0 0,5 1 0 0,0 0 0 16,-1 4 0-16,1 0 0 0,-1 4 0 0,1-5 0 0,-5 9 0 15,4 0 0-15,-4 0 0 0,0 4 0 0,9-4 0 16,-4 0 0 0,4 4 0-16,5 4 0 0,-10 0 0 0,5 0 0 0,1-4 0 0,-1 8 0 0,0-3 0 15,0 3-201-15,0 0-36 16,0 4-7-16,0-4-393 0,0-4-79 0</inkml:trace>
  <inkml:trace contextRef="#ctx0" brushRef="#br0" timeOffset="1226">1736 413 288 0,'0'0'12'0,"0"0"4"0,0 0-16 0,14 4 0 0,4 0 0 0,-4-4 0 15,-5 0 316-15,4 0 60 0,-4 0 12 0,1 0 2 0,-1 0-202 0,4-4-41 16,-8 0-8-16,4 0-2 0,0-4-58 0,5 0-12 16,-5-4-3-16,-5 4 0 0,1-9 0 0,-1 5 0 15,1-4 0-15,-5 0 0 0,0 4-51 0,0-4-13 16,-5 3 0-16,1 5 0 0,-1-4 0 0,1 4 0 16,4 8 0-16,0 0 0 0,-9 0 54 0,0 4 8 15,-5 0 2-15,5 8 0 0,-5 1-52 0,5 3-12 16,0-4 0-16,0 8 0 0,4-4 0 0,1 5 0 15,-1-5 0-15,5 4 0 0,5 4 0 0,-1-4 0 0,5 1 0 16,-4-1 0-16,9-4 0 0,-5 0 0 16,0 0 0-16,0 1 0 0,0-5 0 0,0-4 0 15,0 4 0-15,0-4 0 0,0-4 0 0,1 4 0 0,-1-4 0 0,-5-4 0 32,5 4-128-32,-4 0-28 0,4-4-5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7:16:54.00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227 255 1958 0,'0'0'43'0,"0"0"9"0,0 0 1 0,0 0 3 0,0-8-45 0,0 8-11 15,0-8 0-15,0 0 0 0,-4 4 53 0,-5 0 9 16,0 4 2-16,-5-4 0 0,5 8-52 0,-5-4-12 0,-4 8 0 15,0 0 0-15,0 0 54 0,4 4 8 0,-4 0 2 0,-5 1 0 16,9 3-52-16,1 0-12 0,-1 0 0 0,5 4 0 16,4 1 54-16,1-5 8 0,4 4 2 0,0 0 0 15,4-4-46-15,1 5-9 0,-1-9-1 0,6 4-8 16,3 0 34-16,1 4 0 0,-5-7 0 0,5-1 0 16,-5 0-19-16,4-8-4 0,1 4-1 0,0-4 0 15,-1 4-10-15,1-8 0 0,-5 0 0 16,0 0 0-16,5-4-141 15,-5 0-31-15,5 0-5 0,-5-4-555 0,0 0-110 0</inkml:trace>
  <inkml:trace contextRef="#ctx0" brushRef="#br0" timeOffset="236">391 441 1728 0,'0'0'38'0,"0"0"8"0,0 0 2 0,19 0 0 0,-19 0-39 0,13-8-9 16,1 4 0-16,-1-4 0 15,-3 0 104-15,-1 0 20 0,-5 0 3 0,-4-4 1 16,-4 0-103-16,-1-5-25 0,1 1 0 0,-1 4 0 15,-4 0 0-15,4 0 0 0,-4 4 0 0,-4 0 0 16,4 4 56-16,-1 0 7 0,1 4 1 0,-4 0 0 0,4 4 0 0,-1 4 0 16,1-4 0-16,5 8 0 0,-5-4-52 0,4 8-12 15,1-4 0-15,-1 4 0 0,0-3 0 0,1 3 0 16,4-4 0-16,4 0 0 0,1 4 0 0,0-4 0 16,-1 1 0-16,5-1 0 15,0-4-48-15,0 0-13 0,1-4-3 0,-10-4 0 16,9 4-102-16,4-4-21 0,1 0-4 0,0 4-1 0</inkml:trace>
  <inkml:trace contextRef="#ctx0" brushRef="#br0" timeOffset="691">532 510 1497 0,'0'0'32'0,"0"0"8"0,0 0 0 0,0 0 4 0,0 0-36 0,5-8-8 0,0 0 0 0,-1-4 0 15,1 0 104-15,-1-4 20 0,1 3 3 0,-1-3 1 16,5 4-52-16,-4-4-9 0,4 0-3 0,0 4 0 16,0-1-64-16,-4 1 0 15,8 4-11-15,-3 0 1 0,-10 8 10 0,0 0 14 0,13-8-3 0,1 4-1 16,0 8-2-16,-1-4-8 0,-13 0 12 0,14 4-4 0,-5 4-8 0,0 0 0 16,-9-8 0-16,9 12 0 0,-4-4 0 0,-1 9 0 15,1-5 0-15,-5 0 0 0,4 4-11 0,-4-4 11 16,0 0-8-16,5-3 8 0,-10 3 0 0,5-12 0 15,0 0 0-15,0 0 0 0,0 0 0 0,0 0 0 16,14-4 0-16,-5-4 0 0,0-1 0 0,0 1 0 16,1 0 0-16,-1 0 0 0,4 0 0 0,-8-4 0 15,4 4 0-15,0-4 8 0,0 4-8 0,-4-5 0 16,4 5-8-16,-5-4 8 0,1 4 0 0,4 0 0 0,-4 0 0 16,-5 8 8-16,9-8-8 0,-9 8 0 0,0 0 0 0,0 0 0 15,0 0 0-15,0 0 0 16,0 0 0-16,4 8-12 0,1 4 69 0,-5 0 14 0,0 0 2 0,4 0 1 15,-4 5-74-15,0-1 0 0,0 0-9 16,0 0-1-16,-4 0 29 0,4 5 5 0,4-5 2 0,-4-4 0 16,5 0-67-1,-5-4-14-15,0 0-2 0,0-8-1 0,0 0-233 16,9 4-46-16</inkml:trace>
  <inkml:trace contextRef="#ctx0" brushRef="#br0" timeOffset="1255">1065 470 345 0,'0'0'31'0,"-4"16"-31"0,4 4 0 0,-5 4 0 0,0-7 231 0,5 7 40 16,-9 0 8-16,5 0 1 0,-1-7-125 0,-4 3-26 16,0 4-5-16,0-4 0 0,0 1-64 0,4-5-13 31,1-4-3-31,-1 0 0 0,1-8 33 0,4-4 7 0,0 0 0 0,0 0 1 0,-5 12-38 0,5-4-8 16,0-8-2-16,0 0 0 0,-4-8-10 0,4-4-3 15,0 0 0-15,4 0 0 0,-4-8-12 0,5-1-4 16,-5 1 0-16,4-4 0 15,1 0-27-15,-1-5-5 0,1 1-2 0,4 8 0 0,-5-5 44 0,6 5 9 16,-6 0 1-16,5 4 1 0,0-4-18 0,5 3-11 16,-5 1 12-16,9 4-12 0,-9-4 12 0,5 8-12 15,0 0 12-15,-1 4-12 0,-8 0 9 0,-5 4-9 0,0 0 0 16,14 4 9-16,-14-4-9 16,0 8 0-16,0 8 0 0,-5-4 0 0,-4 4 0 0,0 0 0 15,0-3 0-15,-5 3 0 0,0 0-26 0,1 0 2 0,4-8 1 0,-5 4 0 16,9 1-47-1,-4-5-10-15,9-8-1 0,0 0-1 47,0 0-174-47,14-8-36 0,27-9-6 0,0-3-2 0,-5 4 85 0,-4 8 17 0,-14 0 3 16,1 4 1-16,-6-4 258 0,1 4 52 16,-5-5 11-16,0 9 1 0,0-4-15 0,5 8-3 0,0 0-1 0,-5 1 0 0,-9-5 15 15,0 0 4-15,0 12 0 0,0-4 0 16,0 8-62-16,0 0-12 0,0-4-2 0,-9 4-1 0,0 1-31 15,-1 3-5-15,6-4-2 0,-1-4 0 0,5-12 16 0,-4 16 3 16,4-16 1-16,0 13 0 0,0-13-13 0,0 0-4 16,0 0 0-16,0 0 0 0,0 0 3 0,13 0 0 15,1 0 0-15,-5-5 0 0,-4-3-19 0,-1 4 0 16,15-8 0-16,-6 4-9 16,1-4 9-16,-5 0 0 0,0-4 0 0,-4-1 0 0,4 1 19 0,4 0 5 15,-8 0 2-15,4-4 0 16,0 8-42-16,0-1-8 0,-9-3-1 0,9 8-1 0,-4-4 26 0,-1 4 0 15,-4 8 0-15,0 0 0 16,0 0-181-16</inkml:trace>
  <inkml:trace contextRef="#ctx0" brushRef="#br0" timeOffset="1444">1584 575 1166 0,'0'0'52'0,"0"0"10"0,0-4-50 0,0-4-12 0,0-4 0 0,0-9 0 15,0 5 88-15,0-8 16 0,0 4 2 0,5 0 1 16,-1-9-20-16,-4 1-4 0,5-5-1 0,-1 5 0 16,5-4-41-16,-4 12-8 0,0-5-1 0,-1 1-1 0,-4 4-31 0,0 0 0 15,0-9 0-15,0 9 0 16,0-8-140-16,5 7-33 0,-10-19-7 0,1 16-2 0</inkml:trace>
  <inkml:trace contextRef="#ctx0" brushRef="#br0" timeOffset="2292">1498 389 1299 0,'0'0'57'0,"0"0"13"0,9 0-56 0,0 4-14 15,0-4 0-15,5 0 0 0,-5 0 111 0,0 0 19 16,4 0 4-16,-3-4 1 0,8 0-51 0,-5 0-9 16,1 0-3-16,-5 0 0 0,5 4-33 0,0-4-7 15,-5 4-2-15,4 4 0 0,-4 0-16 0,5 0-3 16,-5 0-1-16,0 4 0 0,5-4-10 0,-5 4 0 0,0 0 0 0,-4 0 0 31,-1 4-42-31,1-4-10 0,-1-4-3 0,5 5 0 16,-4-1-45-16,0 0-10 0,-1 4-2 0,1-4 0 0,-5-8 34 0,4 4 6 0,-4-4 2 15,9 8 0-15,-4 0 49 0,4-4 9 0,5 4 3 0,-5-8 0 16,0-4 19-16,0 4 4 16,0-4 1-16,5 0 0 0,-5 0 45 0,0 0 10 0,0 4 2 0,5-4 0 15,-5-4-1-15,-5 4 0 0,1 0 0 0,4-4 0 16,-4 0-38-16,-1 0-7 0,-4 0-2 0,-4 3 0 15,4-3 10-15,0 0 2 0,-5 0 0 0,5 8 0 16,0 0-5-16,-9 0-1 0,0-8 0 0,9 8 0 0,0 0-30 0,-9 4 0 16,0 0 0-16,9-4 0 0,-10 12 31 0,1-4 6 31,5-4 2-31,-5 5 0 0,4-1-27 0,-4 0-4 0,9 4-8 0,0-4 11 16,-4 4-45-16,4 4-9 0,4 1-1 0,-4-1-1 15,5 0-121-15,4 0-24 0,0-4-5 0,0 4-1 16,0-3 58-16,5-5 11 0,-5 0 3 0,9 4 0 15,-4-8-15-15,-1 0-2 0,-13-4-1 0,19 0 0 16,3 0 90-16,-3 0 19 0,-19 0 3 0,0 0 1 0,18 0 109 0,0 0 21 16,0-4 5-16,0 0 1 0,-9 0-4 0,5 0-1 15,0-4 0-15,-14 8 0 0,9-4-10 0,0-4-1 16,0 3-1-16,5-3 0 0,-5-4-26 0,0 0-4 0,-4 0-2 16,4 0 0-16,-5-8-12 0,1-1-2 0,-1 1-1 15,1 0 0-15,-5 0-17 0,0-1-3 0,0 1-1 0,-5 8 0 16,5-4-14-16,-9 4-8 0,5 0 10 0,-5-1-10 31,-1 9 24-31,1 0-2 0,-4 0 0 0,4 4 0 0,-5 4 2 0,0 0 1 0,1 4 0 0,-1 5 0 16,5-5-9-16,0 8-1 0,0 0-1 0,4 0 0 15,1 0-14-15,4 1 8 0,-5 3-8 0,5-4 0 16,5-4 0-16,-1 4 0 0,1-3 0 0,8-5 0 16,-4 0 0-16,5 0 0 0,0-4 0 0,4 0 0 15,-4-4 38-15,4-4 2 16,0 0 0-16,-4-4 0 15,4-4-28-15,0-1-12 0,0-3 10 0,0 0-10 0,-4 0 0 16,0-4 0-16,-1-5 0 0,1 1 0 0,0 0 19 16,4-5 1-16,-9 9 0 0,5-8 0 0,-1 0-35 0,-3 3-6 15,-1-7-2-15,0 0 0 0,0 3 23 0,0 1 0 16,-5 0 0-16,6-1 0 0,-6 9 0 0,1-4 0 16,-5 8 0-16,4 3 0 0,-4 5 0 0,0 8 0 15,0 0 0-15,0 0 0 0,-4 8 10 0,-1 5-10 16,-4 7 12-16,0 4-12 0,0 0 8 0,4-3-8 15,-4 3 0-15,0 0 0 0,0 4 9 0,0 1-9 16,4-1 0-16,-4 5 9 0,0-5-9 0,0 8 12 16,4-3-12-16,1-1 12 15,4-4-132-15,4 1-25 0,-4-9-6 0,5 4-1 0</inkml:trace>
  <inkml:trace contextRef="#ctx0" brushRef="#br0" timeOffset="2448">2763 522 1206 0,'0'4'53'0,"5"-4"11"0,-10 0-51 0,5-4-13 0,-4 4 0 0,4-8 0 15,0 4 102-15,0-4 18 0,-5 0 3 0,5 4 1 16,0 0-44-16,0 0-9 0,-4 0-2 0,4-4 0 16,-5 8-45-16,1-4-8 0,4 0-3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7523,'0'0'9960,"17"-4"-9117,85-9 1268,143 0 1,-183 13-1955,99 0-2304,-159 0 293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10581,'0'0'10965,"359"7"-10821,-314-4-144,-7 0 0,-6-3-576,0 0-1009,-13 0-1168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4994,'0'0'4098,"0"6"-3922,7-6 224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6147,'0'0'8049,"0"0"-7953,0 0 0,0 0 0,0 0 0,0 0-1,0 0 1,0 1 0,0-1 0,0 0 0,0 0 0,0 0 0,0 0 0,0 1 0,0-1 0,0 0 0,1 0 0,-1 0-1,0 0 1,0 0 0,0 1 0,0-1 0,0 0 0,0 0 0,0 0 0,0 0 0,0 0 0,1 0 0,-1 1 0,0-1-1,0 0 1,0 0 0,0 0 0,0 0 0,0 0 0,1 0 0,-1 0 0,0 0 0,0 0 0,0 0 0,0 0 0,1 0-1,-1 0 1,0 0 0,0 0 0,0 0 0,0 0 0,1 0 0,-1 0 0,0 0 0,0 0 0,0 0 0,0 0 0,0 0-1,1 0 1,-1 0 0,0 0 0,0 0 0,0 0 0,0 0 0,0-1 0,0 1 0,1 0 0,-1 0 0,0 324 1592,0-319-1690,1 1-1,0-1 0,0 1 0,0-1 1,1 0-1,-1 0 0,1 0 1,1 0-1,-1 0 0,1 0 0,-1 0 1,1-1-1,1 1 0,-1-1 1,1 0-1,0 0 0,0 0 0,0-1 1,0 1-1,0-1 0,1 0 0,0 0 1,7 3-1,5 2 99,1 0 1,0-1-1,1-1 0,0-1 0,26 5 1,-36-9-107,0 0 1,0 0 0,1-1-1,-1 0 1,0-1 0,0 0-1,0 0 1,0-1 0,0 0-1,0-1 1,0 0 0,-1 0-1,1-1 1,-1 0 0,0 0-1,0-1 1,0 0 0,8-8-1,3-4-77,-1-1 0,-1 0-1,-1-2 1,0 0-1,17-30 1,-24 38-148,-1 0 0,0 0 1,-1-1-1,0 0 0,-1-1 0,-1 1 1,0-1-1,0 0 0,-2 0 0,0-1 0,0 1 1,0-27-1,-3 40 184,0-1-1,0 1 1,0-1 0,0 1-1,0-1 1,-1 1 0,1-1-1,0 1 1,-1 0 0,1-1-1,-1 1 1,1 0 0,-1-1-1,0 1 1,0 0 0,1 0-1,-1-1 1,0 1 0,0 0-1,0 0 1,0 0 0,0 0-1,-1 0 1,1 0 0,0 1-1,0-1 1,-1 0 0,1 1-1,0-1 1,-1 1 0,1-1-1,0 1 1,-1-1 0,1 1-1,-1 0 1,1 0 0,-1 0-1,1 0 1,-1 0 0,1 0-1,-1 0 1,1 0 0,0 1-1,-1-1 1,-1 1 0,1 3 115,0 0 1,1 0-1,0 1 1,0-1-1,0 0 0,0 0 1,0 1-1,1-1 1,0 8-1,-2 5 100,-7 66 865,5 158 0,4-151-814,1-19-138,1-8 164,-3-1-1,-13 84 1,11-129-204,0 0-1,-1 0 0,-1 0 1,-1 0-1,0-1 0,-1 0 0,-1 0 1,0-1-1,-2 0 0,1 0 1,-2-1-1,0-1 0,-15 15 0,21-24-62,-1 1 0,0-2-1,0 1 1,0-1-1,-1 0 1,1 0-1,-1-1 1,0 1-1,1-2 1,-1 1-1,0-1 1,-12 1-1,-8-1-228,-49-3 0,73 2 242,1-1-14,0 1 0,1-1 0,-1 0 0,0 0 0,1 1 0,-1-1 0,1-1 0,-1 1 0,1 0 0,-1 0 0,1 0 0,0-1 0,0 1 0,-1-1-1,1 1 1,0-1 0,0 1 0,1-1 0,-1 0 0,0 0 0,0 1 0,1-1 0,-1 0 0,1 0 0,0 1 0,-1-1 0,1 0 0,0 0 0,0-3 0,0-1 30,-1 1 0,1-1 0,0 0 0,1 0 0,0 0 0,-1 1 0,2-1 0,-1 0 0,3-7 0,0 7 26,0 0 0,0 0 0,0 1 0,1-1 0,0 1 0,0 0 0,0 0 0,1 1 0,6-5 0,63-36 108,-41 26-84,66-41 294,175-75 0,-258 130-471,0 1 1,0 1-1,0 1 1,1 0-1,-1 1 1,35 2-1,-15 0-3848,-23-1-1489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84 331 368,'0'0'18475,"-5"1"-17506,3-1-911,0 0 0,1 0 0,-1-1 0,0 1-1,1 0 1,-1-1 0,0 1 0,1-1 0,-1 0 0,0 1 0,1-1 0,-1 0 0,1 0 0,0 0 0,-1 0 0,1 0 0,0 0 0,-1-1 0,1 1 0,0 0 0,0-1 0,0 1 0,-1-2-1,-2-4 78,0-1 0,0 0 0,1 1 0,0-1 0,-3-10 0,1-3 54,0-1 0,2 1 0,-2-36 0,5-37 20,0 54-4127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7491,'0'0'12398,"37"0"-11347,123 0-216,167 0 475,-292 9-3854,-28-6 1092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4962,'0'0'9834,"-1"33"-9031,-5 228 825,6-244-1383,-1-10-66,1-1 0,0 1 0,1 0 0,-1-1 1,4 11-1,-4-15-135,1 0 0,0 0 0,-1-1 0,1 1 0,0-1 0,0 1 0,0-1 0,0 1 0,0-1 0,1 0 0,-1 1 0,0-1 0,1 0 0,-1 0 0,1 0 0,-1 0 0,1 0 0,0 0 0,-1 0 0,1-1 0,0 1 1,-1-1-1,1 1 0,0-1 0,2 1 0,18 2 125,1 0 0,0-1 1,1-1-1,38-5 0,-51 3-126,-1 0-1,0-1 1,0-1 0,0 0-1,0 0 1,0-1 0,0 0-1,-1-1 1,0 0-1,0 0 1,0-1 0,12-11-1,-4 1-190,-1-1 0,-1 0 0,16-25 0,-26 35 73,0-1 1,-1 0-1,0 0 0,0 0 1,-1 0-1,0-1 0,-1 1 0,0-1 1,0 0-1,0 0 0,-1-12 1,-1-105-3125,0 125 3055,-1 6 264,-42 150 1002,-9 40 146,17 39-273,-14 73-48,48-301-928,-1 1-1,0-1 1,0 0-1,0 1 1,-1-1-1,0 0 1,0-1-1,0 1 1,-1 0-1,0-1 1,0 0-1,0 0 1,-1 0-1,1-1 1,-10 8-1,7-8-31,0 0-1,0 0 1,-1-1-1,0 0 1,1 0-1,-1-1 1,0 0-1,0 0 1,0-1-1,-1 0 1,1-1-1,-9 1 1,-34-1-617,49-41-24,2 35 676,1 0 0,0 1-1,0 0 1,0-1 0,0 1-1,1-1 1,0 1-1,0 0 1,1 0 0,-1 0-1,1 0 1,0 1 0,0-1-1,1 1 1,-1 0 0,1 0-1,0 0 1,0 0 0,9-6-1,8-4 30,0 2-1,1 0 1,30-12-1,-13 7 6,59-25 83,1 5 0,1 4-1,123-22 1,-211 52-259,1 2-1,0-1 0,23 2 0,-19 1-2213,-8 9-5512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736 302 10501,'0'0'5805,"-59"9"-5402,-184 24-128,159-25 128,76-8-243,7-2-67,1 0 0,-1 0 0,1 0 0,0 0 1,0 0-1,0 0 0,0-1 0,0 1 0,0 0 1,0 0-1,1 0 0,-1 0 0,2-3 0,5-9 205,0 1-1,19-26 0,-20 31-224,0 0 0,-1 0 0,1 0 0,-2-1 0,1 0 0,-1 0 0,0 0 0,-1 0-1,0-1 1,3-17 0,-5-55 79,-1 80-150,-1 0 0,1 0 0,0 0 0,-1 0 0,1 0 0,-1 0-1,1 0 1,-1 0 0,0 0 0,0 1 0,0-1 0,0 0-1,0 1 1,0-1 0,-1 0 0,1 1 0,0-1 0,-1 1-1,1 0 1,-1 0 0,0-1 0,1 1 0,-1 0 0,0 0-1,0 1 1,0-1 0,0 0 0,1 0 0,-5 0 0,-6-1 8,0-1 1,0 2 0,-23-1-1,22 2-11,-21-2-3,-27-1-773,-110 8-1,142 3-305,28-8 869,0 1 0,0-1 0,0 0 0,0 1 0,0-1 0,0 1 0,1-1 0,-1 1 0,0 0-1,0-1 1,0 1 0,1 0 0,-1 0 0,0-1 0,1 1 0,-1 0 0,0 0 0,1 0 0,0 0 0,-1 0 0,1 0 0,-1 0 0,1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6035,'0'0'6451,"0"-63"-6403,6 63 64,7 0 112,0 0-224,-7 0-3522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1082 4594,'0'0'14129,"0"6"-13459,0-5-648,0 0-1,0 0 1,1 0 0,-1 1 0,0-1-1,-1 0 1,1 0 0,0 0 0,0 0 0,0 0-1,-1 0 1,1 0 0,0 1 0,-1-1-1,1 0 1,-1 0 0,0 0 0,1 0-1,-1-1 1,0 2 0,-33 3 169,26-6-156,-1 1-1,1-1 1,-1 0-1,1-1 1,-1 0 0,1 0-1,0-1 1,0 0-1,0-1 1,0 1-1,0-1 1,-11-9-1,9 5 29,0 0-1,1-1 0,0 0 0,0-1 0,1 0 1,0-1-1,-11-19 0,7 7 44,1-1-1,1-1 0,1 0 1,1-1-1,1 1 1,2-1-1,-5-44 0,5-32 178,10-149 0,-1 225-284,0-1-1,1 0 1,2 1 0,0 0-1,2 1 1,1 0 0,1 0 0,1 1-1,19-28 1,-20 35-503,2 0 0,0 1 1,0 1-1,20-17 0,-22 27-1942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308 953 1169,'0'0'15884,"0"4"-14875,0-3-947,0-1 1,-1 1 0,1 0-1,0-1 1,0 1 0,0 0-1,0-1 1,1 1 0,-1 0-1,0-1 1,0 1 0,0 0-1,0-1 1,1 1 0,-1 0-1,0-1 1,1 1 0,-1-1-1,0 1 1,1 0 0,-1-1-1,1 1 1,-1-1-1,1 0 1,0 2 0,0-2-1,1-1 1,-1 1-1,0 0 1,0-1-1,0 1 0,0-1 1,0 1-1,0-1 1,0 0-1,0 1 0,0-1 1,0 0-1,0 0 1,0 1-1,-1-1 1,1 0-1,0 0 0,-1 0 1,1 0-1,0-2 1,5-5 65,-2 0 1,1 0 0,-1-1-1,-1 0 1,1 1 0,-1-1-1,-1 0 1,0-1 0,0 1-1,0-10 1,1-18 86,-4-47-1,0 31-71,1 37-112,1-16 42,-1-1 1,-1 0-1,-2 1 0,-2-1 1,0 1-1,-16-48 0,-55-96 67,61 145-175,-2 0 0,-2 1 0,-30-39 0,45 65-95,1 0-1,-1 0 0,0 0 0,0 1 0,0-1 1,-1 1-1,1 0 0,-1 0 0,0 0 0,0 1 0,0 0 1,-6-2-1,-1 1-1541,1 2 0,-1-1 1,0 1-1,-15 1 1,21 1 620,-12-1-5050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839 314 10277,'0'0'7011,"-35"-1"-6600,-193-10-14,203 10-371,14 1-29,1 0 1,-1-1-1,1 0 0,-1-1 0,1 0 0,-1 0 0,1-1 0,0-1 0,-11-4 1,20-25 1252,1 28-926,0 1-206,1-1 0,-1 0 0,1 1 0,0-1 0,0 1 0,0-1 0,0 1 0,1 0 0,0-1 0,0 1 0,0 0 0,0 0 0,1 0 0,3-4 0,12-20 254,-16 26-365,-1-1-1,1 0 1,-1 0 0,1 0 0,-1 0-1,0 0 1,0 0 0,0 0-1,-1 0 1,1 0 0,-1 0-1,0-1 1,0 1 0,0 0 0,0 0-1,0 0 1,-1 0 0,1-1-1,-1 1 1,0 0 0,0 0-1,0 0 1,-1 0 0,1 0 0,0 1-1,-1-1 1,0 0 0,0 1-1,0-1 1,0 1 0,0-1-1,0 1 1,-1 0 0,1 0 0,-1 0-1,0 0 1,1 1 0,-1-1-1,0 1 1,-3-2 0,-22-5 75,-1 1 1,0 2-1,-58-5 0,-97 9-1780,98 2-3966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6259,'0'0'4991,"11"0"-4497,168 0 3886,443-6-578,-133 3-2250,-259 5-1297,-149-2-228,-1 2 1,146 25-1,-208-24-497,0 0 0,0-2 0,19 0 0,-34-1-93,-67 0-7679,4 0-295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275 235 4530,'0'0'9351,"6"-5"-8249,109-76 2394,76-36-2353,-183 112-663,25-16-1909,-33 21 1407,0 0 1,0 0 0,0 0 0,0 0-1,1 0 1,-1 0 0,0 0 0,0-1-1,0 1 1,0 0 0,0 0-1,0 0 1,0 0 0,1 0 0,-1 0-1,0 0 1,0 0 0,0 0 0,0-1-1,0 1 1,0 0 0,0 0 0,0 0-1,0 0 1,0 0 0,0 0 0,0 0-1,0-1 1,0 1 0,0 0 0,0 0-1,0 0 1,0 0 0,0 0-1,0 0 1,0-1 0,0 1 0,0 0-1,0 0 1,0 0 0,0 0 0,0 0-1,0 0 1,0-1 0,0 1 0,0 0-1,0 0 1,0 0 0,-1 0 0,1 0-1,0 0 1,0 0 0,0 0-1,0 0 1,0 0 0,0-1 0,0 1-1,0 0 1,-1 0 0,1 0 0,0 0-1,0 0 1,0 0 0,-24 3-555,-9 7 56,0 1 1,0 2-1,1 2 1,-34 20-1,31-17-113,-23 16-758,-56 42 1,60-39 2555,-60 33 0,111-69-1357,-21 14 1173,24-15-919,0 0 0,-1 0 0,1 1 0,0-1 0,-1 0 0,1 1 0,0-1 0,0 0 0,-1 1 0,1-1 0,0 0 0,0 1 0,0-1 0,-1 0 0,1 1 0,0-1 0,0 1 0,0-1 0,0 0 0,0 1 0,0-1 0,0 1 0,0-1 0,0 1 0,0-1 0,0 0 0,0 1 0,0-1 0,0 1 0,0-1 0,1 0 0,-1 1 0,0-1 0,0 1 0,0-1 0,0 0 0,1 1 0,-1-1 0,0 0 0,1 1 0,-1-1 0,0 0 0,0 0 0,1 1 0,-1-1 0,1 0 0,-1 0 0,0 1 0,1-1 0,-1 0 0,0 0 0,1 0 0,-1 0 0,1 0 0,-1 0 0,0 0 0,1 0 0,-1 1 0,1-2 0,36 13 991,67 10-1,-12-3-71,-85-17-912,182 52 1843,-165-45-1645,0 1 1,-1 1 0,0 1-1,0 1 1,33 26-1,-45-31-285,0 0 0,0-1 0,0-1-1,1 0 1,0 0 0,1-1 0,-1-1 0,22 5-1,25-2-6252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1 744 2513,'0'0'9210,"0"6"-8421,0 15-312,0-5 7263,0-25-7699,0-2 4,6-150 274,-3 141-344,1-1 0,0 1 1,1 0-1,2 0 0,16-37 1,89-141-3,-108 189-17,-1 0 1,0 0 0,0 0-1,-1-1 1,2-9-1,-4 12 2,1 1 1,0-1-1,1 1 0,0-1 0,0 1 1,0 0-1,1 0 0,0 0 0,0 0 0,6-8 1,22-27-282,-30 38 315,-1 3 50,2 0-37,0 0-1,-1 0 0,1 0 0,0 0 0,0 1 0,0-1 1,-1 1-1,1-1 0,0 1 0,0-1 0,-1 1 0,1 0 0,-1 0 1,1 0-1,-1 0 0,1 0 0,1 2 0,3 5-7,-1 0-1,0 1 1,-1 0 0,1 0-1,-2 0 1,1 0 0,-1 0-1,-1 1 1,0 0-1,1 11 1,0 14 0,-2 56 0,-3-63 11,2-1-1,1 1 0,6 34 1,-7-60-20,1-1 0,-1 0 1,0 1-1,1-1 0,-1 0 0,1 1 1,-1-1-1,1 0 0,-1 1 0,1-1 1,0 0-1,0 0 0,0 0 0,0 0 1,0 0-1,0 0 0,0 0 0,0 0 1,0 0-1,0 0 0,0-1 0,0 1 1,1 0-1,-1-1 0,0 1 0,1-1 1,-1 1-1,0-1 0,1 0 0,-1 0 1,0 1-1,1-1 0,-1 0 0,1 0 1,-1 0-1,0-1 0,1 1 0,-1 0 1,1 0-1,-1-1 0,0 1 0,1-1 1,-1 1-1,0-1 0,0 0 0,1 1 1,-1-1-1,0 0 0,0 0 0,0 0 1,0 0-1,0 0 0,0 0 0,0 0 1,0 0-1,-1 0 0,1 0 0,0-1 1,-1 1-1,1 0 0,0-3 0,66-148 246,14-30-830,-70 165 420,0 1 1,0 0 0,2 1 0,-1 0 0,17-14-1,-9 9 118,-19 19 95,-1 14 150,1 61 508,1-33-398,-1 0-1,-2 0 0,-3 0 0,-1-1 1,-13 56-1,8-67-150,-5 14 52,1 0-1,3 0 1,1 1-1,3 1 1,-4 70-1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46 489 4402,'0'0'10034,"0"8"-9172,0-5-738,-1 0-25,0 1-1,1-1 1,0 0 0,-1 1 0,1-1 0,1 1-1,-1-1 1,0 0 0,1 1 0,-1-1-1,1 0 1,0 0 0,0 1 0,1-1 0,-1 0-1,4 5 1,6-1 125,0-1-1,1 0 1,0 0-1,0-2 1,0 1 0,1-1-1,-1-1 1,1-1-1,16 2 1,122 3 1445,-135-7-1556,-14 0-109,0 0-1,1-1 1,-1 1 0,0 0-1,0-1 1,1 0 0,-1 1 0,0-1-1,0 0 1,0 0 0,0 0-1,0 0 1,0-1 0,0 1-1,0 0 1,-1-1 0,1 1-1,0-1 1,-1 0 0,1 0 0,-1 1-1,0-1 1,0 0 0,1 0-1,-1 0 1,0 0 0,-1-1-1,1 1 1,0 0 0,0-4-1,0-1-12,1 0 0,-2 0 0,1 0 0,-1 0 0,0 0 0,-1 0 0,1-1 0,-2 1 0,-2-12 0,-1 11-6,0 1-1,0 0 1,-1 0-1,0 1 1,0-1-1,0 1 1,-1 0-1,0 1 1,0 0-1,-14-8 1,2 0-71,-29-19-293,-52-25-1,11 7-646,83 47 982,1-1 0,0 0 0,0 0-1,0 0 1,1 0 0,-1-1 0,1 0 0,0 0-1,1 0 1,-1 0 0,1-1 0,0 0 0,0 1 0,1-1-1,0 0 1,0 0 0,0 0 0,0 0 0,1-1-1,0 1 1,1 0 0,-1-1 0,1 1 0,1-10 0,-1 12 32,0 1 0,0-1 0,0 1 0,0-1 0,1 1 0,-1-1 0,1 1 1,0 0-1,0-1 0,0 1 0,0 0 0,1 0 0,3-6 0,-2 5 50,1 1-1,0 0 0,0 0 0,1 0 0,-1 1 0,1-1 0,-1 1 1,10-3-1,6-2 145,-1 1 0,1 0 0,0 2 0,1 0 0,23 0 0,109 1-553,-95 4-3096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7011,'0'0'7809,"1"9"-7009,1 2-534,-1 1 0,-1 0 0,0-1 0,0 1 0,-1 0 0,-1-1 0,0 1 0,-4 15 0,-10 11 311,3-1 0,1 2 1,2-1-1,-10 76 0,5-21-262,10-68-251,0-1 0,-1 43 0,6-61-48,-2 0-1,1 0 1,0-1-1,-1 1 1,0 0-1,-1-1 1,1 0 0,-1 1-1,0-1 1,-6 8-1,6-9-15,2-1 3,1-2 69,4-1 136,290-23 1121,2-1-860,-32 24 136,-263 1-665,0-1-1,1 0 0,-1 0 0,0 0 0,1-1 0,-1 1 1,0 0-1,0 0 0,1-1 0,-1 1 0,0 0 0,0-1 0,1 0 1,-1 1-1,0-1 0,2-1 0,-3 2-108,0-1 0,0 1 0,1-1 0,-1 1 0,0-1 0,0 1-1,0-1 1,1 1 0,-1-1 0,0 1 0,0-1 0,0 1 0,0-1 0,0 0 0,0 1 0,0-1 0,0 1-1,0-1 1,-1 1 0,1-1 0,0 1 0,0-1 0,0 1 0,-1-1 0,1 0 0,-16-18-4707,5 10 4618,-13-2-3323,-6 4-903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5587,'0'0'5925,"0"-4"-4845,-1 2-939,1 1-1,0 0 0,0 0 1,0-1-1,0 1 0,0 0 0,1 0 1,-1-1-1,0 1 0,1 0 1,-1 0-1,0-1 0,1 1 0,-1 0 1,1 0-1,0 0 0,-1 0 1,1 0-1,0 0 0,0 0 1,0 0-1,0 0 0,1-1 0,2 0 94,1 1 1,-1-1-1,1 1 0,0 0 0,-1 0 0,1 1 0,5-1 0,246-10 2289,3 1-1674,-255 9-930,1 0 1,-1-1-1,0 1 0,0-1 0,0 0 0,0 0 0,0 0 0,0 0 0,-1 0 0,1-1 0,-1 0 0,1 0 0,2-3 0,-5 5-102,0 0 0,0 0 0,0 0 0,0 0 0,0 0 0,-1 0 0,1 0 0,0-1 0,-1 1 0,1 0 0,0 0 0,-1 0 0,0-1 0,1 1 0,-1 0 0,0-1 0,1 1 0,-1 0 0,0-1 0,0 1 0,0 0 0,0-1 0,-1 1 0,1 0 0,0-1 0,0 1 0,-1 0 0,1 0 0,-1-1 0,1 1 0,-1 0 0,0 0 0,1 0 0,-1 0 0,0-1 0,0 1 0,0 0 0,0 0 0,0 1 0,0-1 0,0 0 0,0 0 0,0 0 0,0 1 0,-2-2 0,-21-5-3744,-7 3-1542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4066,'0'0'6912,"2"-7"-5364,0 4-1397,0 0-1,0 1 1,0-1 0,0 0 0,1 1 0,-1-1-1,1 1 1,0 0 0,0 0 0,0 0 0,0 0-1,0 0 1,0 1 0,0-1 0,0 1 0,1 0 0,-1 0-1,1 0 1,-1 0 0,1 1 0,5-1 0,21-2 809,50 0 0,-36 2-172,532-12 1323,-561 10-3038,1-1-5149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5859,'0'0'13366,"0"4"-9769,0 34-3550,0 428 884,7-394-925,-7-71-5,0 0 1,1 0 0,-1 0-1,0 0 1,1 0 0,-1 0 0,1 0-1,-1 0 1,1-1 0,0 1-1,-1 0 1,1 0 0,0-1 0,-1 1-1,1 0 1,0-1 0,0 1-1,0-1 1,-1 1 0,1-1-1,0 0 1,0 1 0,0-1 0,0 0-1,0 1 1,0-1 0,0 0-1,2 0 1,27 3 175,327 14 1000,-224-17-1198,-131 0-161,-78 0-17106,62 0 13364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8500,'325'187'3311,"-268"-147"-1984,-56-40-1274,-1 1 0,1-1 0,0 1 0,-1 0 0,1-1 0,-1 1 1,1-1-1,-1 1 0,1 0 0,-1 0 0,0-1 0,1 1 0,-1 0 0,0 0 0,1-1 0,-1 1 0,0 0 0,0 0 0,0 0 0,0 1 0,0 130 9122,0-140-9621,-2-48-56,0 33 458,2 0 0,0-1 0,5-37 1,-3 59 50,-1 0 0,0 0 0,1 0 0,-1 0 1,1 0-1,0 0 0,0 0 0,0 1 0,0-1 1,0 0-1,0 1 0,0 0 0,0 0 0,0-1 1,1 1-1,-1 1 0,0-1 0,1 0 0,2 0 1,53-12 90,-56 12-92,28-3 152,0 1 1,1 2 0,50 3 0,-78-1-139,-1-1 1,0 0-1,0 1 1,0-1-1,0 1 1,0 0-1,0 0 1,-1 0-1,1 0 1,0 0-1,0 0 1,0 0-1,-1 1 1,1-1-1,-1 1 1,1-1-1,-1 1 1,0-1-1,1 1 1,-1 0-1,0 0 1,1 2-1,15 49 493,-8-22-187,-5-19-260,-1 1 0,0-1 1,0 1-1,0 16 0,-1 8-7852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2897,'0'0'16656,"21"18"-15501,69 59-280,-83-71-742,0 0-1,1-1 0,-1 0 0,1 0 1,0 0-1,0-1 0,1-1 1,-1 1-1,1-1 0,0-1 1,11 2-1,4 2 70,0-2-42,0 0-1,0-1 0,1-2 0,-1 0 0,48-6 0,-63 3-147,-1 0 0,1-1 0,-1 0 0,0-1 0,0 0 0,-1 0 0,1 0 0,-1-1 0,0 0 0,0-1 0,0 0 0,-1 0 0,0 0 0,10-13 0,3-6 3,0-1 0,25-49 0,-34 56-19,-1-2 0,0 1 0,-2-2 1,0 1-1,6-39 0,-8 14-70,0-80 0,-4 119 66,1 0 0,-1 1 0,1-1 0,0 1 1,1 0-1,0 0 0,0 0 0,0 0 0,1 0 0,-1 0 1,1 1-1,1 0 0,-1 0 0,1 0 0,0 0 0,7-4 1,6-6 19,1 0 0,0 2-1,31-16 1,-41 25 0,1 0 0,0 0-1,0 1 1,1 1-1,-1 0 1,0 0-1,14 0 1,81 3 70,-50 0-54,-14-2 6,37 0 68,-73 1-100,1 1-1,-1 0 1,0 0-1,0 0 0,0 1 1,0 0-1,0 0 1,0 0-1,-1 0 1,1 1-1,-1 0 1,5 3-1,45 33-3829,-51-33 246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6227,'0'0'8356,"-1"6"-6278,8-2 2748,499-1-2654,-490 3-3451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7748,'0'0'7635,"0"-10"-7635,0 7-1217,0-4-3201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4754,'0'0'10389,"0"-44"-16872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3762,'7'0'14041,"4"169"-10445,-2-66-2900,-8-84-542,2 0-1,0-1 1,1 1-1,13 34 1,-14-45-199,0 0-1,0-1 1,1 0 0,0 0 0,1 0-1,-1 0 1,1-1 0,0 1-1,1-1 1,-1-1 0,1 1-1,1-1 1,13 9 0,-10-12-1816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2177,'0'0'9156,"1"-1"-9003,-1 1-1,0 0 1,1-1-1,-1 1 1,1-1 0,-1 1-1,1 0 1,-1-1-1,1 1 1,0 0-1,-1 0 1,1-1-1,-1 1 1,1 0 0,-1 0-1,1 0 1,0 0-1,-1 0 1,1 0-1,0 0 1,0 0-1,1 3 69,0 0-1,0 0 1,0 0-1,0 0 1,0 0-1,-1 1 1,1-1-1,-1 0 1,1 8-1,7 12 515,67 161 2821,-57-129-3122,4 0-1,36 64 0,-55-111-578,17 21 206,-2-22-2848,-18-33-15690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2865,'0'0'8369,"-1"-12"-7491,-2-35 192,3 46-1024,0 0 1,0 0-1,0 0 1,0 0-1,0 0 0,0 0 1,0 0-1,1 0 0,-1 0 1,0 1-1,1-1 0,-1 0 1,1 0-1,-1 0 1,1 0-1,-1 1 0,1-1 1,-1 0-1,1 0 0,0 1 1,-1-1-1,1 1 1,0-1-1,0 1 0,-1-1 1,1 1-1,0-1 0,0 1 1,0-1-1,0 1 0,0 0 1,0 0-1,0-1 1,-1 1-1,1 0 0,0 0 1,0 0-1,0 0 0,1 0 1,2 0 238,34-8 766,-1 1 1,1 2-1,-1 2 1,71 2-1,-65 2-31,-42 0-1005,0-1 0,0 1 1,0 0-1,-1 0 0,1 0 0,0 0 0,-1 1 0,1-1 0,-1 0 0,1 0 1,-1 0-1,1 0 0,-1 1 0,0-1 0,0 0 0,1 0 0,-1 1 0,0-1 0,0 0 1,0 0-1,0 1 0,-1 1 0,-5 36-77,2-32 66,-1-1-1,-1 1 1,1-1 0,-1 0 0,0-1 0,-1 1 0,1-1-1,-1-1 1,0 1 0,0-1 0,0 0 0,-1-1 0,-13 5 0,11-4 8,0 0 0,1 0 0,0 1 0,0 1 0,0-1 0,1 1 0,0 1 0,-8 7 0,14-12-1,1 0-1,0-1 1,-1 1-1,1 0 1,0 0-1,0 0 1,0-1-1,1 1 0,-1 0 1,0 0-1,1 1 1,-1-1-1,1 0 1,0 0-1,0 0 0,0 0 1,0 0-1,0 0 1,0 0-1,0 0 1,1 1-1,-1-1 1,1 0-1,-1 0 0,1 0 1,0 0-1,0 0 1,0-1-1,0 1 1,0 0-1,0 0 0,1-1 1,-1 1-1,1 0 1,-1-1-1,1 0 1,-1 1-1,1-1 1,0 0-1,0 0 0,-1 0 1,1 0-1,0 0 1,0 0-1,3 0 1,58 17-5,-15-6 306,-1 2 1,-1 2 0,51 25-1,21 13 292,152 49 1,-258-101-1196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576 240 6579,'0'0'9020,"-36"-2"-8334,-234-6-9,205 8-428,68-38 3283,1 32-3403,0 0 0,1 0 1,-1 0-1,1 0 0,0 1 1,1 0-1,7-6 0,-6 5-104,0 0-1,-1 0 0,0 0 1,10-14-1,-14 17-28,-1 0 0,1 0 1,-1-1-1,1 1 0,-1-1 0,0 1 0,0-1 0,-1 1 1,1-1-1,-1 1 0,0-1 0,1 0 0,-2 1 0,1-1 1,0 1-1,-2-5 0,2 7 1,0 1 0,0-1 0,0 0 0,-1 0 0,1 1 0,0-1 0,-1 0 0,1 1 0,0-1 0,-1 0 0,1 1 0,-1-1 0,1 0 0,-1 1 0,1-1 0,-1 1 0,0-1 0,1 1 0,-1-1 0,0 1 0,1 0 1,-1-1-1,0 1 0,1 0 0,-2-1 0,-29-5-66,1 1 1,0 1 0,-1 1 0,0 2-1,-42 4 1,9-2-1080,61-1 59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7523,'0'0'9818,"12"0"-9172,266 2 1781,409-6 612,-592-5-2895,28 0-480,-372 5 244,183 0-67,-120-24-1,185 28 161,-35-13-167,35 12 154,0 0 0,0 0 0,0 0 0,0 0 0,0-1 0,0 1 0,1 0 0,-1-1 0,0 1 0,1-1 1,-1 1-1,1 0 0,-1-1 0,1 1 0,0-1 0,0 1 0,0-1 0,0 0 0,0 1 0,0-3 0,0 4 16,0-1-1,1 0 0,-1 1 0,0-1 1,1 1-1,-1-1 0,1 1 0,-1-1 1,1 1-1,-1-1 0,0 1 0,1-1 1,0 1-1,-1 0 0,1-1 0,-1 1 1,1 0-1,-1-1 0,1 1 0,0 0 1,-1 0-1,1 0 0,0-1 0,-1 1 1,1 0-1,0 0 0,0 0 0,25-2 32,-21 2-25,140-1 177,-144 2-185,1-1 0,-1 0-1,1 0 1,-1 1 0,1-1 0,-1 1-1,1-1 1,-1 1 0,1 0-1,-1-1 1,0 1 0,0 0 0,1 0-1,-1 0 1,0 0 0,0 0 0,0 0-1,0 0 1,0 1 0,0-1 0,0 0-1,0 1 1,-1-1 0,1 0 0,-1 1-1,1-1 1,-1 1 0,1-1 0,-1 1-1,0-1 1,1 1 0,-1 2 0,1 60 48,-2-45 15,1 6-52,1-14 33,-1 1 0,0 0-1,-1 0 1,-4 16 0,4-24-68,0-1 0,0 1 0,0-1-1,-1 0 1,0 1 0,0-1 0,0 0 0,0 0 0,0 0 0,0 0 0,-1 0 0,1-1-1,-1 1 1,0-1 0,0 0 0,0 1 0,0-1 0,-4 1 0,6-2-784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5250,'0'0'9261,"0"15"-5750,0 67-2455,-1-61-777,-2 0 0,0 1-1,-1-1 1,-10 29 0,7-29-44,2 0 0,0 1 0,1-1 0,-1 33 0,5 71 275,6-110-713,-5-14-19,-1-1-1,1 1 1,-1-1-1,1 1 1,-1 0-1,1-1 1,0 1-1,-1-1 1,1 0-1,0 1 1,-1-1-1,1 1 1,0-1-1,0 0 1,-1 0-1,1 1 1,0-1-1,0 0 1,-1 0-1,1 0 1,0 0-1,0 0 1,0 0-1,-1 0 1,1 0-1,0 0 1,0 0-1,0-1 1,-1 1-1,1 0 1,0 0-1,0-1 1,-1 1-1,1-1 1,0 1-1,-1-1 1,1 1-1,0-1 1,-1 1-1,1-1 1,-1 1-1,1-2 1,3-14-3236,1-1-749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286 392 4450,'0'0'11549,"0"0"-11483,0 0-1,0 0 1,1 0-1,-1 1 1,0-1-1,1 0 1,-1 0-1,0 0 1,0 1-1,0-1 1,1 0-1,-1 1 0,0-1 1,0 0-1,0 0 1,0 1-1,1-1 1,-1 0-1,0 1 1,0-1-1,0 0 1,0 1-1,0-1 1,0 0-1,0 1 1,0-1-1,0 0 1,0 1-1,0-1 1,0 0-1,0 0 1,0 1-1,0-1 0,0 0 1,0 1-1,-1-1 1,1 0-1,0 1 1,0-1-1,0 0 1,0 0-1,-1 1 1,1-1-1,0 0 1,0 0-1,-1 1 1,1-1-1,-18 0 189,0-1 1,0-1-1,1 0 1,-1-2-1,1 0 0,-26-9 1,33 9-229,1 0 0,0-1 0,0 0 0,0 0 0,1-1 0,0 0 0,0 0 0,0-1 0,1 0 0,0 0 0,1-1 0,-1 0 0,-8-15 0,11 13 50,1 0-1,0 0 1,0-1-1,1 1 1,1-1-1,0 1 1,0-1-1,1 0 1,0 0-1,3-11 1,-2-15 144,0 29-206,0 1 1,0 0-1,1 0 0,0 0 0,0 0 0,1 0 0,0 1 1,0-1-1,0 1 0,1 0 0,0 0 0,6-7 1,1-4-34,-10 14 821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73 144,'0'0'13558,"12"-12"-12907,35-37-229,-35 37 1789,-12 38-122,0 362 1785,7-337-3162,-3-29-2155,-2-2-5704,-2-59 2150,0 19 718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41 312 3922,'0'0'7176,"-6"-24"-6455,-20-75 180,25 94-610,-1-1 0,0 0 0,1 1-1,0-1 1,0 0 0,1 0-1,0 0 1,1-10 0,0-1 355,0 15-600,-1 0 0,1 0 0,0 0-1,0 0 1,0 0 0,0 0 0,0 0-1,0 1 1,0-1 0,1 0-1,-1 1 1,1-1 0,-1 1 0,1-1-1,0 1 1,-1 0 0,1-1 0,0 1-1,0 0 1,0 0 0,0 1 0,0-1-1,2 0 1,62-21 468,-45 16-266,15-5 430,1 1 0,0 2 0,1 1 1,68-3-1,-105 10-355,-1 5-166,0 1-145,1-1 1,-1 0 0,0 0-1,-1 1 1,1-1-1,-1 0 1,0 0-1,0 0 1,-1 0-1,0 0 1,1 0-1,-2 0 1,1-1-1,0 1 1,-1-1-1,0 1 1,0-1-1,0 0 1,-1 0-1,1 0 1,-1-1 0,-4 4-1,-45 36 114,30-26-66,0 2 1,-35 38-1,56-55-35,0 1 0,0 0-1,0 0 1,1 0 0,-1 0 0,1 0 0,0 1 0,0-1 0,0 0-1,0 0 1,1 1 0,-1-1 0,1 4 0,0-5-9,0 0 1,0-1 0,0 1 0,0 0-1,1-1 1,-1 1 0,0 0 0,1-1-1,0 1 1,-1-1 0,1 1 0,0-1-1,-1 1 1,1-1 0,0 1-1,0-1 1,0 0 0,1 1 0,-1-1-1,0 0 1,0 0 0,1 0 0,-1 0-1,0 0 1,1 0 0,-1 0 0,4 0-1,24 8 20,2-2-1,-1-1 0,57 3 1,44 8-10,-120-13 10,1 1 0,-1 0-1,0 1 1,0 0-1,-1 1 1,0 0 0,0 0-1,0 1 1,-1 1 0,9 9-1,40 33 336,-31-35-208,0 0-1,59 22 0,-50-23-107,-24-6 107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729 140 7571,'0'0'7423,"-58"1"-6268,-183 2-499,121 3-480,59-3 4413,82-24-4040,-5 8-469,-12 10-77,1 0 1,-1 0-1,0-1 0,0 0 1,0 1-1,0-1 1,-1 0-1,1-1 0,-1 1 1,0-1-1,-1 1 1,1-1-1,-1 0 0,0 0 1,0 0-1,0 0 1,-1 0-1,2-8 1,-4 12-13,0 0 0,0-1 1,1 1-1,-1-1 1,0 1-1,0 0 1,0-1-1,-1 1 0,1 0 1,0 0-1,0 0 1,-1 0-1,1 0 0,0 0 1,-1 0-1,1 1 1,-1-1-1,1 0 1,-1 1-1,1-1 0,-1 1 1,0 0-1,1 0 1,-1-1-1,1 1 1,-4 0-1,-54-5-14,52 5 13,-234-1-2031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10181,'0'0'3361,"51"0"-8131,-38 0-528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5859,'0'0'13366,"0"4"-9769,0 34-3550,0 428 884,7-394-925,-7-71-5,0 0 1,1 0 0,-1 0-1,0 0 1,1 0 0,-1 0 0,1 0-1,-1 0 1,1-1 0,0 1-1,-1 0 1,1 0 0,0-1 0,-1 1-1,1 0 1,0-1 0,0 1-1,0-1 1,-1 1 0,1-1-1,0 0 1,0 1 0,0-1 0,0 0-1,0 1 1,0-1 0,0 0-1,2 0 1,27 3 175,327 14 1000,-224-17-1198,-131 0-161,-78 0-17106,62 0 13364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2305,'0'0'5421,"-10"-5"-5010,-28-17 104,27 7 320,11 14-516,0 0 0,-1 0 0,1 0 0,0-1-1,0 1 1,0 0 0,0 0 0,0 0 0,0 0-1,0-1 1,0 1 0,0 0 0,1 0 0,-1 0-1,0 0 1,1-1 0,-1 1 0,1 0 0,-1 0-1,1 0 1,-1 0 0,1 0 0,0 0 0,0 1-1,-1-1 1,1 0 0,2-1 0,237-51 2562,-172 36-2390,93-10 0,-147 22-3684,-22-1-525,-21-2 1067,-89-8-3589,101 12 3735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3 173 1649,'0'0'10010,"-3"-15"-7977,6 13-1916,-1 0 0,1 0 1,-1 1-1,1-1 0,0 1 1,0 0-1,0 0 0,0 0 1,0 0-1,0 0 0,0 1 0,0 0 1,6-1-1,6-1 402,539-111 5016,-495 100-5360,-43 9-591,0 1-1,0 0 1,26-1-1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6531,'0'0'8292,"6"11"-1601,-5-16-6615,0 0-1,0-1 1,0 1 0,1 0 0,0 0-1,0-1 1,0 2 0,1-1-1,-1 0 1,1 0 0,4-5 0,45-51 321,-41 49-303,72-85 253,-78 92-1066,2-4 1408,-7 5-4285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7523,'0'0'8644,"-2"6"-7894,2-4-692,0 0 1,0 0-1,-1-1 0,1 1 1,0 0-1,0 0 0,1 0 1,-1 0-1,0 0 0,1 0 1,-1-1-1,1 1 0,-1 0 0,1 0 1,0 0-1,0-1 0,0 1 1,0-1-1,2 4 0,1-1 82,0-1 0,1 0-1,-1 1 1,1-1 0,-1-1-1,1 1 1,8 2 0,173 64 2898,-14-8-1877,-123-44-1644,-30-14-5976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1 992,'0'0'19305,"0"3"-18889,7-3-175,-1 0-1730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1 276 560,'0'0'13807,"0"0"-13741,0 0 0,0 0 0,0 0 0,0 1 0,0-1 0,0 0 0,0 0 0,0 0 0,1 0 0,-1 1 0,0-1 0,0 0 0,0 0 0,0 0 1,0 0-1,0 1 0,1-1 0,-1 0 0,0 0 0,0 0 0,0 0 0,0 0 0,1 0 0,-1 0 0,0 0 0,0 1 0,0-1 0,1 0 0,-1 0 0,0 0 1,0 0-1,0 0 0,1 0 0,-1 0 0,0 0 0,0 0 0,0 0 0,1 0 0,-1 0 0,0 0 0,0-1 0,1-8 275,0 0-1,0 0 1,1 0-1,0 0 0,1 0 1,0 0-1,0 0 1,1 1-1,0-1 1,7-10-1,9-10 415,33-39-1,-32 42-621,-15 19-130,-1 1 1,1 0-1,0 1 0,1-1 1,-1 1-1,14-7 1,-19 11-223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7780,'0'0'8262,"22"-2"-7267,76-8 13,263-24 2357,49 26-2234,-24 0-387,-347 7-1009,-13 0-880,-1 0 0,50-9 0,-66 6-2201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7011,'0'0'9463,"13"34"-7977,-5-21-1331,0-1 0,2 0-1,-1 0 1,1-1 0,1 0-1,0-1 1,1 0 0,0 0-1,0-2 1,1 1 0,0-2 0,1 0-1,20 8 1,-4-3 128,0-3 1,1 0-1,0-2 0,0-1 1,46 2-1,-49-6-182,56-4 1,-82 1-103,0 0-1,0 0 1,0 0 0,0-1 0,0 1 0,0 0 0,0-1 0,-1 1-1,1-1 1,0 0 0,-1 0 0,0 0 0,1 1 0,-1-1 0,0 0-1,0-1 1,0 1 0,0 0 0,0 0 0,-1 0 0,1 0 0,-1-1-1,1 1 1,-1 0 0,0-1 0,0-2 0,4-72-14,-4 71 13,1-77-53,1 9-703,-10-82-1,5 119 297,4-54-1,0 34 161,-1 54 305,0 1-1,0-1 1,1 1-1,-1-1 1,1 0-1,-1 1 1,1-1-1,0 1 1,0-1-1,0 1 1,1 0-1,-1-1 1,0 1-1,1 0 1,-1 0-1,1 0 1,0 0 0,2-2-1,1 0 6,-1 1-1,1 0 1,0 0 0,0 1-1,-1-1 1,2 1 0,-1 0-1,7-1 1,8-1 76,-1 1-1,1 0 1,35 2-1,117 1 1320,-168-1-1392,-1 1-1,0 0 0,1 0 1,-1 1-1,0-1 0,0 1 1,1-1-1,-1 1 1,0 0-1,0 0 0,0 1 1,0-1-1,0 1 0,0-1 1,0 1-1,-1 0 1,1 0-1,-1 0 0,1 0 1,-1 1-1,0-1 0,1 1 1,-1-1-1,-1 1 0,4 5 1,-2 1-688,0 0 0,-1-1 0,0 1 0,0 0 0,-1 0 0,0 0 0,-1 18 0,-4-19-2295,-18-4-1430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9252,'0'0'8460,"17"2"-7665,347 4 2515,-3-1-3336,-336-5-3491,-17 0-2746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168 644 5779,'0'0'10399,"2"5"-9441,7 18-54,-7-18 1879,-7-23-2439,-7 4-274,0 1 0,0 1 0,-18-14 0,21 19-67,0 1 1,1-2 0,0 1-1,0-1 1,0 0 0,1-1-1,0 0 1,1 0 0,0-1-1,1 1 1,0-1 0,0 0-1,-5-17 1,6 0 10,1 0-1,1-1 1,3-46 0,0 22 46,-1 43-54,1-1 0,1 1 0,-1 0 0,2 0 1,-1 0-1,1 0 0,0 1 0,1-1 0,0 1 1,8-13-1,6-6-32,36-41 0,-34 44-54,-19 23-71,0-1 0,0 1 0,1-1 0,-1 1 0,1-1 0,-1 1 0,1 0 0,-1-1 0,1 1 0,0 0 0,0 0 0,-1 0 0,3 0-1,19-1-6551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1 373 592,'0'0'15052,"4"2"-14155,-3-1-795,1 0 0,-1-1-1,1 1 1,-1-1 0,1 1 0,-1-1 0,1 1 0,-1-1-1,1 0 1,0 0 0,-1 0 0,1 0 0,-1 0 0,1 0-1,0-1 1,-1 1 0,1 0 0,-1-1 0,1 1 0,1-2-1,33-24 1374,-34 25-1505,160-122 1680,35-30-1230,-174 135-419,-18 15-48,0 0 1,0-1 0,0 0-1,-1 0 1,1 0 0,-1-1 0,0 0-1,5-7 1,-9 6-571,0 2-1604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8148,'0'0'8377,"12"19"-7750,-3-1-457,-6-11-101,1 1-1,-1-1 1,2 0-1,-1 0 1,1-1 0,0 1-1,0-1 1,1 0 0,0 0-1,0-1 1,0 0-1,1 0 1,0 0 0,0-1-1,0 0 1,9 4-1,258 75 2366,-184-60-2081,104 41 1,-179-57-883,-1 1 0,0 0 0,23 18 0,-14-9-2438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498 678 6003,'0'0'11178,"10"2"-10401,2 0-504,36 4 793,-47-6-1027,0 0 0,0-1 0,0 1 1,0 0-1,0-1 0,0 1 0,1-1 0,-1 1 1,0-1-1,0 1 0,-1-1 0,1 0 0,0 1 0,0-1 1,0 0-1,0 0 0,-1 0 0,1 1 0,0-1 1,-1 0-1,1 0 0,0 0 0,-1 0 0,1 0 1,-1-1-1,0 1 0,1 0 0,-1 0 0,0 0 0,0-2 1,3-38 216,-3 36-196,1-25 47,-1-3 54,-6-61-1,4 82-148,-1 1 1,1 0-1,-2 0 1,0 0-1,0 1 0,-1-1 1,0 1-1,0 0 1,-9-10-1,-11-13-83,-2 2-1,-2 1 0,0 2 0,-2 0 0,-1 2 1,-1 2-1,-1 1 0,-1 1 0,0 2 0,-2 1 0,-1 3 1,-66-22-1,58 34-2688,40 4 1635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1697,'0'0'13561,"0"0"-13429,-1-1 1,1 1 0,0 0 0,-1-1 0,1 1-1,0-1 1,-1 1 0,1-1 0,0 1 0,-1-1-1,1 1 1,0-1 0,0 1 0,0-1 0,0 1-1,-1-1 1,1 1 0,0-1 0,0 1 0,0-1-1,0 1 1,0-1 0,0 0 0,1 1 0,-1-1-1,0 1 1,0-1 0,0 1 0,0-1-1,1 1 1,-1-1 0,0 1 0,0-1 0,1 1-1,-1-1 1,0 1 0,1 0 0,-1-1 0,1 0-1,63-6 1370,113 2 0,-93 5-997,332-4-785,-440 4-18636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10501,'0'0'9513,"8"1"-8843,101 7 923,142-8 0,-105-2-3111,-142 2-1732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227 279 7876,'0'0'7849,"-13"24"-2834,13-23-4948,0 1 0,0-1 0,1 1 1,-1-1-1,1 0 0,-1 0 0,1 1 0,-1-1 0,1 0 0,0 0 0,-1 0 0,1 0 1,0 1-1,0-1 0,0 0 0,0-1 0,0 1 0,0 0 0,0 0 0,0 0 0,0-1 1,3 2-1,40 13 660,45-4-101,72-11 404,-160 0-1031,-1 0 0,0 0 0,0 0 0,0 0-1,1 0 1,-1 0 0,0 0 0,0 0 0,1 0-1,-1 0 1,0 0 0,0 0 0,1 0 0,-1 0-1,0 0 1,0 0 0,0 0 0,1 0 0,-1 0-1,0 0 1,0-1 0,0 1 0,1 0 0,-1 0-1,0 0 1,0 0 0,0 0 0,0-1 0,1 1-1,-1 0 1,0 0 0,0 0 0,0-1 0,0 1 0,0 0-1,0 0 1,0-1 0,0 1 0,0 0 0,1 0-1,-1 0 1,0-1 0,0 1 0,0 0 0,0 0-1,0-1 1,-1 1 0,1 0 0,0 0 0,0-1-1,0 1 1,0 0 0,0-2-18,-1-1 6,1 0 1,-1 0 0,1 1 0,-1-1 0,0 0-1,0 1 1,0-1 0,0 1 0,-1-1 0,1 1-1,-1 0 1,1-1 0,-1 1 0,0 0-1,0 0 1,0 0 0,0 0 0,0 1 0,-1-1-1,-3-2 1,-60-28-316,44 22 182,-349-141-4331,368 150 4427,-1-1 0,1 0 0,0 0 0,0 0 0,0 0 0,0 0 0,0-1 0,1 1 0,-1-1 0,1 0 0,-4-4 0,6 7 63,-1-1 1,1 0-1,0 0 1,-1 0-1,1 0 1,0 0-1,0 1 1,-1-1 0,1 0-1,0 0 1,0 0-1,0 0 1,0 0-1,0 0 1,0 0-1,0 0 1,0 0-1,1 1 1,-1-1-1,1-2 1,0 2 31,0-1 0,0 1 0,0 0 0,0-1-1,1 1 1,-1 0 0,0 0 0,1 0 0,-1 0 0,1 0 0,-1 0 0,1 0 0,0 1 0,-1-1 0,3 0 0,22-7 336,0 1 0,1 2 0,0 0 0,29 0 1,113 1 1128,-166 4-1490,48 0 127,-50 0-588,2 1-1662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1921,'0'0'12787,"5"3"-11792,16 6-304,0 0 0,0-2 0,1 0 0,0-1 0,34 3 0,6 4 379,60 18 86,209 84 1,-330-115-1215,0 0-1,0 1 1,-1-1 0,1 0-1,0 1 1,0-1-1,-1 1 1,1-1 0,0 1-1,-1-1 1,1 1 0,-1-1-1,1 1 1,-1 0-1,1-1 1,-1 1 0,1 0-1,-1 0 1,1-1 0,-1 1-1,0 0 1,1 1 0,-1 10-4522,0-6 1557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5426,'5'1'16303,"-4"-6"-16435,-4-69 1395,0-2-5448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6035,'0'0'6451,"0"-63"-6403,6 63 64,7 0 112,0 0-224,-7 0-3522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8500,'325'187'3311,"-268"-147"-1984,-56-40-1274,-1 1 0,1-1 0,0 1 0,-1 0 0,1-1 0,-1 1 1,1-1-1,-1 1 0,1 0 0,-1 0 0,0-1 0,1 1 0,-1 0 0,0 0 0,1-1 0,-1 1 0,0 0 0,0 0 0,0 0 0,0 1 0,0 130 9122,0-140-9621,-2-48-56,0 33 458,2 0 0,0-1 0,5-37 1,-3 59 50,-1 0 0,0 0 0,1 0 0,-1 0 1,1 0-1,0 0 0,0 0 0,0 1 0,0-1 1,0 0-1,0 1 0,0 0 0,0 0 0,0-1 1,1 1-1,-1 1 0,0-1 0,1 0 0,2 0 1,53-12 90,-56 12-92,28-3 152,0 1 1,1 2 0,50 3 0,-78-1-139,-1-1 1,0 0-1,0 1 1,0-1-1,0 1 1,0 0-1,0 0 1,-1 0-1,1 0 1,0 0-1,0 0 1,0 0-1,-1 1 1,1-1-1,-1 1 1,1-1-1,-1 1 1,0-1-1,1 1 1,-1 0-1,0 0 1,1 2-1,15 49 493,-8-22-187,-5-19-260,-1 1 0,0-1 1,0 1-1,0 16 0,-1 8-7852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286 392 4450,'0'0'11549,"0"0"-11483,0 0-1,0 0 1,1 0-1,-1 1 1,0-1-1,1 0 1,-1 0-1,0 0 1,0 1-1,0-1 1,1 0-1,-1 1 0,0-1 1,0 0-1,0 0 1,0 1-1,1-1 1,-1 0-1,0 1 1,0-1-1,0 0 1,0 1-1,0-1 1,0 0-1,0 1 1,0-1-1,0 0 1,0 1-1,0-1 1,0 0-1,0 0 1,0 1-1,0-1 0,0 0 1,0 1-1,-1-1 1,1 0-1,0 1 1,0-1-1,0 0 1,0 0-1,-1 1 1,1-1-1,0 0 1,0 0-1,-1 1 1,1-1-1,-18 0 189,0-1 1,0-1-1,1 0 1,-1-2-1,1 0 0,-26-9 1,33 9-229,1 0 0,0-1 0,0 0 0,0 0 0,1-1 0,0 0 0,0 0 0,0-1 0,1 0 0,0 0 0,1-1 0,-1 0 0,-8-15 0,11 13 50,1 0-1,0 0 1,0-1-1,1 1 1,1-1-1,0 1 1,0-1-1,1 0 1,0 0-1,3-11 1,-2-15 144,0 29-206,0 1 1,0 0-1,1 0 0,0 0 0,0 0 0,1 0 0,0 1 1,0-1-1,0 1 0,1 0 0,0 0 0,6-7 1,1-4-34,-10 14 821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1 276 560,'0'0'13807,"0"0"-13741,0 0 0,0 0 0,0 0 0,0 1 0,0-1 0,0 0 0,0 0 0,0 0 0,1 0 0,-1 1 0,0-1 0,0 0 0,0 0 0,0 0 1,0 0-1,0 1 0,1-1 0,-1 0 0,0 0 0,0 0 0,0 0 0,0 0 0,1 0 0,-1 0 0,0 0 0,0 1 0,0-1 0,1 0 0,-1 0 0,0 0 1,0 0-1,0 0 0,1 0 0,-1 0 0,0 0 0,0 0 0,0 0 0,1 0 0,-1 0 0,0 0 0,0-1 0,1-8 275,0 0-1,0 0 1,1 0-1,0 0 0,1 0 1,0 0-1,0 0 1,1 1-1,0-1 1,7-10-1,9-10 415,33-39-1,-32 42-621,-15 19-130,-1 1 1,1 0-1,0 1 0,1-1 1,-1 1-1,14-7 1,-19 11-223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1921,'0'0'12787,"5"3"-11792,16 6-304,0 0 0,0-2 0,1 0 0,0-1 0,34 3 0,6 4 379,60 18 86,209 84 1,-330-115-1215,0 0-1,0 1 1,-1-1 0,1 0-1,0 1 1,0-1-1,-1 1 1,1-1 0,0 1-1,-1-1 1,1 1 0,-1-1-1,1 1 1,-1 0-1,1-1 1,-1 1 0,1 0-1,-1 0 1,1-1 0,-1 1-1,0 0 1,1 1 0,-1 10-4522,0-6 1557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281 522 4562,'0'0'9786,"5"1"-8682,0 0-776,0 0-1,0 0 0,0 0 0,0-1 1,0 0-1,0 0 0,0 0 0,0 0 1,0-1-1,0 0 0,0 0 0,7-3 1,-10 3-249,0-1 0,1 1 0,-1-1 0,0 0 0,0 0 1,0 0-1,0 0 0,0 0 0,-1 0 0,1-1 0,0 1 0,-1-1 1,0 1-1,0-1 0,0 1 0,0-1 0,0 0 0,0 0 1,-1 1-1,1-1 0,-1 0 0,0 0 0,1 0 0,-1 1 0,-1-5 1,1-185 659,-1 183-729,-1-1 0,1 1 0,-2 0-1,1 0 1,-1 0 0,-1 0 0,0 1 0,0-1 0,-1 1 0,1 0 0,-2 0 0,1 0 0,-1 1 0,-1 0 0,1 0 0,-1 1 0,-15-12 0,7 6-21,-1 1 0,0 0 1,-1 1-1,-1 1 0,1 1 0,-1 0 1,-34-9-1,-38 1-796,52 14-4551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7139,'0'0'6595,"6"21"-3908,-9 134 2461,8 186-3477,5-282-1451,2-1 1,34 96-1,-39-131-163,7 9-58,2 8-272,-14-14-9722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1 171 432,'0'0'11272,"27"-17"-10117,89-52-293,-94 57-327,2 0-1,0 1 1,0 1 0,1 1 0,0 2-1,0 0 1,39-4 0,-8 6 814,110 6-1,-58 2-546,-74-4-659,9 1 158,1 1 1,52 8 0,-83-6-230,0-1 1,0 2 0,0 0 0,0 0-1,-1 1 1,0 0 0,0 1 0,0 1-1,-1 0 1,0 1 0,19 16 0,-26-19-39,0 0 0,0 1 0,0-1-1,-1 1 1,0 0 0,0 0 0,0 0 0,-1 0 0,0 1 0,0-1 0,0 1 0,-1-1 0,1 11 0,0 15 77,-3 52 1,-1-34-95,2-41-13,-1 1-1,-1-1 1,1 0 0,-1 0 0,-1 0 0,0 0-1,0 0 1,0-1 0,-1 1 0,-1-1 0,1 0-1,-11 13 1,-6 5-6,-1-2 0,-32 28 0,37-36-1,-50 45-53,-3-2 0,-2-4 0,-2-3 0,-109 56 0,148-93-25,0-2 1,-1-2 0,0-1 0,-1-2 0,-53 5-1,41-6-142,-6-1-114,34-5-7289,43-1 2885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5410,'-3'0'11970,"12"0"-10763,280-15 1769,15 0-5320,-302 15 520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281 522 4562,'0'0'9786,"5"1"-8682,0 0-776,0 0-1,0 0 0,0 0 0,0-1 1,0 0-1,0 0 0,0 0 0,0 0 1,0-1-1,0 0 0,0 0 0,7-3 1,-10 3-249,0-1 0,1 1 0,-1-1 0,0 0 0,0 0 1,0 0-1,0 0 0,0 0 0,-1 0 0,1-1 0,0 1 0,-1-1 1,0 1-1,0-1 0,0 1 0,0-1 0,0 0 0,0 0 1,-1 1-1,1-1 0,-1 0 0,0 0 0,1 0 0,-1 1 0,-1-5 1,1-185 659,-1 183-729,-1-1 0,1 1 0,-2 0-1,1 0 1,-1 0 0,-1 0 0,0 1 0,0-1 0,-1 1 0,1 0 0,-2 0 0,1 0 0,-1 1 0,-1 0 0,1 0 0,-1 1 0,-15-12 0,7 6-21,-1 1 0,0 0 1,-1 1-1,-1 1 0,1 1 0,-1 0 1,-34-9-1,-38 1-796,52 14-4551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4770,'0'0'8684,"4"2"-7747,6 1-575,0-1 1,0 1 0,0-2 0,1 0 0,-1 0 0,0 0 0,1-1 0,15-3 0,12 2 487,394-21 3672,-324 20-5070,-62 3-6491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1601,'0'0'7915,"0"4"-6759,0 80 2897,0 124-463,1-187-3382,2 1 0,0-1 0,2 0 0,0 0 1,1 0-1,1 0 0,1-1 0,1-1 0,14 26 0,-12-18 150,-10-23-315,1 0-1,-1 0 1,0 0 0,1 0-1,0-1 1,0 1 0,0-1-1,0 1 1,1-1-1,-1 0 1,6 5 0,37 34 152,-37-33-169,2 0 0,-1 0 1,1-1-1,0 0 0,19 11 0,139 68 649,-158-83-663,1 0 0,-1-1 0,1 0 0,0-1 0,0 0 0,18 1 1,42 9 155,-49-8-148,-1 0 0,1-2-1,0 0 1,0-1-1,30-4 1,-3 2-12,-45 1-10,0-1 0,0 0-1,0 0 1,0 0 0,0 0 0,-1-1 0,1 1 0,0-1 0,-1 0 0,0 0 0,1 0 0,-1-1-1,5-4 1,40-43 25,-30 30 29,-10 11-24,0-1-1,-1 1 1,0-1-1,0-1 1,-1 1-1,-1-1 1,1 0 0,-2-1-1,0 1 1,0-1-1,3-21 1,-1-1 4,-3 1 0,0-39 0,-3-178-40,-1 248 3,0-1 1,0 0-1,-1 1 0,1-1 1,-1 1-1,1-1 0,-1 1 1,0 0-1,0 0 0,0 0 1,0 0-1,0 0 0,0 0 1,-1 1-1,-2-3 0,-40-22-117,44 26 39,-1-1 0,1 0 0,-1 1 0,1-1 0,-1 0 0,1 0 0,0 0 1,-1 0-1,1 0 0,0 0 0,0 0 0,-1 0 0,1-1 0,0 1 0,0 0 1,1-1-1,-1 1 0,0-1 0,0 1 0,1-1 0,-1 1 0,1-1 0,-1 1 1,1-1-1,0 0 0,-1 1 0,1-1 0,0 0 0,0 1 0,0-1 1,1-1-1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415 957 8308,'0'0'9260,"-2"16"-6485,-8-17-2659,1 0 0,-1 0 1,0-1-1,1-1 0,0 1 1,0-1-1,0-1 0,0 0 1,0 0-1,0-1 0,1 0 1,0-1-1,-8-6 0,-14-14-1,-52-57 0,47 46-4,25 27-97,-58-66 51,61 68-60,1-1-1,0 0 1,0 1 0,1-2 0,1 1-1,-1-1 1,-3-14 0,5 5 32,1-1-1,1 1 1,0-1 0,4-26-1,-1-8 26,11-29-6,0 50-58,-12 29 1,0 0 1,1 1-1,-1-1 0,1 1 1,0-1-1,0 1 1,0 0-1,0 0 0,0 0 1,1 0-1,-1 0 1,1 0-1,0 1 0,0-1 1,4-2-1,13-13-3,17-34 55,-30 45-36,25-27 137,1 2-1,42-31 1,-73 62-161,1-1 0,-1 1 1,0 0-1,0-1 1,0 1-1,0-1 0,-1 0 1,1 1-1,0-1 1,-1 0-1,1 0 0,-1 0 1,1 0-1,-1-1 0,0 1 1,0 0-1,0 0 1,0-1-1,-1 1 0,1-1 1,0-4-1,-1 7-260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474 751 8884,'0'0'8233,"0"0"-8214,1 1 0,-1-1 0,0 1 1,1-1-1,-1 1 0,0-1 0,1 1 0,-1-1 0,0 1 0,0-1 0,1 1 0,-1-1 1,0 1-1,0-1 0,0 1 0,0 0 0,0-1 0,0 1 0,0-1 0,0 1 0,0-1 0,0 1 1,0 0-1,0-1 0,0 1 0,0-1 0,-1 1 0,1-1 0,0 1 0,-1 0 0,-57 4 513,-93-6 0,92-1-362,-95 8 0,100-4 2418,54-32-1833,2-1-640,1 1 1,1-1 0,10-31-1,-7 32-138,-1 0 0,-2-1 0,1-32 0,-5-155-222,-6 86 93,6 131 168,-1 0 0,1 1 0,0-1 0,0 0 0,0 0 0,0 1 1,0-1-1,0 0 0,0 0 0,1 1 0,-1-1 0,0 0 0,0 0 0,1 1 0,-1-1 0,0 0 0,1 1 1,-1-1-1,0 0 0,1 1 0,-1-1 0,1 1 0,-1-1 0,1 1 0,0-1 0,-1 1 0,1-1 0,-1 1 0,1-1 1,0 1-1,-1 0 0,1-1 0,0 1 0,0 0 0,-1 0 0,1-1 0,0 1 0,0 0 0,-1 0 0,1 0 1,0 0-1,0 0 0,-1 0 0,1 0 0,1 1 0,10-3-89,124-21 344,77-10 397,-96 23-1266,-117 20-6429,0-3 1646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6899,'0'0'7838,"-4"-6"-7360,2 4-448,1 0 1,-1 0-1,0 0 1,0 0-1,0 0 0,-1 0 1,1 0-1,0 1 1,-1-1-1,1 1 0,-1 0 1,1 0-1,-1-1 1,0 2-1,-5-2 0,-52-2 251,51 4-266,-6 0 1,0 1 1,0 1 0,0 1 0,0 0 0,1 0 0,-1 2 0,1 0-1,-22 11 1,28-12 0,0 0 0,0 0 0,1 1 0,0 1 0,0-1-1,0 1 1,1 0 0,-1 1 0,2-1 0,-1 1 0,1 0 0,0 1 0,0-1-1,1 1 1,-7 17 0,9-19 152,1 0 1,0 0-1,0 0 0,1 0 0,-1 1 0,2 11 0,-1-15-75,0-1-1,1 0 0,-1 1 0,0-1 0,1 0 0,0 1 0,-1-1 0,1 0 1,0 0-1,0 0 0,0 1 0,1-1 0,-1 0 0,0-1 0,1 1 0,-1 0 1,1 0-1,0 0 0,2 1 0,26 11 185,1-1-1,0-1 1,1-2 0,0-2-1,0 0 1,1-2 0,0-2 0,0-1-1,1-1 1,63-6 0,-92 3-281,0 1 0,0-1 1,0-1-1,0 1 0,0-1 0,-1 1 1,1-1-1,-1-1 0,1 1 1,-1-1-1,0 0 0,0 0 1,0 0-1,0 0 0,0 0 0,-1-1 1,1 0-1,-1 0 0,0 0 1,4-8-1,-3 3-2,1 1-1,-2-1 1,1-1 0,-1 1 0,-1-1-1,0 1 1,0-1 0,-1 1 0,1-19-1,-2 14-2,0 11 2,1 1 0,-1-1 0,0 1-1,1 0 1,-1-1 0,0 1-1,-1-1 1,1 1 0,0-1-1,-1 1 1,1 0 0,-1-1 0,0 1-1,0 0 1,0-1 0,0 1-1,0 0 1,0 0 0,-1 0 0,1 0-1,-1 0 1,1 0 0,-1 1-1,0-1 1,0 0 0,1 1-1,-5-3 1,-9-4-56,0 1 0,0 0 0,0 1-1,-1 1 1,0 1 0,0 0 0,-22-2 0,-11 2-593,-55 2 0,65 2-99,38 1 591,1-1 0,-1 1 0,1-1 0,-1 0 0,1 1 0,-1-1 0,1 1 0,-1-1 1,1 1-1,0-1 0,-1 1 0,1-1 0,0 1 0,0 0 0,-1-1 0,1 1 0,0-1 0,0 1 0,0 0 0,-1-1 0,1 1 0,0 0 0,0-1 0,0 1 1,0 0-1,1 0 0,-2 5-4395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3762,'0'0'11901,"7"8"-7550,-7 6-3922,0 0-1,-1 0 1,-5 27-1,4-35-384,0 0 0,-1 0 0,1 0 0,-1-1 0,-1 1 0,1-1 1,-1 0-1,1 0 0,-1 0 0,-10 8 0,11-10-1,0 0 0,0 0 0,0 0 0,0 0 0,0 0 0,0 1 0,1-1-1,0 1 1,0 0 0,0-1 0,0 1 0,0 0 0,1 0 0,0 1 0,0-1 0,0 0 0,0 0 0,0 0 0,1 6 0,-8 6 358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65 374 5555,'0'0'10362,"0"-12"-4967,-1-43-4657,-31-137-218,17 152-675,12 35 108,1 1 0,0 0 0,0-1 0,1 0-1,-1 1 1,1-1 0,0 0 0,0 0 0,0-6-1,1-10-2672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77 365 4610,'0'0'8500,"1"0"-8375,-1 1 0,1-1 0,-1 0-1,1 0 1,-1 0 0,1-1 0,-1 1 0,1 0 0,-1 0 0,1 0-1,-1 0 1,1 0 0,-1-1 0,1 1 0,-1 0 0,0 0 0,1-1-1,-1 1 1,1 0 0,-1-1 0,0 1 0,1 0 0,-1-1 0,0 1-1,1 0 1,-1-1 0,0 1 0,0-1 0,1 0 0,0-39 1935,1 27-1914,-1-1 0,-1 1 0,0 0 0,-1 0 0,-1 0 0,0 0 0,-5-16 0,2 16-56,1 0-1,0-1 1,1 1 0,0-1-1,1 0 1,0 0 0,1-15 0,1 25-146,-1 0 0,1-1 0,-1 1 0,0 0 0,0 0 0,-1 0 0,1 0 0,-1 0 0,-3-5-1,4 7-286,0 0 0,0 0 0,0 1 0,0-1 0,0 0-1,0 1 1,-1 0 0,1-1 0,-1 1 0,1 0-1,-1-1 1,0 1 0,1 0 0,-1 0 0,0 0-1,0 1 1,1-1 0,-1 0 0,0 1 0,0-1-1,-3 0 1,-3 1-4184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3858,'0'0'11901,"22"0"-10911,410 0 3575,-233-9-3883,-170 6-650,-1-1 0,0-2 1,0-1-1,48-19 0,-61 14-291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4658,'0'0'7945,"2"-17"-3828,7 15-3885,1-1 0,-1 1 0,1 1 0,0 0 0,18 0 0,9-1 107,60-6 964,114 5 0,-124 3-1350,-86 0-4,-1 38-926,-12 161 1396,-1 3 38,6 317 999,8-516-1445,-1 0 0,0-1 0,1 1 0,0 0 0,-1 0 0,1-1 0,0 1 0,1-1 0,1 5 0,-1-5-5,-1 0 0,0 1 0,0 0 1,0-1-1,0 1 0,0-1 0,-1 1 0,1 0 0,0 4 0,2 2 30,-2-2-74,-17-4 32,-223-1 204,101-3-212,136 1-39,20 0-2058,-4 0 1315,34 0-1524,-14 0-2586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7139,'0'0'6595,"6"21"-3908,-9 134 2461,8 186-3477,5-282-1451,2-1 1,34 96-1,-39-131-163,7 9-58,2 8-272,-14-14-9722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1364 5651,'0'0'12032,"9"4"-7343,0-7-4336,17-28 105,-1-1-1,27-46 1,-20 28-126,-15 22-199,-1 0-1,-2-2 1,0 0 0,-2 0 0,-2-1-1,-1-1 1,-1 1 0,6-60 0,-5-16-125,-8-144 0,-3 119-11,1 120-9,-1-1 0,0 1-1,0 0 1,-2-1-1,1 1 1,-2 1 0,1-1-1,-2 1 1,1-1 0,-1 1-1,-1 1 1,0-1-1,-1 1 1,0 1 0,0-1-1,-19-14 1,5 4-253,-2 1 1,-1 2-1,0 0 0,-1 2 1,-53-24-1,67 35-410,-5-3-753,13-3-3072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1 171 432,'0'0'11272,"27"-17"-10117,89-52-293,-94 57-327,2 0-1,0 1 1,0 1 0,1 1 0,0 2-1,0 0 1,39-4 0,-8 6 814,110 6-1,-58 2-546,-74-4-659,9 1 158,1 1 1,52 8 0,-83-6-230,0-1 1,0 2 0,0 0 0,0 0-1,-1 1 1,0 0 0,0 1 0,0 1-1,-1 0 1,0 1 0,19 16 0,-26-19-39,0 0 0,0 1 0,0-1-1,-1 1 1,0 0 0,0 0 0,0 0 0,-1 0 0,0 1 0,0-1 0,0 1 0,-1-1 0,1 11 0,0 15 77,-3 52 1,-1-34-95,2-41-13,-1 1-1,-1-1 1,1 0 0,-1 0 0,-1 0 0,0 0-1,0 0 1,0-1 0,-1 1 0,-1-1 0,1 0-1,-11 13 1,-6 5-6,-1-2 0,-32 28 0,37-36-1,-50 45-53,-3-2 0,-2-4 0,-2-3 0,-109 56 0,148-93-25,0-2 1,-1-2 0,0-1 0,-1-2 0,-53 5-1,41-6-142,-6-1-114,34-5-7289,43-1 2885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864 607 9540,'0'0'7102,"-32"0"-6589,-198 0 892,159 0-772,1 3 0,-1 3 0,1 3 0,-82 22 0,112-20-454,21-4-142,0-2 0,-1 0-1,1-1 1,-30 1-1,47-5 850,5-3-790,19-16-14,-1 1-1,43-25 0,-1 0-29,9-12 136,104-102-1,-150 131-139,-2-2 0,-1 0 0,-1-2 0,-2 0-1,-1-2 1,28-61 0,-45 86-63,1 0 0,-1 0 0,0 1 0,-1-1-1,0 0 1,0-1 0,0 1 0,-1-9 0,0 16 11,-1-1 0,1 1 0,0-1-1,0 1 1,0-1 0,-1 1 0,1-1 0,0 1 0,0-1-1,-1 1 1,1 0 0,-1-1 0,1 1 0,0-1 0,-1 1 0,1 0-1,-1-1 1,1 1 0,0 0 0,-1 0 0,1-1 0,-1 1 0,1 0-1,-1 0 1,1 0 0,-1 0 0,0-1 0,1 1 0,-1 0 0,1 0-1,-1 0 1,0 0 0,-24 0-8,16 0-18,-56-2-169,42 0 136,0 1-1,-1 0 1,1 2 0,0 1-1,0 1 1,-42 10-1,40 3 3,25-15 29,-1-1-1,1 1 0,0-1 1,-1 1-1,1 0 0,0-1 1,-1 1-1,1 0 0,0-1 1,0 1-1,0 0 0,-1-1 1,1 1-1,0 0 0,0-1 1,0 1-1,0 0 0,0 0 1,1-1-1,-1 1 0,0 0 1,0-1-1,1 2 0,0 0-323,0 0 0,1-1 0,-1 1-1,1 0 1,0-1 0,-1 1 0,1 0 0,0-1-1,0 0 1,0 0 0,0 1 0,0-1 0,0 0-1,1-1 1,-1 1 0,0 0 0,3 0 0,8 2-4956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16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1297 70 5074,'0'0'16325,"0"1"-16272,-1 0 0,1-1 0,-1 1 0,1-1 0,-1 1-1,1-1 1,-1 1 0,1-1 0,-1 1 0,0-1 0,1 1 0,-1-1 0,1 0-1,-1 1 1,0-1 0,0 0 0,1 0 0,-1 1 0,0-1 0,0 0 0,1 0 0,-1 0-1,0 0 1,0 0 0,1 0 0,-1 0 0,-1 0 0,-11-5 89,0 0 0,0 0 0,-19-12 0,19 9-121,0 1 1,-1 1-1,-17-6 0,3 7-19,0 1 0,0 1-1,0 1 1,-55 4 0,15 0-96,39-1 29,0 1 1,0 1-1,0 1 0,1 2 0,-49 16 1,22 0-2,-96 52 0,74-32 54,-80 60 1,136-87 11,0 1-1,1 1 1,1 1-1,1 0 1,1 2-1,1 0 1,0 1 0,-19 34-1,30-43-1,0 0 1,1 0-1,0 1 0,1-1 0,0 1 1,1 0-1,-1 24 0,3-29 17,0 0 0,0-1 0,1 1-1,0 0 1,0-1 0,1 1 0,0-1 0,0 1-1,1-1 1,0 0 0,0 0 0,0 0 0,1-1-1,9 12 1,1-4 59,1-1-1,0-1 0,2 0 1,-1-1-1,1-1 0,0-1 1,1 0-1,26 8 0,162 45 649,-66-32-223,0-6 0,1-6 0,239 0 0,-376-18-484,0 0 0,0 0 0,0-1 1,0 1-1,-1-1 0,1 0 0,0 0 0,-1 0 0,1-1 1,0 1-1,-1-1 0,0 0 0,1 0 0,-1 0 1,0-1-1,0 1 0,0-1 0,0 1 0,-1-1 0,1 0 1,-1 0-1,0 0 0,1-1 0,-1 1 0,-1 0 1,4-7-1,9-45-1480,-10 0-5623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1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498 971 8804,'0'0'11283,"1"0"-11239,-1 1 0,1 0 0,-1-1 1,0 1-1,1-1 0,-1 1 0,0 0 1,1 0-1,-1-1 0,0 1 0,0 0 1,0 0-1,0-1 0,1 1 1,-1 0-1,0 0 0,0-1 0,-1 1 1,1 0-1,0 0 0,0-1 0,0 1 1,0 0-1,-1-1 0,1 1 0,-1 1 1,-10-4 68,0 0-1,0 0 1,0-1 0,0 0 0,0-1 0,0 0 0,1-1-1,0 0 1,0 0 0,0-1 0,1-1 0,0 0 0,-13-12-1,-15-15 146,-53-64-1,57 61-194,3 5-26,1-2-1,2-1 0,-38-66 0,59 85-28,0-1 0,1 1-1,1-1 1,0-1 0,2 1 0,0 0 0,0-1-1,2 0 1,0 1 0,1-1 0,5-21 0,-4 31-3,1 1 0,-1-1 0,2 1 0,-1-1 0,1 1 1,0 0-1,1 1 0,0-1 0,0 1 0,0 0 1,1 0-1,0 0 0,6-5 0,22-23 19,-5 4-14,2 2 1,66-48 0,-43 35-220,-34 33-379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1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6611,'0'0'8086,"0"62"-4777,0 244-868,1-301-2424,0-1 0,0 1 0,0-1 0,1 0 0,0 0 0,0 0 0,0 0 0,0 0 0,0 0 0,1 0 0,0-1 0,-1 1 0,1-1 1,1 0-1,-1 0 0,0 0 0,1 0 0,0 0 0,4 2 0,1 1 15,1 0 1,0-1-1,0 0 1,0 0-1,1-1 1,16 4-1,-21-6-34,-1-2 0,1 1-1,0 0 1,-1-1 0,1 0 0,0-1 0,0 1 0,-1-1-1,1 0 1,-1 0 0,1-1 0,-1 0 0,1 0 0,-1 0-1,0-1 1,0 1 0,0-1 0,0 0 0,0-1 0,-1 1-1,1-1 1,-1 0 0,0 0 0,0-1 0,3-4 0,7-11-43,-1-1 1,-1 0-1,-1-1 1,13-37-1,-10 27-116,-6 12-134,-1 1-1,-1-1 1,-1 0 0,-1 0 0,0-1 0,-2 1 0,0-22 0,-2 42 300,1 0 1,-1 0 0,0 0 0,0 0 0,0 0-1,0 0 1,0 0 0,0 0 0,0 0 0,0 0-1,0 0 1,1 0 0,-1 0 0,0 0 0,0 0-1,0 0 1,0 0 0,0 0 0,0 0 0,0 0-1,0 0 1,0 0 0,1-1 0,-1 1-1,0 0 1,0 0 0,0 0 0,0 0 0,0 0-1,0 0 1,0 0 0,0 0 0,0 0 0,0 0-1,0 0 1,0 0 0,0 0 0,0-1 0,0 1-1,0 0 1,0 0 0,1 0 0,-1 0 0,3 16 299,-3 96 286,-13 341 597,9-420-907,-2 1 0,-17 60 0,17-76-236,0-2 1,-1 1 0,-1-1 0,-1 0 0,0 0-1,-1-1 1,-12 14 0,19-25-80,-1-1 0,1 0 0,-1 0 0,0-1 0,0 1 0,0-1 0,0 0 0,0 0 0,-1 0 0,1 0 0,-1-1 0,1 0 0,-1 0 0,1 0 0,-1 0 0,0-1 0,1 0 0,-1 0 0,-9-1 0,13-23-140,1 17 183,-1 1 0,1-1 0,0 0 0,1 0 0,0 1 0,0-1-1,0 0 1,1 1 0,0-1 0,0 1 0,1 0 0,-1-1 0,1 1 0,1 0 0,-1 1 0,1-1-1,9-9 1,11-10 6,1 1 0,1 2 0,36-24-1,-48 37 79,1 0-1,0 1 1,0 1-1,1 0 1,0 1-1,0 1 1,1 1-1,26-5 0,47 3 272,-53 6-2731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5410,'-3'0'11970,"12"0"-10763,280-15 1769,15 0-5320,-302 15 520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2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50 260 7395,'0'0'11638,"1"0"-11591,-1 0 0,0 0 1,0 0-1,0 1 1,0-1-1,0 0 0,0 0 1,0 0-1,0 0 1,0 1-1,0-1 0,0 0 1,1 0-1,-1 0 1,0 0-1,0 1 0,0-1 1,0 0-1,0 0 0,1 0 1,-1 0-1,0 0 1,0 0-1,0 0 0,1 0 1,-1 1-1,0-1 1,0 0-1,0 0 0,0 0 1,1 0-1,-1 0 0,0 0 1,0 0-1,0 0 1,1 0-1,-1 0 0,0 0 1,0 0-1,0 0 1,1-1-1,-1-231 2490,0 230-2572,0 1 0,0 0 0,-1 0 0,1 0 0,0 0-1,0 0 1,-1 0 0,1 0 0,-1-1 0,1 1 0,-1 0 0,1 0 0,-1 1-1,0-1 1,1 0 0,-1 0 0,0 0 0,0 0 0,1 1 0,-1-1 0,0 0-1,0 1 1,0-1 0,0 0 0,0 1 0,0-1 0,0 1 0,-3-1 0,-14-3-2619,0 4-3646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3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0 5603,'0'0'11557,"0"26"-10477,-5 82-258,3-99-738,-1 0 1,1-1-1,-2 1 1,1-1-1,-1 0 1,0 0-1,-1 0 0,0 0 1,0-1-1,-1 0 1,0 0-1,0-1 1,0 1-1,-12 7 0,5-2 45,-14 18 77,-20 16 10,44-45-850,-6 5 1613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3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40 1425,'0'0'9668,"-5"33"-8230,-12 102-304,15-126-816,1-1 0,0 1 1,0-1-1,1 1 0,0 0 0,0-1 1,1 1-1,0-1 0,0 1 0,4 10 1,-3-17-173,1 1 1,0-1 0,0 1 0,-1-1 0,1 0 0,1 0 0,-1 0-1,0 0 1,0-1 0,1 1 0,-1-1 0,1 0 0,-1 0 0,1 0-1,0 0 1,-1-1 0,5 1 0,13 2 66,-1-1-1,1-1 1,0-1 0,27-3-1,-43 3-218,0-1-16,0-1 0,0 1 1,1-1-1,-1 0 0,0-1 1,-1 1-1,1-1 1,0 0-1,-1 0 0,0 0 1,1-1-1,-1 0 1,-1 0-1,1 0 0,5-7 1,6-9-186,-1-1 0,12-22 1,-17 28-83,0 0 0,-1-1-1,-1 0 1,0 0 0,-1-1 0,-1 0 0,-1 0 0,0 0 0,-2-1 0,2-26 0,-4 43 11,0 14 452,-1 32 370,-3 0 0,-17 83 0,-36 89 588,12-55-652,37-127-425,-2 0 1,-1-1 0,-1-1 0,-3 0-1,0-1 1,-2 0 0,-1-1 0,-42 53-1,55-79-57,1-1-1,-1 1 0,0-1 1,0 0-1,0-1 0,0 1 1,-1-1-1,0 0 0,1 0 1,-1-1-1,0 0 0,0 0 1,-1 0-1,1-1 0,0 1 1,0-2-1,-8 1 0,13-1-149,1-2-207,1-1 366,-1 0 0,1 0 0,-1 1-1,1-1 1,0 0 0,0 1 0,0-1-1,1 1 1,-1 0 0,1-1 0,-1 1-1,1 0 1,0 0 0,3-4 0,36-24 106,-31 23-118,103-60 373,181-79 0,-275 138-219,0 1 1,0 1-1,1 1 0,-1 1 0,1 1 0,0 0 0,24 1 1,35 1-4541,-57 1 1588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4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755 383 11749,'0'0'3514,"-55"9"-3092,-181 29-236,198-33-85,0-1 0,-71-3 0,57-2 149,49 1 310,4-3-400,-1 1 0,1-1 0,0 0 0,0 1 0,0-1 0,0 1 0,0-1 0,0 1 1,1-1-1,-1 1 0,1 0 0,0 0 0,-1-1 0,1 2 0,4-5 0,40-30 189,-21 18-132,7-9-63,-2-1 1,-1-2 0,47-61-1,-72 85-143,0-1 0,-1 1 0,1-1 0,-1 0 0,0-1 0,-1 1-1,3-12 1,-5 17-11,1-1-1,-1 1 1,0 0-1,1-1 1,-1 1-1,0 0 0,-1-1 1,1 1-1,0-1 1,-1 1-1,1 0 1,-1-1-1,0 1 0,1 0 1,-1 0-1,0 0 1,0 0-1,-1 0 1,1 0-1,0 0 0,-1 0 1,1 0-1,-1 0 1,0 1-1,0-1 1,1 1-1,-1-1 1,0 1-1,0 0 0,-4-2 1,-10-3 2,-1 0-1,0 1 1,-1 1 0,1 1 0,-21-1 0,-96-2-342,128 5 306,-211 1-3258,214 0 2025,22 0-8239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729 999 7427,'0'0'9466,"7"6"-8327,24 19-77,-30-25-1019,-1 1 1,1-1-1,0 1 0,-1-1 0,1 0 1,-1 1-1,1-1 0,0 0 0,0 1 1,-1-1-1,1 0 0,0 0 0,-1 1 1,1-1-1,0 0 0,0 0 0,-1 0 1,1 0-1,0 0 0,0 0 1,-1 0-1,1 0 0,0-1 0,0 1 1,-1 0-1,1 0 0,0-1 0,-1 1 1,1 0-1,0-1 0,-1 1 0,1 0 1,-1-1-1,1 1 0,0-1 0,-1 1 1,1-1-1,-1 0 0,1 1 0,-1-1 1,0 1-1,1-1 0,-1 0 0,0 1 1,1-1-1,-1-1 0,10-35 256,-9 31-110,5-42 82,-1 0 0,-4-91 0,-1 74-222,1 41-34,-2 0 0,0 0 1,-1-1-1,-1 1 0,-1 0 0,-13-39 1,1 28-26,-1 1-1,-1 0 1,-2 1 0,-2 1 0,-1 1 0,-1 1 0,-1 1 0,-2 1-1,-50-40 1,56 54-113,0 0 1,-2 2-1,1 1 0,-1 0 0,-1 2 0,0 0 1,0 2-1,-46-8 0,-64 2-2289,-3 11-4081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7523,'0'0'9960,"17"-4"-9117,85-9 1268,143 0 1,-183 13-1955,99 0-2304,-159 0 293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3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10581,'0'0'10965,"359"7"-10821,-314-4-144,-7 0 0,-6-3-576,0 0-1009,-13 0-1168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1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4994,'0'0'4098,"0"6"-3922,7-6 224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6147,'0'0'8049,"0"0"-7953,0 0 0,0 0 0,0 0 0,0 0-1,0 0 1,0 1 0,0-1 0,0 0 0,0 0 0,0 0 0,0 0 0,0 1 0,0-1 0,0 0 0,1 0 0,-1 0-1,0 0 1,0 0 0,0 1 0,0-1 0,0 0 0,0 0 0,0 0 0,0 0 0,0 0 0,1 0 0,-1 1 0,0-1-1,0 0 1,0 0 0,0 0 0,0 0 0,0 0 0,1 0 0,-1 0 0,0 0 0,0 0 0,0 0 0,0 0 0,1 0-1,-1 0 1,0 0 0,0 0 0,0 0 0,0 0 0,1 0 0,-1 0 0,0 0 0,0 0 0,0 0 0,0 0 0,0 0-1,1 0 1,-1 0 0,0 0 0,0 0 0,0 0 0,0 0 0,0-1 0,0 1 0,1 0 0,-1 0 0,0 324 1592,0-319-1690,1 1-1,0-1 0,0 1 0,0-1 1,1 0-1,-1 0 0,1 0 1,1 0-1,-1 0 0,1 0 0,-1 0 1,1-1-1,1 1 0,-1-1 1,1 0-1,0 0 0,0 0 0,0-1 1,0 1-1,0-1 0,1 0 0,0 0 1,7 3-1,5 2 99,1 0 1,0-1-1,1-1 0,0-1 0,26 5 1,-36-9-107,0 0 1,0 0 0,1-1-1,-1 0 1,0-1 0,0 0-1,0 0 1,0-1 0,0 0-1,0-1 1,0 0 0,-1 0-1,1-1 1,-1 0 0,0 0-1,0-1 1,0 0 0,8-8-1,3-4-77,-1-1 0,-1 0-1,-1-2 1,0 0-1,17-30 1,-24 38-148,-1 0 0,0 0 1,-1-1-1,0 0 0,-1-1 0,-1 1 1,0-1-1,0 0 0,-2 0 0,0-1 0,0 1 1,0-27-1,-3 40 184,0-1-1,0 1 1,0-1 0,0 1-1,0-1 1,-1 1 0,1-1-1,0 1 1,-1 0 0,1-1-1,-1 1 1,1 0 0,-1-1-1,0 1 1,0 0 0,1 0-1,-1-1 1,0 1 0,0 0-1,0 0 1,0 0 0,0 0-1,-1 0 1,1 0 0,0 1-1,0-1 1,-1 0 0,1 1-1,0-1 1,-1 1 0,1-1-1,0 1 1,-1-1 0,1 1-1,-1 0 1,1 0 0,-1 0-1,1 0 1,-1 0 0,1 0-1,-1 0 1,1 0 0,0 1-1,-1-1 1,-1 1 0,1 3 115,0 0 1,1 0-1,0 1 1,0-1-1,0 0 0,0 0 1,0 1-1,1-1 1,0 8-1,-2 5 100,-7 66 865,5 158 0,4-151-814,1-19-138,1-8 164,-3-1-1,-13 84 1,11-129-204,0 0-1,-1 0 0,-1 0 1,-1 0-1,0-1 0,-1 0 0,-1 0 1,0-1-1,-2 0 0,1 0 1,-2-1-1,0-1 0,-15 15 0,21-24-62,-1 1 0,0-2-1,0 1 1,0-1-1,-1 0 1,1 0-1,-1-1 1,0 1-1,1-2 1,-1 1-1,0-1 1,-12 1-1,-8-1-228,-49-3 0,73 2 242,1-1-14,0 1 0,1-1 0,-1 0 0,0 0 0,1 1 0,-1-1 0,1-1 0,-1 1 0,1 0 0,-1 0 0,1 0 0,0-1 0,0 1 0,-1-1-1,1 1 1,0-1 0,0 1 0,1-1 0,-1 0 0,0 0 0,0 1 0,1-1 0,-1 0 0,1 0 0,0 1 0,-1-1 0,1 0 0,0 0 0,0-3 0,0-1 30,-1 1 0,1-1 0,0 0 0,1 0 0,0 0 0,-1 1 0,2-1 0,-1 0 0,3-7 0,0 7 26,0 0 0,0 0 0,0 1 0,1-1 0,0 1 0,0 0 0,0 0 0,1 1 0,6-5 0,63-36 108,-41 26-84,66-41 294,175-75 0,-258 130-471,0 1 1,0 1-1,0 1 1,1 0-1,-1 1 1,35 2-1,-15 0-3848,-23-1-1489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3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84 331 368,'0'0'18475,"-5"1"-17506,3-1-911,0 0 0,1 0 0,-1-1 0,0 1-1,1 0 1,-1-1 0,0 1 0,1-1 0,-1 0 0,0 1 0,1-1 0,-1 0 0,1 0 0,0 0 0,-1 0 0,1 0 0,0 0 0,-1-1 0,1 1 0,0 0 0,0-1 0,0 1 0,-1-2-1,-2-4 78,0-1 0,0 0 0,1 1 0,0-1 0,-3-10 0,1-3 54,0-1 0,2 1 0,-2-36 0,5-37 20,0 54-4127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4770,'0'0'8684,"4"2"-7747,6 1-575,0-1 1,0 1 0,0-2 0,1 0 0,-1 0 0,0 0 0,1-1 0,15-3 0,12 2 487,394-21 3672,-324 20-5070,-62 3-6491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4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7491,'0'0'12398,"37"0"-11347,123 0-216,167 0 475,-292 9-3854,-28-6 1092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4962,'0'0'9834,"-1"33"-9031,-5 228 825,6-244-1383,-1-10-66,1-1 0,0 1 0,1 0 0,-1-1 1,4 11-1,-4-15-135,1 0 0,0 0 0,-1-1 0,1 1 0,0-1 0,0 1 0,0-1 0,0 1 0,0-1 0,1 0 0,-1 1 0,0-1 0,1 0 0,-1 0 0,1 0 0,-1 0 0,1 0 0,0 0 0,-1 0 0,1-1 0,0 1 1,-1-1-1,1 1 0,0-1 0,2 1 0,18 2 125,1 0 0,0-1 1,1-1-1,38-5 0,-51 3-126,-1 0-1,0-1 1,0-1 0,0 0-1,0 0 1,0-1 0,0 0-1,-1-1 1,0 0-1,0 0 1,0-1 0,12-11-1,-4 1-190,-1-1 0,-1 0 0,16-25 0,-26 35 73,0-1 1,-1 0-1,0 0 0,0 0 1,-1 0-1,0-1 0,-1 1 0,0-1 1,0 0-1,0 0 0,-1-12 1,-1-105-3125,0 125 3055,-1 6 264,-42 150 1002,-9 40 146,17 39-273,-14 73-48,48-301-928,-1 1-1,0-1 1,0 0-1,0 1 1,-1-1-1,0 0 1,0-1-1,0 1 1,-1 0-1,0-1 1,0 0-1,0 0 1,-1 0-1,1-1 1,-10 8-1,7-8-31,0 0-1,0 0 1,-1-1-1,0 0 1,1 0-1,-1-1 1,0 0-1,0 0 1,0-1-1,-1 0 1,1-1-1,-9 1 1,-34-1-617,49-41-24,2 35 676,1 0 0,0 1-1,0 0 1,0-1 0,0 1-1,1-1 1,0 1-1,0 0 1,1 0 0,-1 0-1,1 0 1,0 1 0,0-1-1,1 1 1,-1 0 0,1 0-1,0 0 1,0 0 0,9-6-1,8-4 30,0 2-1,1 0 1,30-12-1,-13 7 6,59-25 83,1 5 0,1 4-1,123-22 1,-211 52-259,1 2-1,0-1 0,23 2 0,-19 1-2213,-8 9-5512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5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736 302 10501,'0'0'5805,"-59"9"-5402,-184 24-128,159-25 128,76-8-243,7-2-67,1 0 0,-1 0 0,1 0 0,0 0 1,0 0-1,0 0 0,0-1 0,0 1 0,0 0 1,0 0-1,1 0 0,-1 0 0,2-3 0,5-9 205,0 1-1,19-26 0,-20 31-224,0 0 0,-1 0 0,1 0 0,-2-1 0,1 0 0,-1 0 0,0 0 0,-1 0-1,0-1 1,3-17 0,-5-55 79,-1 80-150,-1 0 0,1 0 0,0 0 0,-1 0 0,1 0 0,-1 0-1,1 0 1,-1 0 0,0 0 0,0 1 0,0-1 0,0 0-1,0 1 1,0-1 0,-1 0 0,1 1 0,0-1 0,-1 1-1,1 0 1,-1 0 0,0-1 0,1 1 0,-1 0 0,0 0-1,0 1 1,0-1 0,0 0 0,1 0 0,-5 0 0,-6-1 8,0-1 1,0 2 0,-23-1-1,22 2-11,-21-2-3,-27-1-773,-110 8-1,142 3-305,28-8 869,0 1 0,0-1 0,0 0 0,0 1 0,0-1 0,0 1 0,1-1 0,-1 1 0,0 0-1,0-1 1,0 1 0,1 0 0,-1 0 0,0-1 0,1 1 0,-1 0 0,0 0 0,1 0 0,0 0 0,-1 0 0,1 0 0,-1 0 0,1 0 0,0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6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317 1082 4594,'0'0'14129,"0"6"-13459,0-5-648,0 0-1,0 0 1,1 0 0,-1 1 0,0-1-1,-1 0 1,1 0 0,0 0 0,0 0 0,0 0-1,-1 0 1,1 0 0,0 1 0,-1-1-1,1 0 1,-1 0 0,0 0 0,1 0-1,-1-1 1,0 2 0,-33 3 169,26-6-156,-1 1-1,1-1 1,-1 0-1,1-1 1,-1 0 0,1 0-1,0-1 1,0 0-1,0-1 1,0 1-1,0-1 1,-11-9-1,9 5 29,0 0-1,1-1 0,0 0 0,0-1 0,1 0 1,0-1-1,-11-19 0,7 7 44,1-1-1,1-1 0,1 0 1,1-1-1,1 1 1,2-1-1,-5-44 0,5-32 178,10-149 0,-1 225-284,0-1-1,1 0 1,2 1 0,0 0-1,2 1 1,1 0 0,1 0 0,1 1-1,19-28 1,-20 35-503,2 0 0,0 1 1,0 1-1,20-17 0,-22 27-1942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7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308 953 1169,'0'0'15884,"0"4"-14875,0-3-947,0-1 1,-1 1 0,1 0-1,0-1 1,0 1 0,0 0-1,0-1 1,1 1 0,-1 0-1,0-1 1,0 1 0,0 0-1,0-1 1,1 1 0,-1 0-1,0-1 1,1 1 0,-1-1-1,0 1 1,1 0 0,-1-1-1,1 1 1,-1-1-1,1 0 1,0 2 0,0-2-1,1-1 1,-1 1-1,0 0 1,0-1-1,0 1 0,0-1 1,0 1-1,0-1 1,0 0-1,0 1 0,0-1 1,0 0-1,0 0 1,0 1-1,-1-1 1,1 0-1,0 0 0,-1 0 1,1 0-1,0-2 1,5-5 65,-2 0 1,1 0 0,-1-1-1,-1 0 1,1 1 0,-1-1-1,-1 0 1,0-1 0,0 1-1,0-10 1,1-18 86,-4-47-1,0 31-71,1 37-112,1-16 42,-1-1 1,-1 0-1,-2 1 0,-2-1 1,0 1-1,-16-48 0,-55-96 67,61 145-175,-2 0 0,-2 1 0,-30-39 0,45 65-95,1 0-1,-1 0 0,0 0 0,0 1 0,0-1 1,-1 1-1,1 0 0,-1 0 0,0 0 0,0 1 0,0 0 1,-6-2-1,-1 1-1541,1 2 0,-1-1 1,0 1-1,-15 1 1,21 1 620,-12-1-5050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4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839 314 10277,'0'0'7011,"-35"-1"-6600,-193-10-14,203 10-371,14 1-29,1 0 1,-1-1-1,1 0 0,-1-1 0,1 0 0,-1 0 0,1-1 0,0-1 0,-11-4 1,20-25 1252,1 28-926,0 1-206,1-1 0,-1 0 0,1 1 0,0-1 0,0 1 0,0-1 0,0 1 0,1 0 0,0-1 0,0 1 0,0 0 0,0 0 0,1 0 0,3-4 0,12-20 254,-16 26-365,-1-1-1,1 0 1,-1 0 0,1 0 0,-1 0-1,0 0 1,0 0 0,0 0-1,-1 0 1,1 0 0,-1 0-1,0-1 1,0 1 0,0 0 0,0 0-1,0 0 1,-1 0 0,1-1-1,-1 1 1,0 0 0,0 0-1,0 0 1,-1 0 0,1 0 0,0 1-1,-1-1 1,0 0 0,0 1-1,0-1 1,0 1 0,0-1-1,0 1 1,-1 0 0,1 0 0,-1 0-1,0 0 1,1 1 0,-1-1-1,0 1 1,-3-2 0,-22-5 75,-1 1 1,0 2-1,-58-5 0,-97 9-1780,98 2-3966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6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6259,'0'0'4991,"11"0"-4497,168 0 3886,443-6-578,-133 3-2250,-259 5-1297,-149-2-228,-1 2 1,146 25-1,-208-24-497,0 0 0,0-2 0,19 0 0,-34-1-93,-67 0-7679,4 0-295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7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275 235 4530,'0'0'9351,"6"-5"-8249,109-76 2394,76-36-2353,-183 112-663,25-16-1909,-33 21 1407,0 0 1,0 0 0,0 0 0,0 0-1,1 0 1,-1 0 0,0 0 0,0-1-1,0 1 1,0 0 0,0 0-1,0 0 1,0 0 0,1 0 0,-1 0-1,0 0 1,0 0 0,0 0 0,0-1-1,0 1 1,0 0 0,0 0 0,0 0-1,0 0 1,0 0 0,0 0 0,0 0-1,0-1 1,0 1 0,0 0 0,0 0-1,0 0 1,0 0 0,0 0-1,0 0 1,0-1 0,0 1 0,0 0-1,0 0 1,0 0 0,0 0 0,0 0-1,0 0 1,0-1 0,0 1 0,0 0-1,0 0 1,0 0 0,-1 0 0,1 0-1,0 0 1,0 0 0,0 0-1,0 0 1,0 0 0,0-1 0,0 1-1,0 0 1,-1 0 0,1 0 0,0 0-1,0 0 1,0 0 0,-24 3-555,-9 7 56,0 1 1,0 2-1,1 2 1,-34 20-1,31-17-113,-23 16-758,-56 42 1,60-39 2555,-60 33 0,111-69-1357,-21 14 1173,24-15-919,0 0 0,-1 0 0,1 1 0,0-1 0,-1 0 0,1 1 0,0-1 0,0 0 0,-1 1 0,1-1 0,0 0 0,0 1 0,0-1 0,-1 0 0,1 1 0,0-1 0,0 1 0,0-1 0,0 0 0,0 1 0,0-1 0,0 1 0,0-1 0,0 1 0,0-1 0,0 0 0,0 1 0,0-1 0,0 1 0,0-1 0,1 0 0,-1 1 0,0-1 0,0 1 0,0-1 0,0 0 0,1 1 0,-1-1 0,0 0 0,1 1 0,-1-1 0,0 0 0,0 0 0,1 1 0,-1-1 0,1 0 0,-1 0 0,0 1 0,1-1 0,-1 0 0,0 0 0,1 0 0,-1 0 0,1 0 0,-1 0 0,0 0 0,1 0 0,-1 1 0,1-2 0,36 13 991,67 10-1,-12-3-71,-85-17-912,182 52 1843,-165-45-1645,0 1 1,-1 1 0,0 1-1,0 1 1,33 26-1,-45-31-285,0 0 0,0-1 0,0-1-1,1 0 1,0 0 0,1-1 0,-1-1 0,22 5-1,25-2-6252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4:59.7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1 744 2513,'0'0'9210,"0"6"-8421,0 15-312,0-5 7263,0-25-7699,0-2 4,6-150 274,-3 141-344,1-1 0,0 1 1,1 0-1,2 0 0,16-37 1,89-141-3,-108 189-17,-1 0 1,0 0 0,0 0-1,-1-1 1,2-9-1,-4 12 2,1 1 1,0-1-1,1 1 0,0-1 0,0 1 1,0 0-1,1 0 0,0 0 0,0 0 0,6-8 1,22-27-282,-30 38 315,-1 3 50,2 0-37,0 0-1,-1 0 0,1 0 0,0 0 0,0 1 0,0-1 1,-1 1-1,1-1 0,0 1 0,0-1 0,-1 1 0,1 0 0,-1 0 1,1 0-1,-1 0 0,1 0 0,1 2 0,3 5-7,-1 0-1,0 1 1,-1 0 0,1 0-1,-2 0 1,1 0 0,-1 0-1,-1 1 1,0 0-1,1 11 1,0 14 0,-2 56 0,-3-63 11,2-1-1,1 1 0,6 34 1,-7-60-20,1-1 0,-1 0 1,0 1-1,1-1 0,-1 0 0,1 1 1,-1-1-1,1 0 0,-1 1 0,1-1 1,0 0-1,0 0 0,0 0 0,0 0 1,0 0-1,0 0 0,0 0 0,0 0 1,0 0-1,0 0 0,0-1 0,0 1 1,1 0-1,-1-1 0,0 1 0,1-1 1,-1 1-1,0-1 0,1 0 0,-1 0 1,0 1-1,1-1 0,-1 0 0,1 0 1,-1 0-1,0-1 0,1 1 0,-1 0 1,1 0-1,-1-1 0,0 1 0,1-1 1,-1 1-1,0-1 0,0 0 0,1 1 1,-1-1-1,0 0 0,0 0 0,0 0 1,0 0-1,0 0 0,0 0 0,0 0 1,0 0-1,-1 0 0,1 0 0,0-1 1,-1 1-1,1 0 0,0-3 0,66-148 246,14-30-830,-70 165 420,0 1 1,0 0 0,2 1 0,-1 0 0,17-14-1,-9 9 118,-19 19 95,-1 14 150,1 61 508,1-33-398,-1 0-1,-2 0 0,-3 0 0,-1-1 1,-13 56-1,8-67-150,-5 14 52,1 0-1,3 0 1,1 1-1,3 1 1,-4 70-1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46 489 4402,'0'0'10034,"0"8"-9172,0-5-738,-1 0-25,0 1-1,1-1 1,0 0 0,-1 1 0,1-1 0,1 1-1,-1-1 1,0 0 0,1 1 0,-1-1-1,1 0 1,0 0 0,0 1 0,1-1 0,-1 0-1,4 5 1,6-1 125,0-1-1,1 0 1,0 0-1,0-2 1,0 1 0,1-1-1,-1-1 1,1-1-1,16 2 1,122 3 1445,-135-7-1556,-14 0-109,0 0-1,1-1 1,-1 1 0,0 0-1,0-1 1,1 0 0,-1 1 0,0-1-1,0 0 1,0 0 0,0 0-1,0 0 1,0-1 0,0 1-1,0 0 1,-1-1 0,1 1-1,0-1 1,-1 0 0,1 0 0,-1 1-1,0-1 1,0 0 0,1 0-1,-1 0 1,0 0 0,-1-1-1,1 1 1,0 0 0,0-4-1,0-1-12,1 0 0,-2 0 0,1 0 0,-1 0 0,0 0 0,-1 0 0,1-1 0,-2 1 0,-2-12 0,-1 11-6,0 1-1,0 0 1,-1 0-1,0 1 1,0-1-1,0 1 1,-1 0-1,0 1 1,0 0-1,-14-8 1,2 0-71,-29-19-293,-52-25-1,11 7-646,83 47 982,1-1 0,0 0 0,0 0-1,0 0 1,1 0 0,-1-1 0,1 0 0,0 0-1,1 0 1,-1 0 0,1-1 0,0 0 0,0 1 0,1-1-1,0 0 1,0 0 0,0 0 0,0 0 0,1-1-1,0 1 1,1 0 0,-1-1 0,1 1 0,1-10 0,-1 12 32,0 1 0,0-1 0,0 1 0,0-1 0,1 1 0,-1-1 0,1 1 1,0 0-1,0-1 0,0 1 0,0 0 0,1 0 0,3-6 0,-2 5 50,1 1-1,0 0 0,0 0 0,1 0 0,-1 1 0,1-1 0,-1 1 1,10-3-1,6-2 145,-1 1 0,1 0 0,0 2 0,1 0 0,23 0 0,109 1-553,-95 4-3096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1601,'0'0'7915,"0"4"-6759,0 80 2897,0 124-463,1-187-3382,2 1 0,0-1 0,2 0 0,0 0 1,1 0-1,1 0 0,1-1 0,1-1 0,14 26 0,-12-18 150,-10-23-315,1 0-1,-1 0 1,0 0 0,1 0-1,0-1 1,0 1 0,0-1-1,0 1 1,1-1-1,-1 0 1,6 5 0,37 34 152,-37-33-169,2 0 0,-1 0 1,1-1-1,0 0 0,19 11 0,139 68 649,-158-83-663,1 0 0,-1-1 0,1 0 0,0-1 0,0 0 0,18 1 1,42 9 155,-49-8-148,-1 0 0,1-2-1,0 0 1,0-1-1,30-4 1,-3 2-12,-45 1-10,0-1 0,0 0-1,0 0 1,0 0 0,0 0 0,-1-1 0,1 1 0,0-1 0,-1 0 0,0 0 0,1 0 0,-1-1-1,5-4 1,40-43 25,-30 30 29,-10 11-24,0-1-1,-1 1 1,0-1-1,0-1 1,-1 1-1,-1-1 1,1 0 0,-2-1-1,0 1 1,0-1-1,3-21 1,-1-1 4,-3 1 0,0-39 0,-3-178-40,-1 248 3,0-1 1,0 0-1,-1 1 0,1-1 1,-1 1-1,1-1 0,-1 1 1,0 0-1,0 0 0,0 0 1,0 0-1,0 0 0,0 0 1,-1 1-1,-2-3 0,-40-22-117,44 26 39,-1-1 0,1 0 0,-1 1 0,1-1 0,-1 0 0,1 0 0,0 0 1,-1 0-1,1 0 0,0 0 0,0 0 0,-1 0 0,1-1 0,0 1 0,0 0 1,1-1-1,-1 1 0,0-1 0,0 1 0,1-1 0,-1 1 0,1-1 0,-1 1 1,1-1-1,0 0 0,-1 1 0,1-1 0,0 0 0,0 1 0,0-1 1,1-1-1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1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141 0 7011,'0'0'7809,"1"9"-7009,1 2-534,-1 1 0,-1 0 0,0-1 0,0 1 0,-1 0 0,-1-1 0,0 1 0,-4 15 0,-10 11 311,3-1 0,1 2 1,2-1-1,-10 76 0,5-21-262,10-68-251,0-1 0,-1 43 0,6-61-48,-2 0-1,1 0 1,0-1-1,-1 1 1,0 0-1,-1-1 1,1 0 0,-1 1-1,0-1 1,-6 8-1,6-9-15,2-1 3,1-2 69,4-1 136,290-23 1121,2-1-860,-32 24 136,-263 1-665,0-1-1,1 0 0,-1 0 0,0 0 0,1-1 0,-1 1 1,0 0-1,0 0 0,1-1 0,-1 1 0,0 0 0,0-1 0,1 0 1,-1 1-1,0-1 0,2-1 0,-3 2-108,0-1 0,0 1 0,1-1 0,-1 1 0,0-1 0,0 1-1,0-1 1,1 1 0,-1-1 0,0 1 0,0-1 0,0 1 0,0-1 0,0 0 0,0 1 0,0-1 0,0 1-1,0-1 1,-1 1 0,1-1 0,0 1 0,0-1 0,0 1 0,-1-1 0,1 0 0,-16-18-4707,5 10 4618,-13-2-3323,-6 4-903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1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1 160 5587,'0'0'5925,"0"-4"-4845,-1 2-939,1 1-1,0 0 0,0 0 1,0-1-1,0 1 0,0 0 0,1 0 1,-1-1-1,0 1 0,1 0 1,-1 0-1,0-1 0,1 1 0,-1 0 1,1 0-1,0 0 0,-1 0 1,1 0-1,0 0 0,0 0 1,0 0-1,0 0 0,1-1 0,2 0 94,1 1 1,-1-1-1,1 1 0,0 0 0,-1 0 0,1 1 0,5-1 0,246-10 2289,3 1-1674,-255 9-930,1 0 1,-1-1-1,0 1 0,0-1 0,0 0 0,0 0 0,0 0 0,0 0 0,-1 0 0,1-1 0,-1 0 0,1 0 0,2-3 0,-5 5-102,0 0 0,0 0 0,0 0 0,0 0 0,0 0 0,-1 0 0,1 0 0,0-1 0,-1 1 0,1 0 0,0 0 0,-1 0 0,0-1 0,1 1 0,-1 0 0,0-1 0,1 1 0,-1 0 0,0-1 0,0 1 0,0 0 0,0-1 0,-1 1 0,1 0 0,0-1 0,0 1 0,-1 0 0,1 0 0,-1-1 0,1 1 0,-1 0 0,0 0 0,1 0 0,-1 0 0,0-1 0,0 1 0,0 0 0,0 0 0,0 1 0,0-1 0,0 0 0,0 0 0,0 0 0,0 1 0,-2-2 0,-21-5-3744,-7 3-1542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0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4066,'0'0'6912,"2"-7"-5364,0 4-1397,0 0-1,0 1 1,0-1 0,0 0 0,1 1 0,-1-1-1,1 1 1,0 0 0,0 0 0,0 0 0,0 0-1,0 0 1,0 1 0,0-1 0,0 1 0,1 0 0,-1 0-1,1 0 1,-1 0 0,1 1 0,5-1 0,21-2 809,50 0 0,-36 2-172,532-12 1323,-561 10-3038,1-1-5149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2897,'0'0'16656,"21"18"-15501,69 59-280,-83-71-742,0 0-1,1-1 0,-1 0 0,1 0 1,0 0-1,0-1 0,1-1 1,-1 1-1,1-1 0,0-1 1,11 2-1,4 2 70,0-2-42,0 0-1,0-1 0,1-2 0,-1 0 0,48-6 0,-63 3-147,-1 0 0,1-1 0,-1 0 0,0-1 0,0 0 0,-1 0 0,1 0 0,-1-1 0,0 0 0,0-1 0,0 0 0,-1 0 0,0 0 0,10-13 0,3-6 3,0-1 0,25-49 0,-34 56-19,-1-2 0,0 1 0,-2-2 1,0 1-1,6-39 0,-8 14-70,0-80 0,-4 119 66,1 0 0,-1 1 0,1-1 0,0 1 1,1 0-1,0 0 0,0 0 0,0 0 0,1 0 0,-1 0 1,1 1-1,1 0 0,-1 0 0,1 0 0,0 0 0,7-4 1,6-6 19,1 0 0,0 2-1,31-16 1,-41 25 0,1 0 0,0 0-1,0 1 1,1 1-1,-1 0 1,0 0-1,14 0 1,81 3 70,-50 0-54,-14-2 6,37 0 68,-73 1-100,1 1-1,-1 0 1,0 0-1,0 0 0,0 1 1,0 0-1,0 0 1,0 0-1,-1 0 1,1 1-1,-1 0 1,5 3-1,45 33-3829,-51-33 246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1.7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6227,'0'0'8356,"-1"6"-6278,8-2 2748,499-1-2654,-490 3-3451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7748,'0'0'7635,"0"-10"-7635,0 7-1217,0-4-3201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4754,'0'0'10389,"0"-44"-16872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2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3762,'7'0'14041,"4"169"-10445,-2-66-2900,-8-84-542,2 0-1,0-1 1,1 1-1,13 34 1,-14-45-199,0 0-1,0-1 1,1 0 0,0 0 0,1 0-1,-1 0 1,1-1 0,0 1-1,1-1 1,-1-1 0,1 1-1,1-1 1,13 9 0,-10-12-1816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3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2177,'0'0'9156,"1"-1"-9003,-1 1-1,0 0 1,1-1-1,-1 1 1,1-1 0,-1 1-1,1 0 1,-1-1-1,1 1 1,0 0-1,-1 0 1,1-1-1,-1 1 1,1 0 0,-1 0-1,1 0 1,0 0-1,-1 0 1,1 0-1,0 0 1,0 0-1,1 3 69,0 0-1,0 0 1,0 0-1,0 0 1,0 0-1,-1 1 1,1-1-1,-1 0 1,1 8-1,7 12 515,67 161 2821,-57-129-3122,4 0-1,36 64 0,-55-111-578,17 21 206,-2-22-2848,-18-33-15690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2865,'0'0'8369,"-1"-12"-7491,-2-35 192,3 46-1024,0 0 1,0 0-1,0 0 1,0 0-1,0 0 0,0 0 1,0 0-1,1 0 0,-1 0 1,0 1-1,1-1 0,-1 0 1,1 0-1,-1 0 1,1 0-1,-1 1 0,1-1 1,-1 0-1,1 0 0,0 1 1,-1-1-1,1 1 1,0-1-1,0 1 0,-1-1 1,1 1-1,0-1 0,0 1 1,0-1-1,0 1 0,0 0 1,0 0-1,0-1 1,-1 1-1,1 0 0,0 0 1,0 0-1,0 0 0,1 0 1,2 0 238,34-8 766,-1 1 1,1 2-1,-1 2 1,71 2-1,-65 2-31,-42 0-1005,0-1 0,0 1 1,0 0-1,-1 0 0,1 0 0,0 0 0,-1 1 0,1-1 0,-1 0 0,1 0 1,-1 0-1,1 0 0,-1 1 0,0-1 0,0 0 0,1 0 0,-1 1 0,0-1 0,0 0 1,0 0-1,0 1 0,-1 1 0,-5 36-77,2-32 66,-1-1-1,-1 1 1,1-1 0,-1 0 0,0-1 0,-1 1 0,1-1-1,-1-1 1,0 1 0,0-1 0,0 0 0,-1-1 0,-13 5 0,11-4 8,0 0 0,1 0 0,0 1 0,0 1 0,0-1 0,1 1 0,0 1 0,-8 7 0,14-12-1,1 0-1,0-1 1,-1 1-1,1 0 1,0 0-1,0 0 1,0-1-1,1 1 0,-1 0 1,0 0-1,1 1 1,-1-1-1,1 0 1,0 0-1,0 0 0,0 0 1,0 0-1,0 0 1,0 0-1,0 0 1,1 1-1,-1-1 1,1 0-1,-1 0 0,1 0 1,0 0-1,0 0 1,0-1-1,0 1 1,0 0-1,0 0 0,1-1 1,-1 1-1,1 0 1,-1-1-1,1 0 1,-1 1-1,1-1 1,0 0-1,0 0 0,-1 0 1,1 0-1,0 0 1,0 0-1,3 0 1,58 17-5,-15-6 306,-1 2 1,-1 2 0,51 25-1,21 13 292,152 49 1,-258-101-1196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2305,'0'0'5421,"-10"-5"-5010,-28-17 104,27 7 320,11 14-516,0 0 0,-1 0 0,1 0 0,0-1-1,0 1 1,0 0 0,0 0 0,0 0 0,0 0-1,0-1 1,0 1 0,0 0 0,1 0 0,-1 0-1,0 0 1,1-1 0,-1 1 0,1 0 0,-1 0-1,1 0 1,-1 0 0,1 0 0,0 0 0,0 1-1,-1-1 1,1 0 0,2-1 0,237-51 2562,-172 36-2390,93-10 0,-147 22-3684,-22-1-525,-21-2 1067,-89-8-3589,101 12 3735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415 957 8308,'0'0'9260,"-2"16"-6485,-8-17-2659,1 0 0,-1 0 1,0-1-1,1-1 0,0 1 1,0-1-1,0-1 0,0 0 1,0 0-1,0-1 0,1 0 1,0-1-1,-8-6 0,-14-14-1,-52-57 0,47 46-4,25 27-97,-58-66 51,61 68-60,1-1-1,0 0 1,0 1 0,1-2 0,1 1-1,-1-1 1,-3-14 0,5 5 32,1-1-1,1 1 1,0-1 0,4-26-1,-1-8 26,11-29-6,0 50-58,-12 29 1,0 0 1,1 1-1,-1-1 0,1 1 1,0-1-1,0 1 1,0 0-1,0 0 0,0 0 1,1 0-1,-1 0 1,1 0-1,0 1 0,0-1 1,4-2-1,13-13-3,17-34 55,-30 45-36,25-27 137,1 2-1,42-31 1,-73 62-161,1-1 0,-1 1 1,0 0-1,0-1 1,0 1-1,0-1 0,-1 0 1,1 1-1,0-1 1,-1 0-1,1 0 0,-1 0 1,1 0-1,-1-1 0,0 1 1,0 0-1,0 0 1,0-1-1,-1 1 0,1-1 1,0-4-1,-1 7-260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576 240 6579,'0'0'9020,"-36"-2"-8334,-234-6-9,205 8-428,68-38 3283,1 32-3403,0 0 0,1 0 1,-1 0-1,1 0 0,0 1 1,1 0-1,7-6 0,-6 5-104,0 0-1,-1 0 0,0 0 1,10-14-1,-14 17-28,-1 0 0,1 0 1,-1-1-1,1 1 0,-1-1 0,0 1 0,0-1 0,-1 1 1,1-1-1,-1 1 0,0-1 0,1 0 0,-2 1 0,1-1 1,0 1-1,-2-5 0,2 7 1,0 1 0,0-1 0,0 0 0,-1 0 0,1 1 0,0-1 0,-1 0 0,1 1 0,0-1 0,-1 0 0,1 1 0,-1-1 0,1 0 0,-1 1 0,1-1 0,-1 1 0,0-1 0,1 1 0,-1-1 0,0 1 0,1 0 1,-1-1-1,0 1 0,1 0 0,-2-1 0,-29-5-66,1 1 1,0 1 0,-1 1 0,0 2-1,-42 4 1,9-2-1080,61-1 59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5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7523,'0'0'9818,"12"0"-9172,266 2 1781,409-6 612,-592-5-2895,28 0-480,-372 5 244,183 0-67,-120-24-1,185 28 161,-35-13-167,35 12 154,0 0 0,0 0 0,0 0 0,0 0 0,0-1 0,0 1 0,1 0 0,-1-1 0,0 1 0,1-1 1,-1 1-1,1 0 0,-1-1 0,1 1 0,0-1 0,0 1 0,0-1 0,0 0 0,0 1 0,0-3 0,0 4 16,0-1-1,1 0 0,-1 1 0,0-1 1,1 1-1,-1-1 0,1 1 0,-1-1 1,1 1-1,-1-1 0,0 1 0,1-1 1,0 1-1,-1 0 0,1-1 0,-1 1 1,1 0-1,-1-1 0,1 1 0,0 0 1,-1 0-1,1 0 0,0-1 0,-1 1 1,1 0-1,0 0 0,0 0 0,25-2 32,-21 2-25,140-1 177,-144 2-185,1-1 0,-1 0-1,1 0 1,-1 1 0,1-1 0,-1 1-1,1-1 1,-1 1 0,1 0-1,-1-1 1,0 1 0,0 0 0,1 0-1,-1 0 1,0 0 0,0 0 0,0 0-1,0 0 1,0 1 0,0-1 0,0 0-1,0 1 1,-1-1 0,1 0 0,-1 1-1,1-1 1,-1 1 0,1-1 0,-1 1-1,0-1 1,1 1 0,-1 2 0,1 60 48,-2-45 15,1 6-52,1-14 33,-1 1 0,0 0-1,-1 0 1,-4 16 0,4-24-68,0-1 0,0 1 0,0-1-1,-1 0 1,0 1 0,0-1 0,0 0 0,0 0 0,0 0 0,0 0 0,-1 0 0,1-1-1,-1 1 1,0-1 0,0 0 0,0 1 0,0-1 0,-4 1 0,6-2-784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5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5250,'0'0'9261,"0"15"-5750,0 67-2455,-1-61-777,-2 0 0,0 1-1,-1-1 1,-10 29 0,7-29-44,2 0 0,0 1 0,1-1 0,-1 33 0,5 71 275,6-110-713,-5-14-19,-1-1-1,1 1 1,-1-1-1,1 1 1,-1 0-1,1-1 1,0 1-1,-1-1 1,1 0-1,0 1 1,-1-1-1,1 1 1,0-1-1,0 0 1,-1 0-1,1 1 1,0-1-1,0 0 1,-1 0-1,1 0 1,0 0-1,0 0 1,0 0-1,-1 0 1,1 0-1,0 0 1,0 0-1,0-1 1,-1 1-1,1 0 1,0 0-1,0-1 1,-1 1-1,1-1 1,0 1-1,-1-1 1,1 1-1,0-1 1,-1 1-1,1-1 1,-1 1-1,1-2 1,3-14-3236,1-1-749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6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73 144,'0'0'13558,"12"-12"-12907,35-37-229,-35 37 1789,-12 38-122,0 362 1785,7-337-3162,-3-29-2155,-2-2-5704,-2-59 2150,0 19 718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6.7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41 312 3922,'0'0'7176,"-6"-24"-6455,-20-75 180,25 94-610,-1-1 0,0 0 0,1 1-1,0-1 1,0 0 0,1 0-1,0 0 1,1-10 0,0-1 355,0 15-600,-1 0 0,1 0 0,0 0-1,0 0 1,0 0 0,0 0 0,0 0-1,0 1 1,0-1 0,1 0-1,-1 1 1,1-1 0,-1 1 0,1-1-1,0 1 1,-1 0 0,1-1 0,0 1-1,0 0 1,0 0 0,0 1 0,0-1-1,2 0 1,62-21 468,-45 16-266,15-5 430,1 1 0,0 2 0,1 1 1,68-3-1,-105 10-355,-1 5-166,0 1-145,1-1 1,-1 0 0,0 0-1,-1 1 1,1-1-1,-1 0 1,0 0-1,0 0 1,-1 0-1,0 0 1,1 0-1,-2 0 1,1-1-1,0 1 1,-1-1-1,0 1 1,0-1-1,0 0 1,-1 0-1,1 0 1,-1-1 0,-4 4-1,-45 36 114,30-26-66,0 2 1,-35 38-1,56-55-35,0 1 0,0 0-1,0 0 1,1 0 0,-1 0 0,1 0 0,0 1 0,0-1 0,0 0-1,0 0 1,1 1 0,-1-1 0,1 4 0,0-5-9,0 0 1,0-1 0,0 1 0,0 0-1,1-1 1,-1 1 0,0 0 0,1-1-1,0 1 1,-1-1 0,1 1 0,0-1-1,-1 1 1,1-1 0,0 1-1,0-1 1,0 0 0,1 1 0,-1-1-1,0 0 1,0 0 0,1 0 0,-1 0-1,0 0 1,1 0 0,-1 0 0,4 0-1,24 8 20,2-2-1,-1-1 0,57 3 1,44 8-10,-120-13 10,1 1 0,-1 0-1,0 1 1,0 0-1,-1 1 1,0 0 0,0 0-1,0 1 1,-1 1 0,9 9-1,40 33 336,-31-35-208,0 0-1,59 22 0,-50-23-107,-24-6 107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2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729 140 7571,'0'0'7423,"-58"1"-6268,-183 2-499,121 3-480,59-3 4413,82-24-4040,-5 8-469,-12 10-77,1 0 1,-1 0-1,0-1 0,0 0 1,0 1-1,0-1 1,-1 0-1,1-1 0,-1 1 1,0-1-1,-1 1 1,1-1-1,-1 0 0,0 0 1,0 0-1,0 0 1,-1 0-1,2-8 1,-4 12-13,0 0 0,0-1 1,1 1-1,-1-1 1,0 1-1,0 0 1,0-1-1,-1 1 0,1 0 1,0 0-1,0 0 1,-1 0-1,1 0 0,0 0 1,-1 0-1,1 1 1,-1-1-1,1 0 1,-1 1-1,1-1 0,-1 1 1,0 0-1,1 0 1,-1-1-1,1 1 1,-4 0-1,-54-5-14,52 5 13,-234-1-2031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4386,'0'0'11186,"2"29"-9974,2 12-782,3 119 1346,-7 272 3470,0-287-7905,0-1-6443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5362,'0'0'11264,"25"0"-10605,163 0 683,174 0 2255,-334 4-4062,-27-4 298,-1 0 0,1 1 0,0-1 0,-1 0 0,1 1-1,0-1 1,-1 1 0,1-1 0,-1 1 0,1-1 0,-1 1-1,1-1 1,-1 1 0,1-1 0,-1 1 0,1 0 0,-1-1 0,0 1-1,0 0 1,1-1 0,-1 1 0,0 0 0,0 0 0,0-1-1,1 1 1,-1 0 0,0 0 0,0 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172 765 7523,'0'0'10002,"0"3"-9204,1 12 482,2-25 1182,0-37-764,-7 6-1435,-1 0 0,-2 1 0,-2 0 0,-2 0 0,-27-67 0,16 46-162,-15-70-1,-8-75-137,44 194-1010,2 11 750,-1 1 1,1-1 0,-1 1 0,1-1-1,-1 1 1,1-1 0,-1 1 0,1 0-1,0-1 1,-1 1 0,1 0 0,0-1-1,-1 1 1,1 0 0,0 0-1,-1-1 1,1 1 0,0 0 0,-1 0-1,1 0 1,0 0 0,-1 0 0,1 0-1,0 0 1,-1 0 0,1 1 0,1-1-1,4 0-402,13 0-6776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10005,'0'0'6976,"10"28"-6186,2 12-555,-1-1 128,21 46-1,-30-81-295,0 0 1,0-1-1,0 1 0,0-1 0,1 0 1,-1 1-1,1-1 0,0 0 0,0-1 1,0 1-1,1 0 0,-1-1 0,0 0 1,1 0-1,0 0 0,-1 0 0,1 0 1,0-1-1,0 1 0,0-1 0,5 0 1,6 2 336,0-2 0,1 0 0,-1 0 0,24-4 1,-36 3-395,0-1 1,0 1-1,0-1 1,0 0 0,0 0-1,0-1 1,0 1-1,-1 0 1,1-1 0,0 0-1,-1 0 1,0 1 0,1-2-1,-1 1 1,0 0-1,0 0 1,0-1 0,0 1-1,0-1 1,-1 1 0,1-1-1,1-5 1,4-8-59,-1 0 0,-1 0 1,4-20-1,2-6-368,-5 22-365,0 0 1,-2 0 0,0 0-1,-1 0 1,0-32 0,-3 51 518,0 23 249,-2 324 2753,0-319-2607,-2 0 1,0-1 0,-2 1 0,-1-1-1,-1 0 1,-2-1 0,-20 40 0,12-31 0,-2 0-1,-1-1 1,-2-2 0,-45 51 0,66-81-128,-3 5 6,0 0 1,-1-1-1,0 0 0,0 0 0,0 0 1,-1-1-1,-9 6 0,15-10-25,0 1 1,1-1-1,-1 1 0,0-1 1,0 0-1,0 1 0,0-1 1,0 0-1,1 1 0,-1-1 0,0 0 1,0 0-1,0 0 0,0 0 1,0 0-1,0 0 0,0 0 0,0 0 1,0 0-1,0-1 0,1 1 1,-1 0-1,0-1 0,0 1 0,0 0 1,-1-2-1,1-12-97,1 12 102,0-123-363,1 123 362,-1 0 0,0 1 0,1-1 0,-1 0 0,1 0 1,-1 1-1,1-1 0,0 0 0,0 1 0,0-1 0,0 0 0,0 1 0,0-1 0,0 1 1,1 0-1,-1-1 0,0 1 0,1 0 0,-1 0 0,1 0 0,0 0 0,-1 0 1,1 0-1,0 1 0,-1-1 0,1 0 0,0 1 0,0-1 0,-1 1 0,5-1 0,7-1-4,0 1 0,1 0 0,15 0 0,-21 1-6,189 0-1245,-65 0-6730,-118 0-2808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474 751 8884,'0'0'8233,"0"0"-8214,1 1 0,-1-1 0,0 1 1,1-1-1,-1 1 0,0-1 0,1 1 0,-1-1 0,0 1 0,0-1 0,1 1 0,-1-1 1,0 1-1,0-1 0,0 1 0,0 0 0,0-1 0,0 1 0,0-1 0,0 1 0,0-1 0,0 1 1,0 0-1,0-1 0,0 1 0,0-1 0,-1 1 0,1-1 0,0 1 0,-1 0 0,-57 4 513,-93-6 0,92-1-362,-95 8 0,100-4 2418,54-32-1833,2-1-640,1 1 1,1-1 0,10-31-1,-7 32-138,-1 0 0,-2-1 0,1-32 0,-5-155-222,-6 86 93,6 131 168,-1 0 0,1 1 0,0-1 0,0 0 0,0 0 0,0 1 1,0-1-1,0 0 0,0 0 0,1 1 0,-1-1 0,0 0 0,0 0 0,1 1 0,-1-1 0,0 0 0,1 1 1,-1-1-1,0 0 0,1 1 0,-1-1 0,1 1 0,-1-1 0,1 1 0,0-1 0,-1 1 0,1-1 0,-1 1 0,1-1 1,0 1-1,-1 0 0,1-1 0,0 1 0,0 0 0,-1 0 0,1-1 0,0 1 0,0 0 0,-1 0 0,1 0 1,0 0-1,0 0 0,-1 0 0,1 0 0,1 1 0,10-3-89,124-21 344,77-10 397,-96 23-1266,-117 20-6429,0-3 1646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84 170 7235,'0'0'7614,"2"29"-6240,9 239 1233,-11 75 984,-15-345-3831,10 0 234,1-1 1,0 1-1,0-1 0,0 0 1,0 0-1,1 0 0,-1-1 1,1 1-1,-1-1 0,1 0 1,1 0-1,-1 0 0,0-1 1,1 1-1,0 0 1,0-1-1,-2-8 0,-1-3-2,0 0 0,2 0 0,0 0 0,-1-22 0,3-203-525,1 230 500,2-1 0,-1 1 0,2-1 0,-1 1 0,2 0 0,-1 0 0,1 0 0,1 0 0,0 1 0,1 0 0,0 0 0,7-9 0,9-10-112,0 2 0,47-42-1,-57 57 119,0 1-1,1 0 1,1 1-1,-1 0 0,1 1 1,1 1-1,0 0 0,0 1 1,1 1-1,-1 0 1,1 1-1,1 1 0,31-5 1,72 9 341,-118 0-300,0 0 0,0 0 1,1 0-1,-1 0 0,0 1 0,0-1 0,0 1 0,-1 0 0,1 0 0,0-1 0,0 1 0,0 0 0,0 1 0,-1-1 0,1 0 0,-1 0 0,1 1 0,-1-1 0,1 1 0,-1-1 0,2 3 0,-1 0 18,0 0 0,0 0 1,0 0-1,-1 0 0,1 0 0,-1 0 0,0 1 0,0-1 0,0 0 0,-1 5 0,1-2-11,-1-1-1,0 0 0,0 0 1,-1 1-1,0-1 0,0 0 1,-1 0-1,1 0 0,-1 0 1,0 0-1,-1 0 0,0 0 1,0-1-1,0 1 0,-6 7 1,-4-2-14,0-1 1,0 0 0,-1-1 0,0 0-1,-22 9 1,-88 34-1,75-33-10,16-11-29,30-8-16,10 0-1344,137 0-3663,-77 0-333,-35 0-302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160 143 4402,'0'0'11106,"23"-7"-10126,71-23-361,-92 29-597,0 1 0,-1-1 0,1 1 0,0-1 0,-1 0 0,1 0 0,-1 0 0,1 0 0,-1 0 0,1 0 0,-1 0 0,0 0 0,1-1 1,-1 1-1,0-1 0,1-1 0,-3-12 99,0 11-52,1 1-57,-1 1 0,1 0 0,-1-1 0,1 1 0,-1 0 0,0 0 0,1-1 0,-1 1 0,0 0 0,0 0 0,-1 0 0,1 0 0,0 0 0,-1 1 0,1-1 0,-1 0 0,0 1 0,1-1 0,-1 1 0,0-1 0,0 1 0,0 0 0,0 0 0,0 0 0,0 0 0,-5-1 0,-3-2-14,0 2 0,0-1 0,0 1 1,-20-1-1,15 2-9,-2-1-29,-1 1 1,1 1-1,-1 0 0,-25 5 1,40-5 27,0 1 1,0-1-1,0 1 1,0 0-1,1 0 0,-1 0 1,0 0-1,0 1 1,1-1-1,-1 1 1,1-1-1,-1 1 1,1 0-1,-1 0 1,1 0-1,0 0 1,0 1-1,0-1 1,0 0-1,1 1 1,-1-1-1,1 1 1,-1 0-1,1 0 1,0-1-1,0 1 0,0 0 1,1 0-1,-1 0 1,1 0-1,-1 0 1,1 5-1,0 63 196,0-70-143,1 1 0,0-1 0,-1 1-1,1-1 1,0 0 0,-1 1-1,1-1 1,0 0 0,0 1 0,0-1-1,0 0 1,1 0 0,-1 0 0,0 0-1,0 0 1,1 0 0,-1 0-1,0-1 1,1 1 0,-1 0 0,1-1-1,-1 1 1,1-1 0,-1 1 0,1-1-1,-1 0 1,3 0 0,44 6 1126,-12-5-638,-23 0-777,-1-1 1,1 0 0,-1-1 0,1 0-1,20-5 1,-29-5-7946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6643,'0'0'10554,"10"33"-9105,29 112-179,-33-118-962,-1-1 0,-2 1 0,0 0 0,-2 0 0,-2 32 0,-1-2 87,2 273-1019,0-328-1126,-2-12-6155,1 7 7632,0 0 0,-1 0-1,1 0 1,-1 0 0,0 0-1,0 0 1,0 1 0,0-1 0,0 1-1,0-1 1,-1 1 0,1 0 0,-5-3-1,-17-11-2322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10789,'0'0'10437,"365"-7"-9621,-308 7-320,-12 0-208,-7 0-159,1 0-113,-14 0-16,7 0-177,0 0-751,-6-6-1073,-26-1-1024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6659,'0'0'8828,"3"35"-7283,-1 13-1013,13 142 1689,-2 197 1109,-14-354-3146,1-32-187,0 0 0,0 0 0,0 0 1,0 0-1,0 0 0,0 0 1,0 1-1,0-1 0,0 0 0,1 0 1,-1 0-1,0 0 0,1 0 0,-1 0 1,1 0-1,-1 0 0,1 0 1,-1 0-1,1 0 0,0 0 0,0 0 1,-1-1-1,1 1 0,0 0 1,0 0-1,0-1 0,0 1 0,0 0 1,0-1-1,0 1 0,0-1 0,0 0 1,0 1-1,0-1 0,0 0 1,0 1-1,0-1 0,0 0 0,0 0 1,0 0-1,1 0 0,-1 0 0,0 0 1,0 0-1,1-1 0,0 1-13,-1 0 0,1-1 0,-1 1 0,0-1 0,1 1 0,-1-1 0,0 1 0,1-1 1,-1 0-1,0 0 0,0 0 0,0 1 0,0-1 0,0 0 0,0 0 0,0-1 0,0 1 0,0 0 0,0 0 0,0 0 0,-1-1 0,1 1 0,-1 0 0,2-2 0,5-9-62,7-7-76,2 1-1,0 1 1,1 0 0,1 1 0,1 1-1,0 1 1,31-18 0,-36 25 156,0 0 0,1 0 0,0 2 0,0 0 0,1 1 0,-1 0-1,1 1 1,0 1 0,0 0 0,0 1 0,0 1 0,18 2 0,-32-1 18,1 0 1,-1-1-1,0 1 0,0 0 0,1 0 1,-1 1-1,0-1 0,0 0 0,0 1 1,0-1-1,0 1 0,-1 0 0,1 0 1,0 0-1,-1 0 0,1 0 0,-1 0 1,0 0-1,1 0 0,-1 0 0,0 1 1,-1-1-1,1 0 0,0 1 0,-1-1 1,1 0-1,-1 1 0,1 3 0,1 12 89,-1 0 0,-2 35-1,1-31-90,0 112-132,5-133-2886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80 7972,'0'0'10012,"16"3"-9014,47 5 860,76 1 0,-133-9-1792,-4 0-42,1 0 1,0 1-1,-1-1 0,1 0 1,0-1-1,-1 1 0,1 0 1,0-1-1,-1 0 0,1 0 1,4-1-1,-6 0-27,0 0-1,1 0 1,-1 0-1,-1 0 1,1 0 0,0 0-1,0 0 1,-1 0-1,1 0 1,-1 0 0,0 0-1,1 0 1,-1 0-1,0 0 1,0 0-1,0 0 1,-1-3 0,1 4-10,1-1 0,-1 0 0,0 0 0,0 1 0,0-1 0,0 0 0,0 1 0,0-1 0,-1 0 1,1 1-1,-1-1 0,1 1 0,-1-1 0,1 0 0,-1 1 0,0-1 0,0 1 0,0-1 1,0 1-1,0 0 0,0-1 0,0 1 0,0 0 0,0 0 0,-1 0 0,1 0 0,0 0 1,-1 0-1,1 0 0,-1 0 0,1 1 0,-1-1 0,0 0 0,1 1 0,-1 0 0,1-1 0,-1 1 1,0 0-1,1 0 0,-1-1 0,-2 2 0,-29-6-838,-1 3 0,1 0 0,-67 7 0,95-4 748,0 0 1,1 0-1,-1 0 1,0 0 0,1 1-1,-1 0 1,1 0-1,-1 0 1,1 0 0,0 1-1,0 0 1,0 0-1,0 0 1,1 0 0,-1 0-1,1 1 1,0 0-1,0-1 1,0 1 0,0 0-1,1 1 1,-1-1-1,1 0 1,-2 8-1,1-2 207,0 0-1,1 0 0,0 0 0,0 1 1,1-1-1,1 0 0,0 1 0,0-1 1,1 0-1,4 16 0,-4-22 43,0-1-1,1 1 1,-1-1 0,1 0-1,0 0 1,0 1-1,0-2 1,0 1 0,1 0-1,-1 0 1,1-1-1,0 1 1,0-1 0,0 0-1,0 0 1,4 2 0,54 25 1381,-57-27-1389,51 16 757,0-2 1,72 11-1,-45-11-655,14-4-1439,-64-10-1900,0-2-3418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207 359 11749,'0'0'9527,"20"-1"-9137,63-3-161,-82 4-224,1 0 1,-1 0-1,1 0 0,-1 0 0,1 0 0,-1-1 0,0 1 0,1-1 0,-1 1 0,0-1 1,1 1-1,-1-1 0,0 0 0,0 0 0,1 0 0,-1 0 0,0 0 0,0 0 0,0 0 1,0 0-1,0 0 0,-1 0 0,1 0 0,0 0 0,0-1 0,-1 1 0,1 0 0,0-3 1,-2-34-37,0 25-1,1 11 29,0 0-1,-1 0 1,1 0 0,-1 0 0,1 0 0,-1 0 0,0 0 0,0 0 0,0 1-1,0-1 1,0 0 0,0 0 0,0 1 0,0-1 0,-1 1 0,1-1 0,-1 1-1,1-1 1,-1 1 0,1 0 0,-1 0 0,0 0 0,-2-1 0,-51-19-47,36 15 12,-177-54-842,194 59 822,0 1 0,-1-1 0,1 0 0,0 0 0,0-1 0,0 1 0,0 0 0,0-1 0,0 1 0,0-1 0,0 0 0,1 1 0,-1-1 1,1 0-1,-1 0 0,1 0 0,0 0 0,-1 0 0,1 0 0,-1-5 0,0 1-121,1-1 0,0 0 1,1 0-1,-1 1 0,2-13 0,0-1 385,-1 19-197,0 0 1,1 0-1,-1 0 1,1 0-1,-1 0 1,1 0-1,0 0 1,-1 0-1,1 0 1,0 1-1,0-1 1,-1 0-1,1 0 0,0 1 1,0-1-1,0 1 1,0-1-1,0 1 1,0-1-1,0 1 1,0-1-1,0 1 1,0 0-1,2-1 1,35-8 105,-26 6-70,24-3-57,-1 2 0,1 1 0,58 3 0,-15 4-2447,-65 0-1327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7491,'0'0'12222,"1"30"-11640,5 191 744,-6-118-1398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285 326 5907,'0'0'10314,"17"4"-8858,17 3 458,1-1 0,52 1 0,-85-7-1918,-1 0 1,0 0-1,0 0 1,0-1 0,0 1-1,0 0 1,0 0-1,0-1 1,0 1-1,-1 0 1,1-1-1,0 1 1,0-1 0,0 1-1,0-1 1,0 0-1,0 1 1,-1-1-1,1 0 1,0 1 0,-1-1-1,1 0 1,0 0-1,-1 0 1,1-1-1,0 0-5,0 0 0,-1 0 0,1 0-1,-1-1 1,0 1 0,1 0 0,-1 0-1,0 0 1,-1 0 0,1-1 0,0 1-1,-1 0 1,0-3 0,1 4 5,-1 0 0,1 0 0,-1 0 0,1 0 0,-1 0 0,1 0 0,-1 1 0,0-1 0,1 0 0,-1 0 0,0 1 0,0-1 0,0 0 0,1 1 0,-1-1 0,0 1 0,0-1 0,0 1 0,-1-1 0,-29-11-64,0 1 0,-1 2 0,-1 1 0,-34-4 0,-27-7-142,70 13 107,-25-5-658,-45-19 1,93 29 745,0 1 1,0-1-1,0 0 1,1 1-1,-1-1 1,0 0-1,1 1 0,-1-1 1,0 0-1,1 0 1,-1 0-1,1 0 1,-1 1-1,1-1 1,0 0-1,-1 0 1,1 0-1,0 0 1,0 0-1,-1 0 1,1 0-1,0 0 1,0 0-1,0 0 1,0 0-1,0 0 1,1 0-1,-1 0 1,0 0-1,0 0 1,1-1-1,0 0 24,-1-1 0,1 1 0,0 0-1,0 0 1,0 0 0,0 0 0,0 0 0,0 0 0,0 0 0,1 0-1,-1 0 1,4-3 0,9-2 22,-1 1 1,1 0-1,1 0 0,-1 2 0,27-5 0,24-9 76,100-35 162,-158 52-147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12230,'0'0'6547,"-13"-19"-9813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6899,'0'0'7838,"-4"-6"-7360,2 4-448,1 0 1,-1 0-1,0 0 1,0 0-1,0 0 0,-1 0 1,1 0-1,0 1 1,-1-1-1,1 1 0,-1 0 1,1 0-1,-1-1 1,0 2-1,-5-2 0,-52-2 251,51 4-266,-6 0 1,0 1 1,0 1 0,0 1 0,0 0 0,1 0 0,-1 2 0,1 0-1,-22 11 1,28-12 0,0 0 0,0 0 0,1 1 0,0 1 0,0-1-1,0 1 1,1 0 0,-1 1 0,2-1 0,-1 1 0,1 0 0,0 1 0,0-1-1,1 1 1,-7 17 0,9-19 152,1 0 1,0 0-1,0 0 0,1 0 0,-1 1 0,2 11 0,-1-15-75,0-1-1,1 0 0,-1 1 0,0-1 0,1 0 0,0 1 0,-1-1 0,1 0 1,0 0-1,0 0 0,0 1 0,1-1 0,-1 0 0,0-1 0,1 1 0,-1 0 1,1 0-1,0 0 0,2 1 0,26 11 185,1-1-1,0-1 1,1-2 0,0-2-1,0 0 1,1-2 0,0-2 0,0-1-1,1-1 1,63-6 0,-92 3-281,0 1 0,0-1 1,0-1-1,0 1 0,0-1 0,-1 1 1,1-1-1,-1-1 0,1 1 1,-1-1-1,0 0 0,0 0 1,0 0-1,0 0 0,0 0 0,-1-1 1,1 0-1,-1 0 0,0 0 1,4-8-1,-3 3-2,1 1-1,-2-1 1,1-1 0,-1 1 0,-1-1-1,0 1 1,0-1 0,-1 1 0,1-19-1,-2 14-2,0 11 2,1 1 0,-1-1 0,0 1-1,1 0 1,-1-1 0,0 1-1,-1-1 1,1 1 0,0-1-1,-1 1 1,1 0 0,-1-1 0,0 1-1,0 0 1,0-1 0,0 1-1,0 0 1,0 0 0,-1 0 0,1 0-1,-1 0 1,1 0 0,-1 1-1,0-1 1,0 0 0,1 1-1,-5-3 1,-9-4-56,0 1 0,0 0 0,0 1-1,-1 1 1,0 1 0,0 0 0,-22-2 0,-11 2-593,-55 2 0,65 2-99,38 1 591,1-1 0,-1 1 0,1-1 0,-1 0 0,1 1 0,-1-1 0,1 1 0,-1-1 1,1 1-1,0-1 0,-1 1 0,1-1 0,0 1 0,0 0 0,-1-1 0,1 1 0,0-1 0,0 1 0,0 0 0,-1-1 0,1 1 0,0 0 0,0-1 0,0 1 1,0 0-1,1 0 0,-2 5-4395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1 989 8292,'0'0'7929,"1"-38"-6414,9-128-285,-8 146-1038,2 1 0,0-1 0,1 1 0,1 0 0,1 0 0,12-23 0,1-3 78,185-373 678,-138 294-845,-62 114-200,-3 8 37,-1 0 0,0 0 0,0 0 0,0 0 1,0 0-1,-1 0 0,1 0 0,-1 0 0,1 0 0,-1 0 0,1-4 0,-1 4-1314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9845,'0'0'7704,"15"29"-5319,47 100-792,-56-113-1424,0 0 1,-2 1-1,1-1 0,-2 1 0,0 0 0,-2 0 1,1 0-1,-2 1 0,-3 29 0,1 8-47,2 298-1250,0-351 229,4-3-1681,-4 0 2279,1 0 0,0 1-1,0-1 1,-1 1 0,1-1-1,0 0 1,-1 0-1,1 1 1,-1-1 0,1 0-1,-1 0 1,1 0 0,-1 0-1,1 1 1,-1-1 0,0 0-1,0 0 1,1 0-1,-1 0 1,0 0 0,0 0-1,0 0 1,0 0 0,0 0-1,0 0 1,0 0-1,0 0 1,-1-1 0,1 2 135,0-23-8735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6979,'0'0'10693,"378"-23"-9524,-301 23-193,6-7-304,0 7-271,-19 0-65,-6-6-80,-20 6-160,-12 0-96,-7 0-16,-13 0-672,1 0-1457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4546,'0'0'16328,"282"23"-15160,-205-16-223,-7-7-257,7 6-224,-13-2-128,-7 2-304,-18 7-32,-14-6-576,-12 0-849,-6 3-1824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8964,'0'0'4672,"0"30"-3789,0 220 13,0-244-751,0 0 1,0 0-1,1 0 0,0 0 0,0 0 0,0 0 1,1 0-1,0-1 0,0 1 0,0-1 1,1 1-1,0-1 0,0 0 0,0 0 0,1 0 1,0-1-1,0 1 0,8 7 0,-5-7 179,0-1-1,0 0 0,0 0 1,0 0-1,0-1 0,1 0 1,0-1-1,-1 0 0,1 0 1,0 0-1,0-1 0,0 0 1,13-1-1,-14 0-215,-1 1 1,0-2-1,1 1 0,-1-1 0,0 0 1,0 0-1,0-1 0,1 1 1,-1-2-1,-1 1 0,10-5 0,-11 4-96,0-1 0,0 0 0,0 0 0,-1 0 0,1 0 0,-1 0 0,0-1 0,0 0 0,-1 1 0,1-1-1,-1 0 1,0 0 0,-1 0 0,2-6 0,19-64-52,20-61-1799,-7 58-4235,-31 71 1357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9380,'0'0'8460,"1"33"-6795,5 162 653,-8-144-1269,2-41-780,3-40-250,-2 21-11,1 0 1,1 1-1,-1-1 0,1 1 1,1-1-1,0 1 0,0 0 1,0 1-1,1-1 0,6-7 1,62-69-85,-57 68-3,1 0 1,1 1 0,28-19-1,-38 29 90,1 0-1,-1 0 1,1 1-1,0 0 1,1 0 0,-1 1-1,1 1 1,-1-1-1,1 2 1,19-2 0,-28 3-9,0 1 0,1-1 0,-1 1 1,0 0-1,0-1 0,0 1 1,1 0-1,-1 0 0,0 0 1,0 0-1,0 0 0,0 0 0,0 0 1,0 0-1,-1 0 0,1 0 1,0 1-1,-1-1 0,1 0 1,0 1-1,-1-1 0,0 0 1,1 1-1,-1-1 0,0 0 0,0 1 1,1 1-1,5 49 53,-6-45-28,8 263 357,-8-269-453,0-1-1,-1 1 1,1 0-1,0-1 1,0 1-1,0 0 1,0-1-1,0 1 1,0 0-1,1-1 1,-1 1-1,0-1 1,0 1-1,0 0 0,1-1 1,-1 1-1,0 0 1,1-1-1,-1 1 1,0-1-1,1 1 1,-1-1-1,1 1 1,-1-1-1,1 1 1,0 0-1,13 0-8972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6147,'0'0'7395,"-56"1"-7008,-173 8-227,217-9-129,0 1 0,0 1 0,0 0 0,1 1 0,-15 4-1,23-5-14,0-1-1,1 1 1,-1-1-1,0 1 1,1 0-1,-1 0 1,1 0 0,0 1-1,0-1 1,-4 5-1,-1 2 21,4-4 46,0 0 1,0 1-1,0 0 0,0-1 0,1 1 0,0 0 0,0 0 0,1 0 0,0 0 0,0 0 1,0 11-1,0-12 92,1 0 1,0 0 0,0 0-1,0 0 1,1 0 0,0 0 0,0-1-1,0 1 1,1 0 0,-1 0-1,1-1 1,0 1 0,0-1-1,1 1 1,4 5 0,3-1 166,1 0 1,0-1 0,0 0 0,1-1-1,0-1 1,0 0 0,1 0 0,23 6-1,115 25 1422,-136-34-1671,24 3-8,1-1 0,43-1 0,-14-3-6427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6259,'0'0'9578,"10"29"-8308,3 4-870,8 24 696,18 74 1,0 57 1061,-23-99-1554,43 134 1,-32-167-1092,-26-53 258,0-1 0,0 0 0,1 0 0,-1 0 0,1 0 0,0 0 0,0 0 0,-1 0 0,1 0 0,0-1 0,0 1 0,1-1 0,-1 0 0,0 1 0,0-1 0,1 0 0,-1 0 0,1-1 0,-1 1 0,3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3298,'0'0'16327,"378"-56"-14630,-308 52-577,-19 4-607,0-6-305,-12 6-176,-20 0-32,0 0-321,-12-7-767,-1 7-785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77 213 4866,'0'0'11333,"-70"-30"-10740,64 7-113,6-3-32,0-4-32,0 7-208,0-1-208,6 4-16,26 4-1168,0 9-641,0-6-896,-26 13-1121,7 0-3473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3762,'0'0'11901,"7"8"-7550,-7 6-3922,0 0-1,-1 0 1,-5 27-1,4-35-384,0 0 0,-1 0 0,1 0 0,-1-1 0,-1 1 0,1-1 1,-1 0-1,1 0 0,-1 0 0,-10 8 0,11-10-1,0 0 0,0 0 0,0 0 0,0 0 0,0 0 0,0 1 0,1-1-1,0 1 1,0 0 0,0-1 0,0 1 0,0 0 0,1 0 0,0 1 0,0-1 0,0 0 0,0 0 0,0 0 0,1 6 0,-8 6 358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52 2705,'0'0'15138,"6"0"-14551,7-1-254,-13-4-112,-25-8-26,-52-11-173,45 20-530,0 1-1,0 2 1,-50 4 0,80-3 496,-1 0-1,1 0 1,0 0 0,-1 1 0,1-1-1,0 1 1,-1 0 0,1 0-1,0-1 1,0 2 0,0-1 0,0 0-1,0 0 1,0 1 0,0-1 0,0 1-1,0-1 1,1 1 0,-1 0-1,1 0 1,-1-1 0,1 1 0,0 0-1,-1 1 1,0 3 0,0 2 217,0 0 1,0 0-1,1 0 1,0 0-1,1 1 0,0 8 1,1-10 140,-1-6-315,0 0 1,1 0 0,-1-1 0,1 1 0,-1 0 0,1 0 0,-1 0 0,1-1 0,0 1-1,-1 0 1,1-1 0,0 1 0,0 0 0,-1-1 0,1 1 0,0-1 0,0 0 0,0 1-1,0-1 1,0 0 0,-1 1 0,1-1 0,0 0 0,0 0 0,0 0 0,0 0 0,0 1-1,0-2 1,0 1 0,1 0 0,40 0-58,-31-1 69,31 2-159,-25 1-706,0-2 0,-1 0 0,1-1 0,0 0 1,25-6-1,-32-1-3009,-3-4-1310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6163,'166'-41'2561,"-164"40"-2300,0 0 0,1 0 0,-1 1 0,1-1 0,-1 1 1,0-1-1,1 1 0,-1 0 0,1 0 0,-1 0 0,1 0 0,4 2 0,-9 7 242,1-8-35,1 159 9392,0-176-9729,1 11-157,0 0 1,0 0-1,1 0 1,-1 1-1,1-1 1,1 0-1,-1 1 1,1-1-1,-1 1 0,1-1 1,0 1-1,1 0 1,-1 1-1,1-1 1,0 1-1,6-6 1,6-4-108,1 2 0,0-1 0,19-9 0,-15 12 92,0 0 1,0 1-1,0 1 0,1 1 1,37-5-1,-8 5 110,68 2-1,-117 4-62,1 0 0,-1 0 0,0 0 0,1 0 0,-1 0 0,0 0 0,0 1 0,0-1 0,1 1 0,-1 0 0,0 0 0,0 0 0,0 0 0,0 0 0,0 0 0,0 0 0,0 0 0,-1 1 0,1-1 0,0 1 0,-1 0 0,1-1 0,-1 1 0,0 0 0,1 0 0,-1 0 0,0 0 0,1 4 0,0 2-85,0 0 0,-1 0-1,0 0 1,0 0-1,-1 0 1,-1 12 0,1 0-399,0-18 289,0 0 0,0 0 0,0 0 0,0 0 0,0 0-1,0 0 1,-1 0 0,1 0 0,-1 0 0,1 0 0,-1 0-1,0 0 1,0 0 0,0 0 0,0 0 0,0 0 0,0-1-1,0 1 1,-1 0 0,1-1 0,-1 1 0,1-1 0,-1 0-1,0 1 1,1-1 0,-1 0 0,0 0 0,0 0 0,0 0-1,0 0 1,0-1 0,0 1 0,0-1 0,0 1 0,0-1-1,0 0 1,0 1 0,0-1 0,0 0 0,0 0 0,-4-1-1,-20 1-5442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8628,'0'0'4210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1665,'0'0'12213,"-39"26"-10825,-114 83 20,148-105-1238,1 0 0,0 0 0,0 0 0,0 0 0,0 1 0,1-1 0,-6 10-1,8-13-92,1 1-1,-1-1 0,0 1 1,1 0-1,-1-1 0,1 1 1,0 0-1,-1 0 0,1-1 0,0 1 1,0 0-1,0 0 0,1-1 1,-1 1-1,0 0 0,1 2 0,1-1 62,-1 0-1,1 0 1,0-1-1,0 1 1,0 0-1,1-1 1,-1 1-1,1-1 1,-1 0-1,1 0 0,0 0 1,0 0-1,4 2 1,-3-1 14,17 9 341,1-1-1,0 0 1,0-2 0,1-1-1,1 0 1,-1-2 0,26 4-1,63 2-1060,-2-9-5278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1937,'0'0'17005,"15"38"-15687,46 126-24,-55-143-1037,0 1-1,-1 0 1,-2 0 0,0 1-1,-1-1 1,-2 1 0,-2 34 0,-1 4 114,3 239 728,0-292-1098,0-1-1,1 1 1,0-1-1,0 1 0,1-1 1,0 0-1,0 0 1,5 11-1,-6-16-111,0 1 0,1-1-1,-1 1 1,1-1 0,0 0-1,0 0 1,0 0-1,0 0 1,0 0 0,0 0-1,0 0 1,1-1 0,-1 1-1,1-1 1,-1 1 0,1-1-1,-1 0 1,1 0-1,0 0 1,0-1 0,-1 1-1,1-1 1,0 1 0,5-1-1,-1 0-604,-5 1 318,0-1-1,-1 0 0,1 0 0,0 0 1,-1 0-1,1 0 0,0 0 0,0 0 1,-1 0-1,1-1 0,0 1 0,-1-1 1,1 1-1,0-1 0,-1 0 0,1 1 1,-1-1-1,1 0 0,-1 0 0,2-1 1,-1-13-4455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67 9668,'0'0'7473,"-14"-11"-7219,3 2-217,7 4-27,-1 1 0,0 0 0,0 0 0,-1 0 0,1 1 0,-1-1 0,1 1 0,-1 0 0,0 1 0,-1 0 0,1 0 0,0 0 0,0 1 0,-1-1 0,-12 1 0,11 1-11,0 0 0,0 1-1,0 0 1,0 0 0,0 1 0,1 0 0,-1 0-1,0 1 1,1 0 0,0 0 0,0 1 0,0 0 0,0 0-1,0 1 1,1-1 0,0 1 0,0 1 0,0-1-1,1 1 1,0 0 0,0 1 0,0-1 0,1 1-1,0 0 1,0 0 0,1 0 0,0 0 0,-4 12-1,5-2 25,0-1 0,1 1 0,2 26 0,0-9 902,1-33-832,0 0-1,0 0 1,0 0 0,1 0-1,-1 0 1,0 0 0,0-1-1,1 1 1,-1-1 0,0 1-1,1-1 1,-1 0 0,0 0-1,1 0 1,-1 0 0,4-1-1,-3 1 32,14 0 87,-12 0-184,0 1 0,0-1 1,0 0-1,1 0 1,-1-1-1,0 1 1,0-1-1,0 0 1,0-1-1,0 1 0,0-1 1,0 0-1,0 0 1,-1-1-1,1 1 1,-1-1-1,6-4 1,20-24-22,0 0 0,31-46 0,-12 15-120,-48 64 222,0 0 1,0 0-1,0 1 1,0-1-1,0 0 1,-1 0 0,1 1-1,-1-1 1,1 0-1,-1 0 1,0 1-1,0 2 1,6 24-32,-4-23-229,4 11 176,0 1 0,1-1-1,18 31 1,-21-44-410,-1 1-1,1 0 1,0-1 0,0 0-1,0 0 1,0 0-1,7 4 1,-8-6-398,1 0 0,-1 0 0,1-1 0,0 1 0,0-1 1,0 1-1,0-1 0,0-1 0,0 1 0,0 0 0,6-1 0,1 0-4757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5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1 73 8948</inkml:trace>
  <inkml:trace contextRef="#ctx0" brushRef="#br0" timeOffset="1">1 73 8948,'365'174'3997,"-282"-139"-1108,-60-34-195,-12-1-2087,-1 1 0,0-2 1,0 1-1,0-1 0,0-1 1,13-3-1,-20 4-594,-1 0 1,0 0-1,1 0 1,-1-1-1,0 1 1,1-1 0,-1 1-1,0-1 1,0 0-1,-1 0 1,1 0-1,0 0 1,-1 0-1,1-1 1,-1 1-1,1 0 1,-1-1-1,0 1 1,0-1-1,0 1 1,-1-1-1,1 1 1,0-1-1,-1 0 1,0 1-1,0-1 1,0 0-1,0-4 1,0 5-27,0 0 1,0 0 0,0 0 0,-1 0-1,1 0 1,-1 0 0,1 0 0,-1 0-1,1 0 1,-1 1 0,0-1 0,0 0 0,0 0-1,0 1 1,0-1 0,-1 1 0,1-1-1,0 1 1,-1-1 0,1 1 0,-3-2-1,-38-15-276,31 15 213,-66-19-514,50 16 160,1-2 0,0 0 0,1-2 0,0 0 0,-26-16 0,49 25 359,0-1 0,0 0-1,0 0 1,0 0 0,0 0-1,1 0 1,-1 0-1,0-1 1,1 1 0,0 0-1,-2-5 1,2 6 73,1 0 0,0 0 0,0 1 0,0-1 0,-1 0 0,1 0 0,0 1 0,0-1 0,0 0 0,0 0 0,0 1 0,1-1 0,-1 0 0,0 0 0,0 1 0,0-1 0,1 0 0,-1 0 0,0 1 0,1-1 0,-1 0 0,1 1 0,-1-1 0,1 1 0,-1-1 0,1 0 0,-1 1 0,1-1 0,-1 1 0,1-1 0,0 1 0,-1 0-1,1-1 1,0 1 0,-1 0 0,1-1 0,0 1 0,0 0 0,-1 0 0,1 0 0,0-1 0,0 1 0,-1 0 0,1 0 0,0 0 0,1 1 0,201-7-2260,-163 6-1182,-20 0-2070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10629,'0'0'11469,"20"7"-11114,61 15-214,-80-22-140,0 0-1,0 0 0,-1 0 0,1 0 0,0 1 0,-1-1 1,1 0-1,0 0 0,0-1 0,-1 1 0,1 0 1,0 0-1,-1 0 0,1 0 0,0-1 0,-1 1 1,1 0-1,0-1 0,-1 1 0,1 0 0,-1-1 1,1 1-1,0-1 0,-1 1 0,1-1 0,-1 1 1,1-1-1,-1 1 0,0-1 0,1 0 0,-1 1 0,0-1 1,1 1-1,-1-1 0,0 0 0,1 1 0,-1-1 1,0 0-1,0-1 0,-1-28-38,1 24 12,0 4 22,-1 0-1,1 0 0,0 0 0,-1 0 1,1 0-1,-1 0 0,0 0 1,1 1-1,-1-1 0,0 0 0,0 0 1,0 1-1,-1-1 0,1 1 1,0-1-1,0 1 0,-1-1 0,1 1 1,-1 0-1,-2-2 0,-44-22-73,42 24 57,1-1 1,0-1-1,0 1 0,0-1 0,0 1 0,0-2 1,0 1-1,0 0 0,1-1 0,0 0 0,-7-7 0,10 10 25,0-1 0,0 1 0,1 0 0,-1 0 0,0-1 0,1 1-1,-1-1 1,0 1 0,1 0 0,-1-1 0,1 1 0,0-1 0,0 1-1,0-1 1,-1 1 0,1-1 0,0 0 0,1 1 0,-1-1 0,0 1 0,0-1-1,1 1 1,-1 0 0,1-1 0,-1 1 0,1-1 0,0 1 0,-1 0-1,1-1 1,0 1 0,0 0 0,0 0 0,0-1 0,0 1 0,0 0-1,0 0 1,1 0 0,-1 1 0,0-1 0,0 0 0,1 0 0,-1 1-1,1-1 1,1 0 0,8-2 34,0 0 0,0 0 0,0 1 0,0 1 0,12 0 0,-9-1-47,69 1-103,-52 1-3554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1 710 4466,'0'0'10725,"16"18"-9362,52 55-63,-62-67-1006,1 1 0,0-2 0,0 1 0,1-1 0,0 0 1,0-1-1,0 0 0,0 0 0,0 0 0,1-1 1,0-1-1,-1 1 0,13 0 0,-2 1 262,17 3 120,0-2-1,69 0 1,-102-6-664,0 1 0,0-1 0,0 0-1,0 0 1,-1 0 0,1 0 0,0-1-1,-1 1 1,1-1 0,0 0 0,-1 0 0,0 1-1,1-2 1,-1 1 0,0 0 0,0 0-1,0-1 1,-1 1 0,1-1 0,0 1-1,-1-1 1,0 0 0,0 0 0,0 1 0,0-1-1,0 0 1,0 0 0,0-4 0,3-8 19,-1 0 0,-1-1 0,0 1 0,-1-20-1,6-689-1102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7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7347,'0'0'9338,"69"-4"-7633,229-13-414,326-31 1481,-386 41-3900,-213 7-183,-57 17-18239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4658,'0'0'7945,"2"-17"-3828,7 15-3885,1-1 0,-1 1 0,1 1 0,0 0 0,18 0 0,9-1 107,60-6 964,114 5 0,-124 3-1350,-86 0-4,-1 38-926,-12 161 1396,-1 3 38,6 317 999,8-516-1445,-1 0 0,0-1 0,1 1 0,0 0 0,-1 0 0,1-1 0,0 1 0,1-1 0,1 5 0,-1-5-5,-1 0 0,0 1 0,0 0 1,0-1-1,0 1 0,0-1 0,-1 1 0,1 0 0,0 4 0,2 2 30,-2-2-74,-17-4 32,-223-1 204,101-3-212,136 1-39,20 0-2058,-4 0 1315,34 0-1524,-14 0-2586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8836,'0'0'12094,"66"0"-10726,216 0-237,558 0 1449,-838 10-5555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7924,'0'0'10492,"63"-1"-9320,206-5 31,-64-3 507,19 2-336,-223 7-2105,-4 9-6966,-15-2 2697,-12 0-2230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6867,'0'0'17544,"346"13"-16631,-257-20-321,-6 7-288,-25 0-128,-20-6-176,-12 6-16,-13 0-624,-7 0-737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33 476 7443,'0'0'7759,"-16"5"-5625,0-7 5165,16-6-7225,0 1 0,0 0 0,1-1 0,-1 1 0,2 0 0,-1-1 1,1 1-1,0 0 0,0 0 0,1 0 0,0 1 0,0-1 0,1 1 0,0-1 0,8-9 0,161-175 831,-40 45-847,-122 134 29,-5 5-1304,-9 9-850,-26 18-1841,8-12-849,7-4-2224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4130,'0'0'13177,"0"-1"-13004,0 1 1,1-1-1,-1 1 1,1-1 0,-1 1-1,0 0 1,1-1 0,0 1-1,-1-1 1,1 1 0,-1 0-1,1-1 1,-1 1-1,1 0 1,0 0 0,-1 0-1,1-1 1,-1 1 0,1 0-1,0 0 1,-1 0 0,1 0-1,0 0 1,0 0-146,19 0 396,-1 0 0,1 1 0,-1 1 0,0 0 0,38 11 0,276 109 1991,-253-88-2089,0 4 0,77 51 0,-140-77-294,5 2-55,-1 0 0,2-2 0,0 0 0,38 14 1,-54-25 689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4 176,'0'0'16141,"34"-4"-11422,-26 4-4521,266 0 3747,136 0-2680,-407 0-1774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175 367 7507,'0'0'12065,"-16"-2"-11084,-53-13-9,65 14-868,-1-1 0,1 0 1,0-1-1,0 1 0,0-1 0,0 0 1,0 0-1,0 0 0,1 0 1,-1 0-1,1-1 0,0 0 1,0 0-1,0 0 0,1 0 1,-1 0-1,-2-7 0,1 1 63,0-1-1,1 1 0,0-1 1,0 0-1,-1-18 0,2-115 837,3 83-9142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417 101 6435,'0'0'11955,"2"-12"-11310,6-38-162,-7 49-472,-1 0 0,0 0 0,0 0 0,0 0 0,0 0 0,0 0 0,0 0 0,0 0 0,0 0 0,0 0 0,-1 0 0,1 0 0,0 0 0,-1 0 0,1 0 0,0 0 0,-1 0 0,1 0 0,-1 0 0,1 1 0,-1-1 0,0 0 0,1 0 0,-1 1 1,0-1-1,0 0 0,1 1 0,-1-1 0,0 1 0,0-1 0,-1 0 0,-28-4-27,23 5 45,-20-3-3,-1 1 0,0 2 1,1 0-1,-36 6 1,53-4-12,0 0 0,0 1 1,1 0-1,0 0 1,-1 1-1,1 0 1,1 1-1,-1 0 1,1 0-1,-1 1 0,2 0 1,-1 0-1,1 1 1,0 0-1,-9 11 1,10-9-3,-1 0 0,2 1 0,-1-1 0,1 1 1,1 1-1,0-1 0,0 0 0,1 1 0,-2 12 0,1 5 72,1 1 0,2 39 0,1-61-3,0 0-1,1 0 0,0 1 0,1-1 1,0 0-1,0 0 0,0 0 0,1 0 1,0 0-1,0-1 0,1 1 0,0-1 1,0 0-1,0 0 0,1 0 0,0-1 1,0 0-1,9 8 0,7 3 275,2-1 0,0 0 0,42 19-1,-31-17-80,-11-5-66,0-1-1,1-1 1,0-1-1,0-1 1,1-2 0,0 0-1,0-1 1,0-2 0,46 1-1,-68-4-209,-1 0 0,1 0-1,-1-1 1,1 1-1,-1-1 1,1 0 0,-1 0-1,1 1 1,-1-2 0,0 1-1,1 0 1,-1 0 0,0-1-1,0 1 1,0-1 0,0 0-1,0 1 1,3-5 0,-2 1-1,1 0 0,0-1 0,-1 0 0,0 0 0,-1 0 0,1 0 0,1-8 0,1-6 1,-1 0 1,-1 0 0,-1-1 0,0-21 0,-1 5 6,-3-48 10,2 79-16,-1 0 0,0 0-1,-1 0 1,0 0 0,0 0-1,0 0 1,0 0-1,-1 1 1,0-1 0,-7-9-1,-4-1-86,-1 0-1,-1 0 0,0 2 0,-1 0 1,-1 1-1,-21-12 0,26 17-129,-1 1-1,0 1 0,0 0 1,0 1-1,0 0 0,-1 1 1,0 1-1,0 0 0,-27-1 1,-64 4-1662,104 0 1728,0 1-1,-1-1 0,1 1 0,0-1 0,0 1 0,0 0 0,-1 0 0,1 0 0,0 0 1,0 0-1,0 0 0,0 1 0,1-1 0,-1 1 0,0-1 0,1 1 0,-1 0 0,1-1 1,-2 4-1,-4 14-7146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9796,'0'0'10576,"35"0"-9343,256 3 1976,-36-3-2160,-235 4-2892,-13 7-6322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4274,'0'0'12555,"2"7"-9074,-2-7-3424,0 0 1,0 0 0,0 0-1,0 0 1,0 0 0,0 0-1,0 0 1,0 0 0,0-1-1,0 1 1,0 0 0,1 0-1,-1 0 1,0 0 0,0 0 0,0 0-1,0 0 1,0 0 0,0 0-1,0 0 1,0 0 0,1 0-1,-1 0 1,0 0 0,0 0-1,0 0 1,0 0 0,0 0 0,0 0-1,0 0 1,0 0 0,1 0-1,-1 0 1,0 0 0,0 0-1,0 0 1,0 0 0,0 0-1,0 0 1,0 0 0,0 0-1,1 0 1,-1 0 0,0 0 0,0 0-1,0 0 1,0 0 0,0 1-1,0-1 1,0 0 0,0 0-1,0 0 1,0 0 0,0 0-1,0 0 1,0 0 0,1 0 0,-1 1-1,0-1 1,0 0 0,0 0-1,0 0 1,0 0 0,0 0-1,0 0 1,0 0 0,0 1-1,27-46 575,3 2 1,53-59-1,33-47-749,-116 148 48,0 1 0,0 0 0,1 0 0,-1-1 0,0 1 0,1 0 0,-1 0-1,0-1 1,0 1 0,0 0 0,1 0 0,-1-1 0,0 1 0,0 0 0,0-1 0,0 1 0,1-1 0,-1 1 0,0 0 0,0-1 0,0 1 0,0 0 0,0-1 0,0 1 0,0 0 0,0-1-1,0 1 1,0-1 0,0 1 0,-1 0 0,1-1 0,0 1 0,0 0 0,0-1 0,0 1 0,0 0 0,-1-1 0,1 1 0,0 0 0,0 0 0,-1-1 0,1 1 0,0 0 0,0 0 0,-1-1-1,1 1 1,0 0 0,-1 0 0,1 0 0,-1-1 0,-23 1-6505,11 1 5121,-6-1-3534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1364 5651,'0'0'12032,"9"4"-7343,0-7-4336,17-28 105,-1-1-1,27-46 1,-20 28-126,-15 22-199,-1 0-1,-2-2 1,0 0 0,-2 0 0,-2-1-1,-1-1 1,-1 1 0,6-60 0,-5-16-125,-8-144 0,-3 119-11,1 120-9,-1-1 0,0 1-1,0 0 1,-2-1-1,1 1 1,-2 1 0,1-1-1,-2 1 1,1-1 0,-1 1-1,-1 1 1,0-1-1,-1 1 1,0 1 0,0-1-1,-19-14 1,5 4-253,-2 1 1,-1 2-1,0 0 0,-1 2 1,-53-24-1,67 35-410,-5-3-753,13-3-3072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3410,'0'0'16276,"25"12"-15267,11 5-639,116 47 1007,-96-45-676,81 33 658,-121-44-1217,1 0 0,-1 1 1,-1 0-1,0 2 0,25 21 1,-20-14-72,-15-15-79,-1 1-1,0 0 0,0 0 1,0 0-1,0 0 1,-1 1-1,0-1 1,4 8-1,-6-11-159,10 15 132,1-11-3930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443 266 8996,'0'0'7913,"-18"-6"-7526,15 5-358,-14-6 117,-1 2 1,1 0-1,-1 1 0,0 1 1,-32-2-1,11-2 1031,38 7-284,1-37 2968,1 33-3784,-1 0 0,1 0 0,0 0 0,0 0 1,0 0-1,1 0 0,0 0 0,-1 0 0,1 0 1,1 1-1,3-7 0,-3 7-58,0-1 1,0 0-1,-1 0 1,0 0-1,0 0 1,0-1-1,-1 1 1,1-1-1,-1 1 1,0-1-1,0 1 0,0-6 1,-1 8-31,0 0 1,0 0-1,0 0 0,0-1 0,0 1 1,0 0-1,-1 0 0,1 0 1,-1 0-1,1 0 0,-1 0 1,0 0-1,0 0 0,0 0 0,0 0 1,0 0-1,0 0 0,-1 1 1,1-1-1,-1 0 0,-1-1 1,-2 1-17,1 0 0,-1 0 0,0 0 0,1 1 0,-1-1 0,0 1 0,-9 0 0,14 1 27,-59-8-971,-104 2 0,161 29-8532,2-16 4122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1189 8356,'0'0'9063,"3"14"-8074,-5-13-957,-1-1 0,1 1 0,-1 0 0,1-1 0,-1 1 0,0-1-1,1 0 1,-1 0 0,0 0 0,1 0 0,-5-1 0,1 0 7,-427 1 460,430 0-526,3-37 950,0-64-752,1 98-166,-1 1-1,0 0 1,1 0 0,-1 0 0,1 0-1,0 0 1,0 0 0,0 0 0,0 0-1,0 0 1,0 1 0,0-1-1,0 0 1,1 0 0,-1 1 0,1-1-1,0 1 1,1-2 0,41-25 272,-13 9 290,-2-3-404,-9 7-60,0 0 0,33-35 0,-23 20-155,-26 28 37,-1-1 1,1 0-1,-1 0 0,0 0 1,0 0-1,0 0 1,0-1-1,0 0 1,-1 1-1,0-1 1,1 0-1,-1 0 1,-1 0-1,1 0 1,-1-1-1,1 1 1,-1 0-1,-1-1 1,1 1-1,0-6 0,-1 7-26,0 1 0,0-1-1,0 1 1,0-1 0,-1 1-1,1-1 1,-1 1 0,1 0-1,-1-1 1,0 1 0,0-1-1,0 1 1,0 0 0,0 0-1,-4-4 1,2 3 1,0 1-1,0 0 1,0 0 0,-1 0-1,1 0 1,-1 0 0,1 1 0,-1-1-1,-4 0 1,-50-12-917,47 13 638,-1-2 0,1 1 0,-1-2 0,1 0 1,0 0-1,0 0 0,-11-8 0,20 10 290,0 1 0,1-1 0,0 0 0,-1 0 1,1 0-1,0 0 0,0 0 0,0 0 0,0 0 1,0 0-1,0 0 0,1-1 0,-1 1 0,1 0 1,0 0-1,-1-1 0,1-2 0,2-49 200,-1 32 35,0 19-171,-1 0 0,2 0 0,-1 1-1,0-1 1,0 0 0,1 0 0,0 1 0,-1-1-1,1 1 1,0-1 0,0 1 0,0 0-1,1 0 1,-1 0 0,0 0 0,1 0 0,0 1-1,3-3 1,55-29 672,-57 31-642,147-65 2141,-151 67-2201,1 0-1,-1-1 0,1 1 0,-1-1 1,0 1-1,1-1 0,-1 1 0,0-1 0,1 1 1,-1-1-1,0 1 0,1-1 0,-1 1 1,0-1-1,0 0 0,0 1 0,0-1 1,1 1-1,-1-1 0,0 0 0,0 1 1,0-1-1,0 1 0,0-1 0,-1 0 0,1 1 1,0-1-1,0 1 0,0-1 0,0 0 1,-1 1-1,1-1 0,0 1 0,-1-2 1,0 1-23,0 0 1,1-1 0,-1 1 0,0 0 0,0 0-1,0 0 1,0 0 0,0 0 0,0 0 0,0 0-1,0 0 1,0 0 0,0 1 0,0-1 0,-1 0-1,-1 0 1,-190-28-3360,152 24 2248,24 4 162,0-1 0,-28-7 1,42 9 881,0-1 0,0 0-1,0 0 1,0 0 0,0-1 0,0 1 0,1-1 0,-1 1 0,1-1 0,-1 0 0,1 0 0,0 0-1,-1 0 1,1-1 0,0 1 0,0 0 0,1-1 0,-1 0 0,0 1 0,-1-6 0,1-2 676,1 0 0,0 0 0,0 0-1,1-1 1,1 1 0,0 0 0,2-11 0,-2 18-432,1 0 1,-1 0-1,1-1 0,0 1 0,0 0 1,1 0-1,-1 1 0,0-1 0,1 0 0,0 1 1,-1 0-1,1-1 0,7-3 0,50-30 986,-49 30-928,19-11 228,60-31 934,-80 43-1204,-1 1 0,1 1 0,0 0 0,0 0-1,0 1 1,1 0 0,13 0 0,-22 2-164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45 3378,'0'0'10740,"1"-6"-10585,4-20-133,-5 26-21,0-1 0,-1 1 1,1-1-1,0 1 0,0-1 1,0 0-1,0 1 0,0-1 1,-1 1-1,1-1 0,0 1 1,-1-1-1,1 1 0,0 0 1,-1-1-1,1 1 0,0-1 1,-1 1-1,1 0 1,-1-1-1,1 1 0,0 0 1,-1-1-1,1 1 0,-1 0 1,1 0-1,-1-1 0,0 1 1,1 0-1,-1 0 0,1 0 1,-1 0-1,1 0 0,-1 0 1,1 0-1,-1 0 0,0 0 1,-27 0 139,20 1-64,-21-2 179,3 1-135,0 1-1,-26 3 1,42-2-99,0 0 0,1 1 0,-1 0 0,0 1 0,1 0 0,0 0 0,0 1 0,-12 8 0,-23 15 96,26-17-52,0 1-1,0 0 1,-24 24-1,37-31 11,1-1-1,0 1 0,0 1 0,0-1 1,1 0-1,-1 1 0,2 0 0,-1 0 1,0 0-1,1 0 0,0 0 0,1 0 1,-1 0-1,1 1 0,0-1 1,0 10-1,0 27 821,0-23-250,1 1-1,3 31 1,-2-47-526,0 1 0,0-1 0,0 1 0,1-1 0,0 1 0,0-1 0,0 0 1,1 0-1,0 0 0,0 0 0,0-1 0,1 1 0,6 6 0,15 11 97,2-1 0,0-1 1,1-2-1,1-1 0,1-1 1,0-1-1,1-2 0,49 14 0,-57-20-140,-8-2 3,1 0 0,0-1-1,0-1 1,0 0 0,24 0-1,105-3-100,-142 0 17,-1 0 1,1-1-1,-1 0 1,1 1-1,-1-1 1,1 0-1,-1 0 1,0-1-1,1 1 1,-1 0-1,0-1 1,0 0-1,0 1 0,0-1 1,0 0-1,0 0 1,-1 0-1,1 0 1,-1 0-1,1 0 1,-1-1-1,0 1 1,0 0-1,0-1 0,0 1 1,0-1-1,0 1 1,-1-1-1,1 0 1,-1 1-1,0-4 1,3-14-11,-1 0 1,-1 0 0,-1-21-1,0 23 8,0-164-243,-1 178 216,1 0-1,0 0 0,-1 0 0,0 1 1,0-1-1,0 0 0,-1 0 1,1 1-1,-1-1 0,0 1 0,0 0 1,0-1-1,0 1 0,0 0 0,-1 0 1,0 0-1,1 1 0,-1-1 0,0 0 1,0 1-1,-1 0 0,1 0 0,0 0 1,-1 0-1,1 1 0,-1-1 0,0 1 1,1 0-1,-1 0 0,-6-1 0,-14-3-746,1 2 0,-1 1 0,-44 0 0,53 2 203,-1-1-68,-16 0-558,11 5-3568,9 1-1005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7267,'0'0'6835,"3"0"-6013,312-7 8481,-155 2-10546,2 3-8676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1425,'0'0'13833,"45"0"-8732,232 0-1372,136 0-3622,-412 15-3339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57 436 8596,'0'0'8036,"-5"-4"-6932,2 1-898,0-1-1,0 0 1,0 0-1,1 0 1,0 0-1,-1 0 1,1 0-1,1-1 1,-1 1-1,1-1 1,-1 1-1,1-1 1,1 0-1,-1-5 1,-1-84 1372,3 74-1437,0 0 1,-2-1-1,-3-19 1,-1 11-93,1 0 1,0-45 0,1 46 779,1 20-3611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54 7652,'0'0'7867,"-16"-9"-8251,2 1 236,-1 1 0,0 1 0,0 0 0,-28-6 0,34 10 107,0 1 0,0 0-1,0 0 1,0 1 0,0 0 0,-1 0 0,1 1 0,0 0-1,0 1 1,0 0 0,0 0 0,-12 6 0,7-2 97,1 1 0,0 1-1,1 0 1,0 1 0,0 0 0,1 1 0,0 0 0,1 1 0,0 0 0,0 1 0,1 0 0,1 0 0,0 1-1,1 0 1,0 0 0,1 1 0,1 0 0,0 0 0,0 0 0,2 1 0,0-1 0,0 1 0,0 23 0,3-10 40,-1-21 28,0 1 0,1-1-1,0 1 1,0-1 0,0 1 0,1-1-1,1 0 1,-1 1 0,1-1 0,0 0-1,1 0 1,0 0 0,0 0 0,6 9 0,0-6 169,0 0 1,1 0 0,0-1 0,1 0 0,0-1 0,1 0 0,-1-1 0,1 0 0,1-1-1,-1 0 1,1-1 0,0-1 0,0 0 0,23 4 0,14-1 818,1-2 0,82-1 0,-131-4-1093,-1-1-21,1 1 1,0 0-1,-1-1 0,1 1 0,-1-1 0,1 1 1,0-1-1,-1 0 0,1 0 0,-1 0 1,0 0-1,1 0 0,-1 0 0,0 0 0,0 0 1,1 0-1,-1-1 0,0 1 0,0 0 0,0-1 1,-1 1-1,1-1 0,0 1 0,0-1 1,-1 1-1,1-1 0,-1 0 0,1-1 0,8-54-53,-9 53 45,2-15-42,-1 0 0,0-1 0,-2 1-1,-6-37 1,5 47 4,0 1-1,-1 0 1,0 0-1,0 0 1,-1 0-1,0 0 1,-1 1 0,0 0-1,0 0 1,0 0-1,-1 0 1,0 1-1,-7-6 1,-8-4-461,-1 1 0,0 0 1,-1 2-1,-1 1 0,0 1 1,0 1-1,-1 1 0,-30-6 0,46 13-205,0 0 0,1 1 0,-1 0 0,-18 1 0,9 1-4383,13-1 580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5362,'0'0'12980,"49"0"-11035,159 0-353,110 0-220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1024,'0'0'8458,"-12"16"-6337,-46 7-939,50-20-1020,-1 0 0,1 0 0,0 0 1,0 1-1,0 0 0,0 1 0,1 0 0,-1 0 0,-9 9 1,15-11-60,0 1 1,1-1-1,-1 0 1,0 1-1,1-1 1,0 1-1,0-1 1,0 1-1,0 0 1,0 0-1,1-1 1,0 1-1,0 0 1,0 0-1,0-1 1,1 5 0,-1-2-35,1 0 0,-2-1 0,1 1 0,0-1 0,-1 1 0,0-1 1,-3 9-1,1-6 103,-1 1 0,1-1 0,1 1 1,0-1-1,0 1 0,1 0 0,0 0 0,0 11 1,3-18-116,0 0 0,1 0 1,-1 0-1,0 0 0,1-1 0,-1 1 1,1-1-1,0 1 0,0-1 0,-1 0 1,1 0-1,0 0 0,0 0 1,6 0-1,41 6 251,104 1 0,-150-9-306,1 1 1,-1-1-1,1 0 1,-1 0-1,1 0 1,-1-1-1,1 1 1,-1-1-1,0 0 0,0 0 1,0-1-1,0 1 1,0-1-1,-1 0 1,1 0-1,-1 0 1,0-1-1,0 1 0,0-1 1,0 1-1,4-9 1,-1 0-23,0 1 1,0-1-1,-1-1 1,-1 1-1,0-1 1,3-21-1,-4-7-208,-3 39 206,0 1 0,-1-1 1,1 1-1,-1-1 1,1 1-1,-1-1 1,1 1-1,-1-1 0,0 1 1,0 0-1,0-1 1,0 1-1,0 0 1,0 0-1,0-1 0,0 1 1,0 0-1,0 0 1,-1 0-1,1 0 0,0 1 1,-1-1-1,1 0 1,-1 1-1,-1-2 1,-36-9-584,0 1-1,-65-6 1,23 11-4719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622 450 8628,'0'0'10106,"-3"10"-6040,-67-8-3400,0 3 1,-94 20-1,-135 46-1038,286-66 321,11-4 110,16-2-58,1 0 7,-1-1 1,0-1 0,0 0-1,0-1 1,0-1-1,-1 0 1,0-1 0,23-12-1,6-9 53,55-44 0,-86 62-58,3-1-6,-2-1-1,1-1 1,-1 0 0,-1 0-1,0-1 1,-1 0 0,-1-1-1,0 0 1,0-1 0,-2 0-1,0 0 1,0-1 0,-2 1-1,0-1 1,-1-1 0,0 1-1,-1-1 1,-1 1 0,0-18-1,-1 10-62,-1 19 30,0-1-1,0 1 1,0-1-1,0 1 1,-1-1-1,0 1 1,-2-8-1,2 11 28,0 0-1,0 0 0,0 1 1,0-1-1,-1 0 1,1 1-1,-1-1 0,1 1 1,-1-1-1,0 1 1,1 0-1,-1 0 0,0 0 1,0 0-1,0 0 1,0 0-1,0 0 0,0 1 1,0-1-1,0 1 1,0-1-1,-4 1 0,-43-6-149,0 3-1,-63 4 1,45 0-152,61-1 301,-42 2-13,45-1 25,1-1 1,0 0-1,-1 1 0,1 0 1,0-1-1,0 1 1,0 0-1,0 0 0,0 0 1,0 0-1,0 1 1,0-1-1,0 0 0,0 1 1,0 0-1,-2 2 1,4-3-34,-1 0 1,0 0-1,1-1 1,0 1-1,-1 0 1,1 0-1,-1 0 1,1-1-1,0 1 1,-1 0-1,1 0 1,0 0-1,0 0 1,0 0-1,0 0 1,0 0-1,0 0 1,0-1-1,0 1 1,0 0-1,0 0 1,1 0-1,-1 0 1,0 0-1,1 0 1,-1 0-1,0-1 1,1 1-1,-1 0 1,2 1-1,-1-1-411,0 0-1,0 0 1,0 0-1,1-1 1,-1 1-1,0 0 1,1-1-1,-1 1 1,1 0-1,-1-1 1,0 0-1,1 1 1,-1-1-1,1 0 1,-1 0-1,3 0 1,8 0-6810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89 194 4162,'0'0'10719,"1"4"-9899,0-4-340,1-11 445,-1-36 1631,0-62 993,-1 108-3606,0 0 1,0-1 0,0 1-1,-1 0 1,1 0 0,0-1-1,-1 1 1,1 0 0,-1 0-1,1 0 1,-1 0 0,1 0-1,-1 0 1,0 0 0,0 0-1,1 0 1,-1 0 0,0 0-1,0 0 1,0 0 0,0 0-1,0 1 1,0-1 0,0 1-1,0-1 1,-1 0 0,1 1-1,0 0 1,0-1 0,0 1-1,-1 0 1,-1-1 0,-47 0-3408,32 2 2317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66 273 2401,'0'0'3970,"21"0"-3893,-13 0 101,81-1-81,-14-4 3868,-58 3-3420,17-2 7985,-34 3-8423,-23 1 144,-191 0 141,213 0-405,1-1 14,0-1 39,-1 1 1,1 0-1,0-1 1,0 1 0,0 0-1,0 0 1,0-1-1,1 1 1,-1 0-1,0 0 1,0-1 0,1 1-1,-1 0 1,1 0-1,-1-1 1,1 1-1,1-1 1,6-6 126,1 1 1,1-1-1,-1 2 0,1-1 1,0 2-1,17-8 0,-12 6-67,0-1 0,25-18-1,-19 9-60,35-38-1,-55 54-46,0 0-1,0 0 1,-1 0-1,1 0 1,0 0-1,0 0 1,-1 0-1,1 0 1,-1 0-1,1 0 1,-1 0 0,1-1-1,-1 1 1,0 0-1,0 0 1,1 0-1,-1-1 1,0 1-1,0 0 1,0 0-1,0-1 1,0 1-1,-1 0 1,1 0-1,0-1 1,-1 1-1,1 0 1,0 0-1,-1 0 1,0 0-1,1 0 1,-1-1-1,0 1 1,1 0-1,-1 0 1,0 1-1,0-1 1,0 0-1,0 0 1,0 0-1,0 0 1,0 1-1,0-1 1,0 1-1,0-1 1,0 1-1,0-1 1,-3 0-1,-24-5-106,-1 2 0,0 0 0,-34 1 0,-28 2-1191,50 2-2734,29-1-382,26 0 228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4866,'0'0'9679,"-5"12"-1774,9-10-7778,0 0-1,1 0 0,0-1 0,-1 0 0,1 0 1,-1 0-1,1-1 0,0 1 0,0-1 1,5-1-1,8 2 166,176 22 384,36 5-450,-124-19-1832,-103 10-7809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5330,'0'0'9229,"5"0"-8544,27 0 641,-31 0-584,0 0-605,-1 0 0,1 0 0,0 0 0,-1 0 0,1 0 0,-1-1 0,1 1 0,0 0 0,-1 0 0,1-1 0,-1 1 0,1 0 0,-1 0 0,1-1 0,-1 1 0,1-1 0,-1 1 0,1 0 0,-1-1 0,1 1 0,-1-1 0,0 1 0,1-1 0,-1 1 0,1-2 0,11-36 727,1 0 1,35-69 0,11-27-778,-53 116-105,0 0 0,-2-1 0,0 0 1,-1 1-1,1-35 0,-4 72-13249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44 5458,'0'0'8412,"3"-7"-8134,-2 6-270,-1 1 1,1-1-1,-1 0 1,1 0 0,-1 1-1,1-1 1,-1 0-1,1 0 1,-1 0-1,0 0 1,0 1-1,1-1 1,-1 0-1,0 0 1,0 0 0,0 0-1,0 0 1,0 0-1,0 0 1,0 0-1,0 0 1,0 0-1,-1 0 1,1 1-1,0-1 1,0 0 0,-1 0-1,1 0 1,-1 0-1,1 1 1,-1-1-1,1 0 1,-1 0-1,1 1 1,-1-1-1,0 0 1,0 0 0,-5 0 22,1-1 0,0 2 0,0-1 0,0 0 0,-1 1 1,-9 1-1,-3-1-3,2 0-14,1 0 0,-1 0 0,1 2 0,-1 0 0,1 1 0,0 0 0,0 2-1,0-1 1,0 2 0,1 0 0,0 0 0,0 2 0,1 0 0,0 0 0,0 1 0,-16 15 0,20-16 48,0 0 0,0 1-1,1 0 1,0 1 0,1 0 0,0 0-1,1 0 1,-1 1 0,2 0 0,-8 21 0,7-11 287,1-1 1,2 1-1,0 0 1,1 0 0,1 31-1,0-35 25,1-12-260,-1-1 0,1 1 1,0 0-1,0-1 0,0 1 0,0 0 1,1-1-1,0 1 0,0-1 0,0 1 1,0-1-1,1 1 0,0-1 0,0 0 0,0 0 1,0 0-1,1 0 0,0 0 0,-1 0 1,1-1-1,6 6 0,4 1 157,1 0-1,0-1 1,0 0-1,1-2 1,1 1-1,-1-2 1,1 0 0,17 4-1,-6-4-7,1 0 1,1-2-1,-1-1 0,30-1 0,-56-3-260,1 1-1,0-1 1,-1 0-1,1 0 1,-1 0-1,1 0 1,-1 0-1,0-1 1,1 1-1,-1-1 1,0 0-1,0 1 1,0-1-1,0 0 1,0 0-1,-1 0 1,1-1-1,-1 1 0,1 0 1,-1-1-1,0 1 1,2-4-1,23-61-21,-26 65 19,8-31-75,-2 0 1,-2 0 0,-1 0 0,-1-1 0,-4-41-1,2 19-819,0 55 830,-1-1 1,1 1-1,0-1 0,0 0 0,-1 1 1,1-1-1,-1 1 0,1-1 0,-1 1 1,0-1-1,1 1 0,-1 0 0,0-1 1,0 1-1,0 0 0,0 0 0,0-1 1,0 1-1,-1 0 0,1 0 0,0 0 1,0 0-1,-1 1 0,1-1 0,-1 0 1,1 0-1,-1 1 0,1-1 0,-1 1 1,1 0-1,-1-1 0,-1 1 0,-8-2-623,0 1 0,0 1 0,-20 1 0,11-1-576,14 0 749,-18 2-1134,4 6-3254,2-1-2923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3554,'0'0'14617,"44"0"-13288,143 0-100,147 0 1920,-201 0-11252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5475,'0'0'13518,"6"13"-11317,2-13-1986,0-1 0,-1 0 0,1-1 0,-1 1 1,1-1-1,-1-1 0,1 0 0,-1 0 0,0 0 0,11-8 1,5-4 98,35-32 1,-45 36-185,139-112 28,-135 113-290,-4-2-586,-11-5-6534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8596,'0'0'11104,"29"20"-9842,0 2-935,-3-2 15,1-2 0,0 0 1,2-2-1,52 22 0,195 88 1749,-268-122-1994,0 0-1,-1 1 1,1 0-1,-1 0 1,10 9-1,-1 11-1711,-10 10-6283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148 267 656,'-7'0'19721,"36"1"-19660,-22 1-48,0-1 0,0-1-1,0 1 1,0-1 0,0-1-1,0 1 1,0-1 0,0 0 0,0-1-1,0 0 1,9-3 0,-15 3-49,0 1 0,0 0 0,0-1 0,-1 1 1,1-1-1,0 1 0,-1-1 0,1 0 0,-1 1 0,0-1 1,1 1-1,-1-1 0,0 0 0,0 1 0,0-1 0,0 0 1,0 1-1,-1-1 0,1 0 0,0 1 0,-1-1 0,1 1 1,-1-1-1,1 1 0,-1-1 0,0 1 0,0-1 0,0 1 0,0-1 1,0 1-1,0 0 0,0 0 0,0 0 0,0-1 0,-1 1 1,-1-1-1,-101-31-1888,103 33 1908,1-2 59,0 0 0,0 0 0,0 0 0,0 0-1,0 0 1,1 0 0,-1 0 0,1 0 0,0 0-1,-1 0 1,1 0 0,0 1 0,0-1 0,0 0 0,0 1-1,0-1 1,1 0 0,-1 1 0,0-1 0,1 1-1,-1 0 1,1 0 0,-1-1 0,1 1 0,0 0 0,0 0-1,-1 1 1,1-1 0,0 0 0,0 0 0,2 0-1,-1 0 19,0 0 0,0 0 0,0 0 0,0-1 0,-1 1 0,1-1 0,-1 0 0,1 1 0,-1-1 0,0-1 0,1 1 0,-1 0 0,0 0 0,0-1 0,-1 1 0,1-1 0,2-4 0,-3 5-63,0 0 0,0 0 0,0 0 1,-1 0-1,1 0 0,0 0 0,-1 0 0,0 0 0,1-1 0,-1 1 1,0 0-1,0 0 0,0 0 0,0 0 0,-1 0 0,1-1 0,0 1 1,-1 0-1,0 0 0,1 0 0,-1 0 0,0 0 0,0 0 0,0 0 1,0 1-1,-1-1 0,1 0 0,0 1 0,-1-1 0,1 0 0,-1 1 0,1 0 1,-1-1-1,0 1 0,0 0 0,0 0 0,1 0 0,-1 0 0,0 0 1,0 0-1,-1 1 0,1-1 0,0 1 0,0-1 0,-3 1 0,-13-4-79,-1 2 0,1 0 0,-1 1-1,-23 2 1,23-1-62,-19 0-35,23 0-6378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1 932 4642,'0'0'10239,"11"5"-4677,-2-4-5892,-3-1 436,14 1 322,-1-2 0,37-5 0,-52 5-412,1 0 1,-1 0-1,1-1 1,-1 1-1,0-1 1,1 0-1,-1 0 0,0 0 1,0-1-1,0 1 1,-1-1-1,1 0 1,-1 0-1,1-1 1,-1 1-1,0 0 1,5-8-1,-7 5-46,1 0 0,-1 0 0,0 0 0,0 0 0,-1 0-1,0 0 1,0 0 0,-1 0 0,0-7 0,-1-12-253,2 19 208,-1 1 1,0 0-1,0-1 0,-1 1 1,1 0-1,-1 0 0,0 0 1,-1 0-1,1 0 0,-1 1 1,0-1-1,0 1 0,0-1 1,0 1-1,-1 0 0,-8-6 1,-1-2-225,-1 1 0,0 1 0,-1 1 0,-17-9 0,29 16 264,0 0-1,1 0 0,0 0 1,-1 0-1,1 0 1,0-1-1,0 1 0,0-1 1,0 0-1,1 1 1,-1-1-1,1 0 0,-1 0 1,1 0-1,0 0 1,0 0-1,1 0 0,-1 0 1,0-4-1,1 4 56,-1 0 0,1 1-1,0-1 1,0 0 0,0 1-1,0-1 1,1 0-1,-1 1 1,1-1 0,-1 0-1,1 1 1,0-1 0,0 1-1,0-1 1,0 1 0,1 0-1,-1-1 1,1 1 0,-1 0-1,1 0 1,0 0 0,0 0-1,2-2 1,43-23 279,-38 24-281,-1-1 0,1-1 0,-1 0 0,0 0-1,0 0 1,0-1 0,-1 0 0,0-1 0,0 0-1,-1 0 1,0 0 0,7-11 0,-7 5 25,-3 6 22,0 1 0,1-1-1,-1 1 1,1-1 0,1 1-1,6-7 1,-8 9-51,1 0 1,-1 0-1,0 0 0,0 0 0,-1-1 1,1 1-1,-1-1 0,2-5 0,-4 9-22,1-1 0,-1 1-1,1 0 1,-1-1-1,0 1 1,0-1 0,0 1-1,0-1 1,0 1-1,0 0 1,0-1 0,0 1-1,0-1 1,-1 1-1,1-1 1,0 1 0,-1 0-1,1-1 1,-1 1-1,0 0 1,1-1 0,-1 1-1,0 0 1,0 0-1,0 0 1,0 0 0,0 0-1,0 0 1,0 0-1,0 0 1,0 0 0,-1 0-1,-1 0 1,-25-10-132,-15-7-350,41 17 481,1 0 0,-1 0 0,1 0 0,-1 0 1,1 0-1,0 0 0,0 0 0,0-1 0,-1 1 1,1 0-1,1-1 0,-1 1 0,0-1 0,0 1 1,0-1-1,1 0 0,-1 1 0,1-1 1,-1 0-1,1 1 0,0-1 0,0-2 0,0-17 300,0-86 823,0 36-4303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7 478 2737,'0'4'20778,"-3"-241"-18674,1 115-3829,1-1-8824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4834,'0'0'10714,"3"0"-9825,295 0 4484,-280-1-5318,0-1 0,1-1 0,-1-1 0,31-10 0,-7 2-5,-42 12-60,1 0-1,-1 0 1,0 0 0,1 0-1,-1 0 1,1 0-1,-1 0 1,0 0-1,1 0 1,-1 0-1,0 0 1,1 0-1,-1-1 1,0 1-1,1 0 1,-1 0-1,0 0 1,0-1-1,1 1 1,-1 0-1,0 0 1,1-1-1,-1 1 1,0 0-1,0 0 1,0-1-1,1 1 1,-1 0-1,0-1 1,0 1 0,0 0-1,0-1 1,0 1-1,0-1 1,0 0-1,-10-8-614,-21-4-24,14 11 364,-1 0-1,-32 0 1,35 3 51,0-2-1,1 1 1,-1-2 0,1 0-1,-23-6 1,36 6 313,0 1 1,0 0-1,0-1 1,0 1 0,0-1-1,0 1 1,1-1-1,-1 1 1,1-1 0,-1 1-1,1-1 1,-1 0-1,1 1 1,0-1 0,0 0-1,0 1 1,0-1-1,0 0 1,0 1 0,0-1-1,1 0 1,0-2-1,-1 1-18,0 2-74,0 0 0,0 0 1,0 0-1,-1 0 0,1 0 0,-1 0 0,1 0 0,0 0 0,-1 0 0,0 0 0,1 1 0,-1-1 0,1 0 1,-1 0-1,0 1 0,0-1 0,1 0 0,-1 1 0,0-1 0,0 1 0,0-1 0,0 1 0,1-1 1,-1 1-1,0 0 0,0-1 0,0 1 0,0 0 0,0 0 0,-1 0 0,-38-4-351,26 3 170,0 1-21,-20-4-29,33 4 192,1 0-1,-1 0 0,0 0 1,0-1-1,0 1 0,1 0 1,-1 0-1,0-1 0,0 1 1,1 0-1,-1-1 1,0 1-1,1-1 0,-1 1 1,0-1-1,1 1 0,-1-1 1,1 1-1,-1-1 0,1 0 1,-1 1-1,1-1 1,0 0-1,-1 1 0,1-1 1,0 0-1,-1 0 0,1 1 1,0-3-1,0 3-100,0-1-1,1 0 1,-1 1 0,1-1-1,-1 1 1,1-1 0,-1 1-1,1-1 1,0 1 0,-1-1-1,1 1 1,0-1 0,-1 1-1,1 0 1,0-1 0,-1 1-1,1 0 1,0 0 0,0 0-1,-1-1 1,1 1 0,0 0-1,0 0 1,-1 0 0,1 0-1,0 0 1,0 0-1,1 1 1,10-3-3673,0-3-2393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5170,'0'0'7526,"-6"13"-917,229-13-5409,-218 0-1179,0-1 0,-1 1-1,1-1 1,0 0-1,-1-1 1,1 1 0,-1-1-1,0 0 1,9-4-1,-11 4-29,0 1-1,0 0 0,0-1 1,0 1-1,-1-1 1,1 1-1,0-1 0,0 0 1,-1 0-1,0 0 1,1 0-1,-1 0 0,0 0 1,0 0-1,0 0 1,0 0-1,0-1 0,0 1 1,-1 0-1,1-1 1,0-2-1,-2 3-6,1 1 0,-1 0 0,1 0 0,-1 0 0,0 0 0,1 0 0,-1-1 0,0 1 0,0 0 0,1 0-1,-1 1 1,0-1 0,0 0 0,0 0 0,0 0 0,0 1 0,-1-1 0,1 0 0,0 1 0,0-1 0,0 1 0,0-1 0,-2 1 0,-35-11-268,33 10 246,-34-7-505,0 2 0,-1 1 0,-50 2 0,88 3 260,-10-3 211,12-4-3820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4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4162,'0'0'6120,"-5"0"-5031,-5 0-1629,-9 0 4395,15 0-48,23 0-3025,703 0-1011,-721 0 277,-1 6 114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5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4738,'0'0'10853,"14"0"-9583,502 0 3094,-344 0-5821,2 0-3611,-167 0 1157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6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8324,'0'0'9642,"2"0"-8941,551 25 1810,-517-21-2478,197 14 136,-232-18-729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7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4626,'0'0'8874,"12"0"-3883,138 0-3898,52-2 92,226 27 0,-240-8-691,13 2-545,-190-18 605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87 7363,'0'0'849</inkml:trace>
  <inkml:trace contextRef="#ctx0" brushRef="#br0" timeOffset="1">359 87 5779,'-294'-73'3905,"288"73"-911,-1 0-1490,1-3-623,-7-1-657,7 1-224,-7 3-288,6-3-1777,1 3-2977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3 11381,'0'0'4930,"-96"-3"-7875,83 3-2465</inkml:trace>
  <inkml:trace contextRef="#ctx0" brushRef="#br0" timeOffset="1">506 3 1056,'-473'107'4419,"466"-104"-2579,-6-3-1840,7 0-656,0 0-2497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 9124,'0'0'6803,"-45"59"-9556,32-59-2113</inkml:trace>
  <inkml:trace contextRef="#ctx0" brushRef="#br0" timeOffset="1">122 283 6083,'0'0'9284,"-109"86"-10789,103-86-1264,0 3-2321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9268,'0'0'3490,"-45"63"-6964,33-60 129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3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33 289 4642,'0'0'10416,"5"2"-9741,-3 0-460,0-1 1,0 0 0,1 0 0,-1 1 0,0-1 0,1-1-1,-1 1 1,1 0 0,3 0 0,-6-3-74,0 0 0,0 0 1,0 0-1,0-1 0,0 1 1,-1 0-1,1 0 0,-1 0 0,1 0 1,-1 0-1,0 0 0,0 0 1,1 0-1,-4-3 0,-10-17 524,9 16-456,0 0-1,1 0 1,0 0-1,1-1 1,-1 0-1,1 0 1,0 1-1,1-2 1,0 1-1,0 0 1,0 0-1,1-1 1,0-10-1,1-28 344,1-10-553,-2 18-8410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3842,'0'0'11893,"-32"70"-11893,26-60-80,-1 3-576,1-6-497,0 9-575,-7 1-722,6-10-735,1 3-2994</inkml:trace>
  <inkml:trace contextRef="#ctx0" brushRef="#br0" timeOffset="1">77 508 6723,'0'0'6723,"-38"80"-6771,32-70-848,-7 6-1121,6-9-1425,-5 3-3601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0 3265,'0'0'7828,"-32"87"-9413,19-87-1088,6 0-2689</inkml:trace>
  <inkml:trace contextRef="#ctx0" brushRef="#br0" timeOffset="1">33 422 3330,'0'0'5218,"-19"66"-6034,19-56-305,-7 4 145,7-1 623,0 0 305,0 4-368,0-11 112,-6 4-2289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0 7027,'0'0'6723,"-39"73"-6867,20-59-576,0-1-833,0 3-512,12-9-1376,1 0-2082</inkml:trace>
  <inkml:trace contextRef="#ctx0" brushRef="#br0" timeOffset="1">0 641 4642,'0'0'1217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3570,'0'0'5922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0 6531,'0'0'7491,"-71"103"-7491,71-93-304,-12 3-736,5-9-1537</inkml:trace>
  <inkml:trace contextRef="#ctx0" brushRef="#br0" timeOffset="1">26 388 1201,'0'0'15399,"-25"40"-15399,25-30-128,0-6-1137</inkml:trace>
  <inkml:trace contextRef="#ctx0" brushRef="#br0" timeOffset="2">26 388 9444,'109'150'3234,"-90"-160"-2962,-6 0-272,-13 3-896,6-3-3939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1825,'0'0'12176,"10"-2"-5858,-7-1-6444,-3-57-8350,0 52 3770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13 140 48,'0'-17'2993,"0"7"-880,0 0 48,0 0-256,0-3-176,0 3-112,0 0-161,0 0-303,0 4-369,0-1-159,0 0-193,0 4-304,0-4-80,0 1-48,0-1-560,0 4-1057,-13 0-1937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161 163 5234,'0'0'8372,"0"-33"-8372,0 30-512,-6 0-721,-1-1-944,1 1-1728</inkml:trace>
  <inkml:trace contextRef="#ctx0" brushRef="#br0" timeOffset="1">161 163 4786,'-109'-146'4226,"109"143"-2225,0 0-416,-6 3-881,-7-4-704,0-2-496,0 6-1169,7 0-2385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97 4418,'0'0'13110,"0"-60"-13110,0 47-176,0 3-1393,-7 3-2273,-5 1-2865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250 429 9925,'-160'-189'2945,"160"185"-1777,0 1-319,0-3-657,-7-1-192,-5 0 0,5-3-1121,-6 4-1136</inkml:trace>
  <inkml:trace contextRef="#ctx0" brushRef="#br0" timeOffset="1">13 110 5683,'0'0'9764,"0"-63"-9444,0 57-208,0-1-48,0 0-64,0-3-320,0 4-832,-6-1-1410,-1 4-2464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53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7571,'0'0'10339,"39"0"-9278,0 1-756,216-9 1455,78-28 778,-112 10-7736,-213 25 1629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128 212 7235,'0'0'8692,"-13"-39"-9636,7 32-1553,0 4-2354</inkml:trace>
  <inkml:trace contextRef="#ctx0" brushRef="#br0" timeOffset="1">128 212 5891,'-96'-195'5090,"96"191"-2993,0 1-688,0 0-1409,-6 3-192,-7-4-1457,0 1-2337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90 3666,'0'0'7075,"-45"0"-9748</inkml:trace>
  <inkml:trace contextRef="#ctx0" brushRef="#br0" timeOffset="1">237 90 5122,'-224'-83'465,"224"80"-465,-13 0-2145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167 240 3762,'0'0'3601</inkml:trace>
  <inkml:trace contextRef="#ctx0" brushRef="#br0" timeOffset="1">167 240 3842,'-115'-226'5090,"95"226"-4754,1-3-336,13-4-1296,-1 4-4211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9380,'0'0'6003,"39"109"-10757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12390,'0'0'8275,"64"159"-8243,-57-126-32,-1 4-736,1 0-1409,-1-1 1233,-6-6-353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5587,'0'0'11845,"122"50"-11365,-109-40-288,0 0-192,6 3-256,6 4-928,14 0-1986,-26-11-2849</inkml:trace>
  <inkml:trace contextRef="#ctx0" brushRef="#br0" timeOffset="1">544 246 2337,'0'0'12966,"141"73"-12966,-122-56-512,13 3-1409,-25-17-1745,6 3-4193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7603,'0'0'8084,"167"90"-8676,-142-74-1777,-18-9-913,6-4-6162</inkml:trace>
  <inkml:trace contextRef="#ctx0" brushRef="#br0" timeOffset="1">538 240 7123,'0'0'8932,"141"40"-8932,-109-27-480,-20-6-1841,-5-1-2625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4690,'0'0'12038,"58"0"-12038,-52 0-48,7 0-1361,-6 0-2625,5 0-2945</inkml:trace>
  <inkml:trace contextRef="#ctx0" brushRef="#br0" timeOffset="1">0 100 7299,'410'-67'3394,"-397"64"-1473,0 3-481,-7-3-383,0-4-769,7 0-256,-6 1-32,5-1-528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1 262 9204,'0'0'7188,"89"-33"-7188,-82 23-417,-7 3-1568,0 1-2721</inkml:trace>
  <inkml:trace contextRef="#ctx0" brushRef="#br0" timeOffset="1">1 262 7011,'332'-206'3330,"-319"196"-1682,-6 1-63,-1 2-368,0 0-625,1 4-304,-1 0-208,1-1-80,-1-2-400,-6-1-1921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0 290 6435,'0'0'6851,"77"-60"-7939</inkml:trace>
  <inkml:trace contextRef="#ctx0" brushRef="#br0" timeOffset="1">0 290 4242,'192'-253'5394,"-172"247"-4337,-8-1-497,1-3-560,-6 3-80,-7 4-1377,0 0-1264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3 173 1649,'0'0'10010,"-3"-15"-7977,6 13-1916,-1 0 0,1 0 1,-1 1-1,1-1 0,0 1 1,0 0-1,0 0 0,0 0 1,0 0-1,0 0 0,0 1 0,0 0 1,6-1-1,6-1 402,539-111 5016,-495 100-5360,-43 9-591,0 1-1,0 0 1,26-1-1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0 577 2897,'0'0'16656,"21"18"-15501,69 59-280,-83-71-742,0 0-1,1-1 0,-1 0 0,1 0 1,0 0-1,0-1 0,1-1 1,-1 1-1,1-1 0,0-1 1,11 2-1,4 2 70,0-2-42,0 0-1,0-1 0,1-2 0,-1 0 0,48-6 0,-63 3-147,-1 0 0,1-1 0,-1 0 0,0-1 0,0 0 0,-1 0 0,1 0 0,-1-1 0,0 0 0,0-1 0,0 0 0,-1 0 0,0 0 0,10-13 0,3-6 3,0-1 0,25-49 0,-34 56-19,-1-2 0,0 1 0,-2-2 1,0 1-1,6-39 0,-8 14-70,0-80 0,-4 119 66,1 0 0,-1 1 0,1-1 0,0 1 1,1 0-1,0 0 0,0 0 0,0 0 0,1 0 0,-1 0 1,1 1-1,1 0 0,-1 0 0,1 0 0,0 0 0,7-4 1,6-6 19,1 0 0,0 2-1,31-16 1,-41 25 0,1 0 0,0 0-1,0 1 1,1 1-1,-1 0 1,0 0-1,14 0 1,81 3 70,-50 0-54,-14-2 6,37 0 68,-73 1-100,1 1-1,-1 0 1,0 0-1,0 0 0,0 1 1,0 0-1,0 0 1,0 0-1,-1 0 1,1 1-1,-1 0 1,5 3-1,45 33-3829,-51-33 246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0 183 3538,'0'0'0</inkml:trace>
  <inkml:trace contextRef="#ctx0" brushRef="#br0" timeOffset="1">0 183 3650,'122'-179'192,"-122"175"-192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0 386 3057,'0'0'7188,"39"-47"-7781</inkml:trace>
  <inkml:trace contextRef="#ctx0" brushRef="#br0" timeOffset="1">352 44 10373,'0'0'2785,"39"-40"-3681,-39 36-1874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0 542 7603,'269'-219'2193,"-256"209"-1280,-7 0-81,1 6-432,-7 1-336,0 0-64</inkml:trace>
  <inkml:trace contextRef="#ctx0" brushRef="#br0" timeOffset="1">448 104 7956,'0'0'4770,"71"-90"-6323,-71 83-880,0 1-2113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0 488 7635,'0'0'5763,"39"-73"-5891,-39 67-1681,0-1-3377</inkml:trace>
  <inkml:trace contextRef="#ctx0" brushRef="#br0" timeOffset="1">173 127 7684,'0'0'5522,"45"-113"-5970,-45 110-2033,0-7-3458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1 562 6819,'0'0'7299,"64"-77"-7459,-58 54-848,-6 16-1681,7-3-2962</inkml:trace>
  <inkml:trace contextRef="#ctx0" brushRef="#br0" timeOffset="1">276 124 8660,'0'0'3682,"25"-113"-6884,-25 103-4753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1 508 7972,'0'0'5218,"77"-116"-5458,-77 110-1505,0-4-2881</inkml:trace>
  <inkml:trace contextRef="#ctx0" brushRef="#br0" timeOffset="1">257 37 6979,'0'0'4914,"19"-36"-13077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8100,'0'0'3970,"19"-23"-10293</inkml:trace>
  <inkml:trace contextRef="#ctx0" brushRef="#br0" timeOffset="1">1 210 8404,'96'-176'3666,"-90"173"-2706,-6-4-736,0 1-144,0 2-80,0-2-16,0-1-1104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10181,'0'0'3361,"51"0"-8131,-38 0-528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6227,'0'0'8356,"-1"6"-6278,8-2 2748,499-1-2654,-490 3-3451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7748,'0'0'7635,"0"-10"-7635,0 7-1217,0-4-3201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1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4386,'0'0'11186,"2"29"-9974,2 12-782,3 119 1346,-7 272 3470,0-287-7905,0-1-6443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2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5362,'0'0'11264,"25"0"-10605,163 0 683,174 0 2255,-334 4-4062,-27-4 298,-1 0 0,1 1 0,0-1 0,-1 0 0,1 1-1,0-1 1,-1 1 0,1-1 0,-1 1 0,1-1 0,-1 1-1,1-1 1,-1 1 0,1-1 0,-1 1 0,1 0 0,-1-1 0,0 1-1,0 0 1,1-1 0,-1 1 0,0 0 0,0 0 0,0-1-1,1 1 1,-1 0 0,0 0 0,0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2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172 765 7523,'0'0'10002,"0"3"-9204,1 12 482,2-25 1182,0-37-764,-7 6-1435,-1 0 0,-2 1 0,-2 0 0,-2 0 0,-27-67 0,16 46-162,-15-70-1,-8-75-137,44 194-1010,2 11 750,-1 1 1,1-1 0,-1 1 0,1-1-1,-1 1 1,1-1 0,-1 1 0,1 0-1,0-1 1,-1 1 0,1 0 0,0-1-1,-1 1 1,1 0 0,0 0-1,-1-1 1,1 1 0,0 0 0,-1 0-1,1 0 1,0 0 0,-1 0 0,1 0-1,0 0 1,-1 0 0,1 1 0,1-1-1,4 0-402,13 0-6776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3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10005,'0'0'6976,"10"28"-6186,2 12-555,-1-1 128,21 46-1,-30-81-295,0 0 1,0-1-1,0 1 0,0-1 0,1 0 1,-1 1-1,1-1 0,0 0 0,0-1 1,0 1-1,1 0 0,-1-1 0,0 0 1,1 0-1,0 0 0,-1 0 0,1 0 1,0-1-1,0 1 0,0-1 0,5 0 1,6 2 336,0-2 0,1 0 0,-1 0 0,24-4 1,-36 3-395,0-1 1,0 1-1,0-1 1,0 0 0,0 0-1,0-1 1,0 1-1,-1 0 1,1-1 0,0 0-1,-1 0 1,0 1 0,1-2-1,-1 1 1,0 0-1,0 0 1,0-1 0,0 1-1,0-1 1,-1 1 0,1-1-1,1-5 1,4-8-59,-1 0 0,-1 0 1,4-20-1,2-6-368,-5 22-365,0 0 1,-2 0 0,0 0-1,-1 0 1,0-32 0,-3 51 518,0 23 249,-2 324 2753,0-319-2607,-2 0 1,0-1 0,-2 1 0,-1-1-1,-1 0 1,-2-1 0,-20 40 0,12-31 0,-2 0-1,-1-1 1,-2-2 0,-45 51 0,66-81-128,-3 5 6,0 0 1,-1-1-1,0 0 0,0 0 0,0 0 1,-1-1-1,-9 6 0,15-10-25,0 1 1,1-1-1,-1 1 0,0-1 1,0 0-1,0 1 0,0-1 1,0 0-1,1 1 0,-1-1 0,0 0 1,0 0-1,0 0 0,0 0 1,0 0-1,0 0 0,0 0 0,0 0 1,0 0-1,0-1 0,1 1 1,-1 0-1,0-1 0,0 1 0,0 0 1,-1-2-1,1-12-97,1 12 102,0-123-363,1 123 362,-1 0 0,0 1 0,1-1 0,-1 0 0,1 0 1,-1 1-1,1-1 0,0 0 0,0 1 0,0-1 0,0 0 0,0 1 0,0-1 0,0 1 1,1 0-1,-1-1 0,0 1 0,1 0 0,-1 0 0,1 0 0,0 0 0,-1 0 1,1 0-1,0 1 0,-1-1 0,1 0 0,0 1 0,0-1 0,-1 1 0,5-1 0,7-1-4,0 1 0,1 0 0,15 0 0,-21 1-6,189 0-1245,-65 0-6730,-118 0-2808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3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84 170 7235,'0'0'7614,"2"29"-6240,9 239 1233,-11 75 984,-15-345-3831,10 0 234,1-1 1,0 1-1,0-1 0,0 0 1,0 0-1,1 0 0,-1-1 1,1 1-1,-1-1 0,1 0 1,1 0-1,-1 0 0,0-1 1,1 1-1,0 0 1,0-1-1,-2-8 0,-1-3-2,0 0 0,2 0 0,0 0 0,-1-22 0,3-203-525,1 230 500,2-1 0,-1 1 0,2-1 0,-1 1 0,2 0 0,-1 0 0,1 0 0,1 0 0,0 1 0,1 0 0,0 0 0,7-9 0,9-10-112,0 2 0,47-42-1,-57 57 119,0 1-1,1 0 1,1 1-1,-1 0 0,1 1 1,1 1-1,0 0 0,0 1 1,1 1-1,-1 0 1,1 1-1,1 1 0,31-5 1,72 9 341,-118 0-300,0 0 0,0 0 1,1 0-1,-1 0 0,0 1 0,0-1 0,0 1 0,-1 0 0,1 0 0,0-1 0,0 1 0,0 0 0,0 1 0,-1-1 0,1 0 0,-1 0 0,1 1 0,-1-1 0,1 1 0,-1-1 0,2 3 0,-1 0 18,0 0 0,0 0 1,0 0-1,-1 0 0,1 0 0,-1 0 0,0 1 0,0-1 0,0 0 0,-1 5 0,1-2-11,-1-1-1,0 0 0,0 0 1,-1 1-1,0-1 0,0 0 1,-1 0-1,1 0 0,-1 0 1,0 0-1,-1 0 0,0 0 1,0-1-1,0 1 0,-6 7 1,-4-2-14,0-1 1,0 0 0,-1-1 0,0 0-1,-22 9 1,-88 34-1,75-33-10,16-11-29,30-8-16,10 0-1344,137 0-3663,-77 0-333,-35 0-302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4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160 143 4402,'0'0'11106,"23"-7"-10126,71-23-361,-92 29-597,0 1 0,-1-1 0,1 1 0,0-1 0,-1 0 0,1 0 0,-1 0 0,1 0 0,-1 0 0,1 0 0,-1 0 0,0 0 0,1-1 1,-1 1-1,0-1 0,1-1 0,-3-12 99,0 11-52,1 1-57,-1 1 0,1 0 0,-1-1 0,1 1 0,-1 0 0,0 0 0,1-1 0,-1 1 0,0 0 0,0 0 0,-1 0 0,1 0 0,0 0 0,-1 1 0,1-1 0,-1 0 0,0 1 0,1-1 0,-1 1 0,0-1 0,0 1 0,0 0 0,0 0 0,0 0 0,0 0 0,-5-1 0,-3-2-14,0 2 0,0-1 0,0 1 1,-20-1-1,15 2-9,-2-1-29,-1 1 1,1 1-1,-1 0 0,-25 5 1,40-5 27,0 1 1,0-1-1,0 1 1,0 0-1,1 0 0,-1 0 1,0 0-1,0 1 1,1-1-1,-1 1 1,1-1-1,-1 1 1,1 0-1,-1 0 1,1 0-1,0 0 1,0 1-1,0-1 1,0 0-1,1 1 1,-1-1-1,1 1 1,-1 0-1,1 0 1,0-1-1,0 1 0,0 0 1,1 0-1,-1 0 1,1 0-1,-1 0 1,1 5-1,0 63 196,0-70-143,1 1 0,0-1 0,-1 1-1,1-1 1,0 0 0,-1 1-1,1-1 1,0 0 0,0 1 0,0-1-1,0 0 1,1 0 0,-1 0 0,0 0-1,0 0 1,1 0 0,-1 0-1,0-1 1,1 1 0,-1 0 0,1-1-1,-1 1 1,1-1 0,-1 1 0,1-1-1,-1 0 1,3 0 0,44 6 1126,-12-5-638,-23 0-777,-1-1 1,1 0 0,-1-1 0,1 0-1,20-5 1,-29-5-7946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4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6643,'0'0'10554,"10"33"-9105,29 112-179,-33-118-962,-1-1 0,-2 1 0,0 0 0,-2 0 0,-2 32 0,-1-2 87,2 273-1019,0-328-1126,-2-12-6155,1 7 7632,0 0 0,-1 0-1,1 0 1,-1 0 0,0 0-1,0 0 1,0 1 0,0-1 0,0 1-1,0-1 1,-1 1 0,1 0 0,-5-3-1,-17-11-2322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4754,'0'0'10389,"0"-44"-16872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5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10789,'0'0'10437,"365"-7"-9621,-308 7-320,-12 0-208,-7 0-159,1 0-113,-14 0-16,7 0-177,0 0-751,-6-6-1073,-26-1-1024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5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6659,'0'0'8828,"3"35"-7283,-1 13-1013,13 142 1689,-2 197 1109,-14-354-3146,1-32-187,0 0 0,0 0 0,0 0 1,0 0-1,0 0 0,0 0 1,0 1-1,0-1 0,0 0 0,1 0 1,-1 0-1,0 0 0,1 0 0,-1 0 1,1 0-1,-1 0 0,1 0 1,-1 0-1,1 0 0,0 0 0,0 0 1,-1-1-1,1 1 0,0 0 1,0 0-1,0-1 0,0 1 0,0 0 1,0-1-1,0 1 0,0-1 0,0 0 1,0 1-1,0-1 0,0 0 1,0 1-1,0-1 0,0 0 0,0 0 1,0 0-1,1 0 0,-1 0 0,0 0 1,0 0-1,1-1 0,0 1-13,-1 0 0,1-1 0,-1 1 0,0-1 0,1 1 0,-1-1 0,0 1 0,1-1 1,-1 0-1,0 0 0,0 0 0,0 1 0,0-1 0,0 0 0,0 0 0,0-1 0,0 1 0,0 0 0,0 0 0,0 0 0,-1-1 0,1 1 0,-1 0 0,2-2 0,5-9-62,7-7-76,2 1-1,0 1 1,1 0 0,1 1 0,1 1-1,0 1 1,31-18 0,-36 25 156,0 0 0,1 0 0,0 2 0,0 0 0,1 1 0,-1 0-1,1 1 1,0 1 0,0 0 0,0 1 0,0 1 0,18 2 0,-32-1 18,1 0 1,-1-1-1,0 1 0,0 0 0,1 0 1,-1 1-1,0-1 0,0 0 0,0 1 1,0-1-1,0 1 0,-1 0 0,1 0 1,0 0-1,-1 0 0,1 0 0,-1 0 1,0 0-1,1 0 0,-1 0 0,0 1 1,-1-1-1,1 0 0,0 1 0,-1-1 1,1 0-1,-1 1 0,1 3 0,1 12 89,-1 0 0,-2 35-1,1-31-90,0 112-132,5-133-2886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6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80 7972,'0'0'10012,"16"3"-9014,47 5 860,76 1 0,-133-9-1792,-4 0-42,1 0 1,0 1-1,-1-1 0,1 0 1,0-1-1,-1 1 0,1 0 1,0-1-1,-1 0 0,1 0 1,4-1-1,-6 0-27,0 0-1,1 0 1,-1 0-1,-1 0 1,1 0 0,0 0-1,0 0 1,-1 0-1,1 0 1,-1 0 0,0 0-1,1 0 1,-1 0-1,0 0 1,0 0-1,0 0 1,-1-3 0,1 4-10,1-1 0,-1 0 0,0 0 0,0 1 0,0-1 0,0 0 0,0 1 0,0-1 0,-1 0 1,1 1-1,-1-1 0,1 1 0,-1-1 0,1 0 0,-1 1 0,0-1 0,0 1 0,0-1 1,0 1-1,0 0 0,0-1 0,0 1 0,0 0 0,0 0 0,-1 0 0,1 0 0,0 0 1,-1 0-1,1 0 0,-1 0 0,1 1 0,-1-1 0,0 0 0,1 1 0,-1 0 0,1-1 0,-1 1 1,0 0-1,1 0 0,-1-1 0,-2 2 0,-29-6-838,-1 3 0,1 0 0,-67 7 0,95-4 748,0 0 1,1 0-1,-1 0 1,0 0 0,1 1-1,-1 0 1,1 0-1,-1 0 1,1 0 0,0 1-1,0 0 1,0 0-1,0 0 1,1 0 0,-1 0-1,1 1 1,0 0-1,0-1 1,0 1 0,0 0-1,1 1 1,-1-1-1,1 0 1,-2 8-1,1-2 207,0 0-1,1 0 0,0 0 0,0 1 1,1-1-1,1 0 0,0 1 0,0-1 1,1 0-1,4 16 0,-4-22 43,0-1-1,1 1 1,-1-1 0,1 0-1,0 0 1,0 1-1,0-2 1,0 1 0,1 0-1,-1 0 1,1-1-1,0 1 1,0-1 0,0 0-1,0 0 1,4 2 0,54 25 1381,-57-27-1389,51 16 757,0-2 1,72 11-1,-45-11-655,14-4-1439,-64-10-1900,0-2-3418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6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207 359 11749,'0'0'9527,"20"-1"-9137,63-3-161,-82 4-224,1 0 1,-1 0-1,1 0 0,-1 0 0,1 0 0,-1-1 0,0 1 0,1-1 0,-1 1 0,0-1 1,1 1-1,-1-1 0,0 0 0,0 0 0,1 0 0,-1 0 0,0 0 0,0 0 0,0 0 1,0 0-1,0 0 0,-1 0 0,1 0 0,0 0 0,0-1 0,-1 1 0,1 0 0,0-3 1,-2-34-37,0 25-1,1 11 29,0 0-1,-1 0 1,1 0 0,-1 0 0,1 0 0,-1 0 0,0 0 0,0 0 0,0 1-1,0-1 1,0 0 0,0 0 0,0 1 0,0-1 0,-1 1 0,1-1 0,-1 1-1,1-1 1,-1 1 0,1 0 0,-1 0 0,0 0 0,-2-1 0,-51-19-47,36 15 12,-177-54-842,194 59 822,0 1 0,-1-1 0,1 0 0,0 0 0,0-1 0,0 1 0,0 0 0,0-1 0,0 1 0,0-1 0,0 0 0,1 1 0,-1-1 1,1 0-1,-1 0 0,1 0 0,0 0 0,-1 0 0,1 0 0,-1-5 0,0 1-121,1-1 0,0 0 1,1 0-1,-1 1 0,2-13 0,0-1 385,-1 19-197,0 0 1,1 0-1,-1 0 1,1 0-1,-1 0 1,1 0-1,0 0 1,-1 0-1,1 0 1,0 1-1,0-1 1,-1 0-1,1 0 0,0 1 1,0-1-1,0 1 1,0-1-1,0 1 1,0-1-1,0 1 1,0-1-1,0 1 1,0 0-1,2-1 1,35-8 105,-26 6-70,24-3-57,-1 2 0,1 1 0,58 3 0,-15 4-2447,-65 0-1327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7491,'0'0'12222,"1"30"-11640,5 191 744,-6-118-1398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7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285 326 5907,'0'0'10314,"17"4"-8858,17 3 458,1-1 0,52 1 0,-85-7-1918,-1 0 1,0 0-1,0 0 1,0-1 0,0 1-1,0 0 1,0 0-1,0-1 1,0 1-1,-1 0 1,1-1-1,0 1 1,0-1 0,0 1-1,0-1 1,0 0-1,0 1 1,-1-1-1,1 0 1,0 1 0,-1-1-1,1 0 1,0 0-1,-1 0 1,1-1-1,0 0-5,0 0 0,-1 0 0,1 0-1,-1-1 1,0 1 0,1 0 0,-1 0-1,0 0 1,-1 0 0,1-1 0,0 1-1,-1 0 1,0-3 0,1 4 5,-1 0 0,1 0 0,-1 0 0,1 0 0,-1 0 0,1 0 0,-1 1 0,0-1 0,1 0 0,-1 0 0,0 1 0,0-1 0,0 0 0,1 1 0,-1-1 0,0 1 0,0-1 0,0 1 0,-1-1 0,-29-11-64,0 1 0,-1 2 0,-1 1 0,-34-4 0,-27-7-142,70 13 107,-25-5-658,-45-19 1,93 29 745,0 1 1,0-1-1,0 0 1,1 1-1,-1-1 1,0 0-1,1 1 0,-1-1 1,0 0-1,1 0 1,-1 0-1,1 0 1,-1 1-1,1-1 1,0 0-1,-1 0 1,1 0-1,0 0 1,0 0-1,-1 0 1,1 0-1,0 0 1,0 0-1,0 0 1,0 0-1,0 0 1,1 0-1,-1 0 1,0 0-1,0 0 1,1-1-1,0 0 24,-1-1 0,1 1 0,0 0-1,0 0 1,0 0 0,0 0 0,0 0 0,0 0 0,0 0 0,1 0-1,-1 0 1,4-3 0,9-2 22,-1 1 1,1 0-1,1 0 0,-1 2 0,27-5 0,24-9 76,100-35 162,-158 52-147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8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 12230,'0'0'6547,"-13"-19"-9813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1 989 8292,'0'0'7929,"1"-38"-6414,9-128-285,-8 146-1038,2 1 0,0-1 0,1 1 0,1 0 0,1 0 0,12-23 0,1-3 78,185-373 678,-138 294-845,-62 114-200,-3 8 37,-1 0 0,0 0 0,0 0 0,0 0 1,0 0-1,-1 0 0,1 0 0,-1 0 0,1 0 0,-1 0 0,1-4 0,-1 4-1314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9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9845,'0'0'7704,"15"29"-5319,47 100-792,-56-113-1424,0 0 1,-2 1-1,1-1 0,-2 1 0,0 0 0,-2 0 1,1 0-1,-2 1 0,-3 29 0,1 8-47,2 298-1250,0-351 229,4-3-1681,-4 0 2279,1 0 0,0 1-1,0-1 1,-1 1 0,1-1-1,0 0 1,-1 0-1,1 1 1,-1-1 0,1 0-1,-1 0 1,1 0 0,-1 0-1,1 1 1,-1-1 0,0 0-1,0 0 1,1 0-1,-1 0 1,0 0 0,0 0-1,0 0 1,0 0 0,0 0-1,0 0 1,0 0-1,0 0 1,-1-1 0,1 2 135,0-23-8735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19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 6979,'0'0'10693,"378"-23"-9524,-301 23-193,6-7-304,0 7-271,-19 0-65,-6-6-80,-20 6-160,-12 0-96,-7 0-16,-13 0-672,1 0-1457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3762,'7'0'14041,"4"169"-10445,-2-66-2900,-8-84-542,2 0-1,0-1 1,1 1-1,13 34 1,-14-45-199,0 0-1,0-1 1,1 0 0,0 0 0,1 0-1,-1 0 1,1-1 0,0 1-1,1-1 1,-1-1 0,1 1-1,1-1 1,13 9 0,-10-12-1816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4546,'0'0'16328,"282"23"-15160,-205-16-223,-7-7-257,7 6-224,-13-2-128,-7 2-304,-18 7-32,-14-6-576,-12 0-849,-6 3-1824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8964,'0'0'4672,"0"30"-3789,0 220 13,0-244-751,0 0 1,0 0-1,1 0 0,0 0 0,0 0 0,0 0 1,1 0-1,0-1 0,0 1 0,0-1 1,1 1-1,0-1 0,0 0 0,0 0 0,1 0 1,0-1-1,0 1 0,8 7 0,-5-7 179,0-1-1,0 0 0,0 0 1,0 0-1,0-1 0,1 0 1,0-1-1,-1 0 0,1 0 1,0 0-1,0-1 0,0 0 1,13-1-1,-14 0-215,-1 1 1,0-2-1,1 1 0,-1-1 0,0 0 1,0 0-1,0-1 0,1 1 1,-1-2-1,-1 1 0,10-5 0,-11 4-96,0-1 0,0 0 0,0 0 0,-1 0 0,1 0 0,-1 0 0,0-1 0,0 0 0,-1 1 0,1-1-1,-1 0 1,0 0 0,-1 0 0,2-6 0,19-64-52,20-61-1799,-7 58-4235,-31 71 1357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0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9380,'0'0'8460,"1"33"-6795,5 162 653,-8-144-1269,2-41-780,3-40-250,-2 21-11,1 0 1,1 1-1,-1-1 0,1 1 1,1-1-1,0 1 0,0 0 1,0 1-1,1-1 0,6-7 1,62-69-85,-57 68-3,1 0 1,1 1 0,28-19-1,-38 29 90,1 0-1,-1 0 1,1 1-1,0 0 1,1 0 0,-1 1-1,1 1 1,-1-1-1,1 2 1,19-2 0,-28 3-9,0 1 0,1-1 0,-1 1 1,0 0-1,0-1 0,0 1 1,1 0-1,-1 0 0,0 0 1,0 0-1,0 0 0,0 0 0,0 0 1,0 0-1,-1 0 0,1 0 1,0 1-1,-1-1 0,1 0 1,0 1-1,-1-1 0,0 0 1,1 1-1,-1-1 0,0 0 0,0 1 1,1 1-1,5 49 53,-6-45-28,8 263 357,-8-269-453,0-1-1,-1 1 1,1 0-1,0-1 1,0 1-1,0 0 1,0-1-1,0 1 1,0 0-1,1-1 1,-1 1-1,0-1 1,0 1-1,0 0 0,1-1 1,-1 1-1,0 0 1,1-1-1,-1 1 1,0-1-1,1 1 1,-1-1-1,1 1 1,-1-1-1,1 1 1,0 0-1,13 0-8972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1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435 0 6147,'0'0'7395,"-56"1"-7008,-173 8-227,217-9-129,0 1 0,0 1 0,0 0 0,1 1 0,-15 4-1,23-5-14,0-1-1,1 1 1,-1-1-1,0 1 1,1 0-1,-1 0 1,1 0 0,0 1-1,0-1 1,-4 5-1,-1 2 21,4-4 46,0 0 1,0 1-1,0 0 0,0-1 0,1 1 0,0 0 0,0 0 0,1 0 0,0 0 0,0 0 1,0 11-1,0-12 92,1 0 1,0 0 0,0 0-1,0 0 1,1 0 0,0 0 0,0-1-1,0 1 1,1 0 0,-1 0-1,1-1 1,0 1 0,0-1-1,1 1 1,4 5 0,3-1 166,1 0 1,0-1 0,0 0 0,1-1-1,0-1 1,0 0 0,1 0 0,23 6-1,115 25 1422,-136-34-1671,24 3-8,1-1 0,43-1 0,-14-3-6427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6259,'0'0'9578,"10"29"-8308,3 4-870,8 24 696,18 74 1,0 57 1061,-23-99-1554,43 134 1,-32-167-1092,-26-53 258,0-1 0,0 0 0,1 0 0,-1 0 0,1 0 0,0 0 0,0 0 0,-1 0 0,1 0 0,0-1 0,0 1 0,1-1 0,-1 0 0,0 1 0,0-1 0,1 0 0,-1 0 0,1-1 0,-1 1 0,3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74 3298,'0'0'16327,"378"-56"-14630,-308 52-577,-19 4-607,0-6-305,-12 6-176,-20 0-32,0 0-321,-12-7-767,-1 7-785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2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77 213 4866,'0'0'11333,"-70"-30"-10740,64 7-113,6-3-32,0-4-32,0 7-208,0-1-208,6 4-16,26 4-1168,0 9-641,0-6-896,-26 13-1121,7 0-3473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52 2705,'0'0'15138,"6"0"-14551,7-1-254,-13-4-112,-25-8-26,-52-11-173,45 20-530,0 1-1,0 2 1,-50 4 0,80-3 496,-1 0-1,1 0 1,0 0 0,-1 1 0,1-1-1,0 1 1,-1 0 0,1 0-1,0-1 1,0 2 0,0-1 0,0 0-1,0 0 1,0 1 0,0-1 0,0 1-1,0-1 1,1 1 0,-1 0-1,1 0 1,-1-1 0,1 1 0,0 0-1,-1 1 1,0 3 0,0 2 217,0 0 1,0 0-1,1 0 1,0 0-1,1 1 0,0 8 1,1-10 140,-1-6-315,0 0 1,1 0 0,-1-1 0,1 1 0,-1 0 0,1 0 0,-1 0 0,1-1 0,0 1-1,-1 0 1,1-1 0,0 1 0,0 0 0,-1-1 0,1 1 0,0-1 0,0 0 0,0 1-1,0-1 1,0 0 0,-1 1 0,1-1 0,0 0 0,0 0 0,0 0 0,0 0 0,0 1-1,0-2 1,0 1 0,1 0 0,40 0-58,-31-1 69,31 2-159,-25 1-706,0-2 0,-1 0 0,1-1 0,0 0 1,25-6-1,-32-1-3009,-3-4-1310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87 6163,'166'-41'2561,"-164"40"-2300,0 0 0,1 0 0,-1 1 0,1-1 0,-1 1 1,0-1-1,1 1 0,-1 0 0,1 0 0,-1 0 0,1 0 0,4 2 0,-9 7 242,1-8-35,1 159 9392,0-176-9729,1 11-157,0 0 1,0 0-1,1 0 1,-1 1-1,1-1 1,1 0-1,-1 1 1,1-1-1,-1 1 0,1-1 1,0 1-1,1 0 1,-1 1-1,1-1 1,0 1-1,6-6 1,6-4-108,1 2 0,0-1 0,19-9 0,-15 12 92,0 0 1,0 1-1,0 1 0,1 1 1,37-5-1,-8 5 110,68 2-1,-117 4-62,1 0 0,-1 0 0,0 0 0,1 0 0,-1 0 0,0 0 0,0 1 0,0-1 0,1 1 0,-1 0 0,0 0 0,0 0 0,0 0 0,0 0 0,0 0 0,0 0 0,0 0 0,-1 1 0,1-1 0,0 1 0,-1 0 0,1-1 0,-1 1 0,0 0 0,1 0 0,-1 0 0,0 0 0,1 4 0,0 2-85,0 0 0,-1 0-1,0 0 1,0 0-1,-1 0 1,-1 12 0,1 0-399,0-18 289,0 0 0,0 0 0,0 0 0,0 0 0,0 0-1,0 0 1,-1 0 0,1 0 0,-1 0 0,1 0 0,-1 0-1,0 0 1,0 0 0,0 0 0,0 0 0,0 0 0,0-1-1,0 1 1,-1 0 0,1-1 0,-1 1 0,1-1 0,-1 0-1,0 1 1,1-1 0,-1 0 0,0 0 0,0 0 0,0 0-1,0 0 1,0-1 0,0 1 0,0-1 0,0 1 0,0-1-1,0 0 1,0 1 0,0-1 0,0 0 0,0 0 0,-4-1-1,-20 1-5442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3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8628,'0'0'4210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2177,'0'0'9156,"1"-1"-9003,-1 1-1,0 0 1,1-1-1,-1 1 1,1-1 0,-1 1-1,1 0 1,-1-1-1,1 1 1,0 0-1,-1 0 1,1-1-1,-1 1 1,1 0 0,-1 0-1,1 0 1,0 0-1,-1 0 1,1 0-1,0 0 1,0 0-1,1 3 69,0 0-1,0 0 1,0 0-1,0 0 1,0 0-1,-1 1 1,1-1-1,-1 0 1,1 8-1,7 12 515,67 161 2821,-57-129-3122,4 0-1,36 64 0,-55-111-578,17 21 206,-2-22-2848,-18-33-15690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4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1 1665,'0'0'12213,"-39"26"-10825,-114 83 20,148-105-1238,1 0 0,0 0 0,0 0 0,0 0 0,0 1 0,1-1 0,-6 10-1,8-13-92,1 1-1,-1-1 0,0 1 1,1 0-1,-1-1 0,1 1 1,0 0-1,-1 0 0,1-1 0,0 1 1,0 0-1,0 0 0,1-1 1,-1 1-1,0 0 0,1 2 0,1-1 62,-1 0-1,1 0 1,0-1-1,0 1 1,0 0-1,1-1 1,-1 1-1,1-1 1,-1 0-1,1 0 0,0 0 1,0 0-1,4 2 1,-3-1 14,17 9 341,1-1-1,0 0 1,0-2 0,1-1-1,1 0 1,-1-2 0,26 4-1,63 2-1060,-2-9-5278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1937,'0'0'17005,"15"38"-15687,46 126-24,-55-143-1037,0 1-1,-1 0 1,-2 0 0,0 1-1,-1-1 1,-2 1 0,-2 34 0,-1 4 114,3 239 728,0-292-1098,0-1-1,1 1 1,0-1-1,0 1 0,1-1 1,0 0-1,0 0 1,5 11-1,-6-16-111,0 1 0,1-1-1,-1 1 1,1-1 0,0 0-1,0 0 1,0 0-1,0 0 1,0 0 0,0 0-1,0 0 1,1-1 0,-1 1-1,1-1 1,-1 1 0,1-1-1,-1 0 1,1 0-1,0 0 1,0-1 0,-1 1-1,1-1 1,0 1 0,5-1-1,-1 0-604,-5 1 318,0-1-1,-1 0 0,1 0 0,0 0 1,-1 0-1,1 0 0,0 0 0,0 0 1,-1 0-1,1-1 0,0 1 0,-1-1 1,1 1-1,0-1 0,-1 0 0,1 1 1,-1-1-1,1 0 0,-1 0 0,2-1 1,-1-13-4455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5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 67 9668,'0'0'7473,"-14"-11"-7219,3 2-217,7 4-27,-1 1 0,0 0 0,0 0 0,-1 0 0,1 1 0,-1-1 0,1 1 0,-1 0 0,0 1 0,-1 0 0,1 0 0,0 0 0,0 1 0,-1-1 0,-12 1 0,11 1-11,0 0 0,0 1-1,0 0 1,0 0 0,0 1 0,1 0 0,-1 0-1,0 1 1,1 0 0,0 0 0,0 1 0,0 0 0,0 0-1,0 1 1,1-1 0,0 1 0,0 1 0,0-1-1,1 1 1,0 0 0,0 1 0,0-1 0,1 1-1,0 0 1,0 0 0,1 0 0,0 0 0,-4 12-1,5-2 25,0-1 0,1 1 0,2 26 0,0-9 902,1-33-832,0 0-1,0 0 1,0 0 0,1 0-1,-1 0 1,0 0 0,0-1-1,1 1 1,-1-1 0,0 1-1,1-1 1,-1 0 0,0 0-1,1 0 1,-1 0 0,4-1-1,-3 1 32,14 0 87,-12 0-184,0 1 0,0-1 1,0 0-1,1 0 1,-1-1-1,0 1 1,0-1-1,0 0 1,0-1-1,0 1 0,0-1 1,0 0-1,0 0 1,-1-1-1,1 1 1,-1-1-1,6-4 1,20-24-22,0 0 0,31-46 0,-12 15-120,-48 64 222,0 0 1,0 0-1,0 1 1,0-1-1,0 0 1,-1 0 0,1 1-1,-1-1 1,1 0-1,-1 0 1,0 1-1,0 2 1,6 24-32,-4-23-229,4 11 176,0 1 0,1-1-1,18 31 1,-21-44-410,-1 1-1,1 0 1,0-1 0,0 0-1,0 0 1,0 0-1,7 4 1,-8-6-398,1 0 0,-1 0 0,1-1 0,0 1 0,0-1 1,0 1-1,0-1 0,0-1 0,0 1 0,0 0 0,6-1 0,1 0-4757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0:45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8948,'365'174'3997,"-282"-139"-1108,-60-34-195,-12-1-2087,-1 1 0,0-2 1,0 1-1,0-1 0,0-1 1,13-3-1,-20 4-594,-1 0 1,0 0-1,1 0 1,-1-1-1,0 1 1,1-1 0,-1 1-1,0-1 1,0 0-1,-1 0 1,1 0-1,0 0 1,-1 0-1,1-1 1,-1 1-1,1 0 1,-1-1-1,0 1 1,0-1-1,0 1 1,-1-1-1,1 1 1,0-1-1,-1 0 1,0 1-1,0-1 1,0 0-1,0-4 1,0 5-27,0 0 1,0 0 0,0 0 0,-1 0-1,1 0 1,-1 0 0,1 0 0,-1 0-1,1 0 1,-1 1 0,0-1 0,0 0 0,0 0-1,0 1 1,0-1 0,-1 1 0,1-1-1,0 1 1,-1-1 0,1 1 0,-3-2-1,-38-15-276,31 15 213,-66-19-514,50 16 160,1-2 0,0 0 0,1-2 0,0 0 0,-26-16 0,49 25 359,0-1 0,0 0-1,0 0 1,0 0 0,0 0-1,1 0 1,-1 0-1,0-1 1,1 1 0,0 0-1,-2-5 1,2 6 73,1 0 0,0 0 0,0 1 0,0-1 0,-1 0 0,1 0 0,0 1 0,0-1 0,0 0 0,0 0 0,0 1 0,1-1 0,-1 0 0,0 0 0,0 1 0,0-1 0,1 0 0,-1 0 0,0 1 0,1-1 0,-1 0 0,1 1 0,-1-1 0,1 1 0,-1-1 0,1 0 0,-1 1 0,1-1 0,-1 1 0,1-1 0,0 1 0,-1 0-1,1-1 1,0 1 0,-1 0 0,1-1 0,0 1 0,0 0 0,-1 0 0,1 0 0,0-1 0,0 1 0,-1 0 0,1 0 0,0 0 0,1 1 0,201-7-2260,-163 6-1182,-20 0-2070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22 199 10629,'0'0'11469,"20"7"-11114,61 15-214,-80-22-140,0 0-1,0 0 0,-1 0 0,1 0 0,0 1 0,-1-1 1,1 0-1,0 0 0,0-1 0,-1 1 0,1 0 1,0 0-1,-1 0 0,1 0 0,0-1 0,-1 1 1,1 0-1,0-1 0,-1 1 0,1 0 0,-1-1 1,1 1-1,0-1 0,-1 1 0,1-1 0,-1 1 1,1-1-1,-1 1 0,0-1 0,1 0 0,-1 1 0,0-1 1,1 1-1,-1-1 0,0 0 0,1 1 0,-1-1 1,0 0-1,0-1 0,-1-28-38,1 24 12,0 4 22,-1 0-1,1 0 0,0 0 0,-1 0 1,1 0-1,-1 0 0,0 0 1,1 1-1,-1-1 0,0 0 0,0 0 1,0 1-1,-1-1 0,1 1 1,0-1-1,0 1 0,-1-1 0,1 1 1,-1 0-1,-2-2 0,-44-22-73,42 24 57,1-1 1,0-1-1,0 1 0,0-1 0,0 1 0,0-2 1,0 1-1,0 0 0,1-1 0,0 0 0,-7-7 0,10 10 25,0-1 0,0 1 0,1 0 0,-1 0 0,0-1 0,1 1-1,-1-1 1,0 1 0,1 0 0,-1-1 0,1 1 0,0-1 0,0 1-1,0-1 1,-1 1 0,1-1 0,0 0 0,1 1 0,-1-1 0,0 1 0,0-1-1,1 1 1,-1 0 0,1-1 0,-1 1 0,1-1 0,0 1 0,-1 0-1,1-1 1,0 1 0,0 0 0,0 0 0,0-1 0,0 1 0,0 0-1,0 0 1,1 0 0,-1 1 0,0-1 0,0 0 0,1 0 0,-1 1-1,1-1 1,1 0 0,8-2 34,0 0 0,0 0 0,0 1 0,0 1 0,12 0 0,-9-1-47,69 1-103,-52 1-3554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1 710 4466,'0'0'10725,"16"18"-9362,52 55-63,-62-67-1006,1 1 0,0-2 0,0 1 0,1-1 0,0 0 1,0-1-1,0 0 0,0 0 0,0 0 0,1-1 1,0-1-1,-1 1 0,13 0 0,-2 1 262,17 3 120,0-2-1,69 0 1,-102-6-664,0 1 0,0-1 0,0 0-1,0 0 1,-1 0 0,1 0 0,0-1-1,-1 1 1,1-1 0,0 0 0,-1 0 0,0 1-1,1-2 1,-1 1 0,0 0 0,0 0-1,0-1 1,-1 1 0,1-1 0,0 1-1,-1-1 1,0 0 0,0 0 0,0 1 0,0-1-1,0 0 1,0 0 0,0-4 0,3-8 19,-1 0 0,-1-1 0,0 1 0,-1-20-1,6-689-1102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8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7924,'0'0'10492,"63"-1"-9320,206-5 31,-64-3 507,19 2-336,-223 7-2105,-4 9-6966,-15-2 2697,-12 0-2230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28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6867,'0'0'17544,"346"13"-16631,-257-20-321,-6 7-288,-25 0-128,-20-6-176,-12 6-16,-13 0-624,-7 0-737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9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33 476 7443,'0'0'7759,"-16"5"-5625,0-7 5165,16-6-7225,0 1 0,0 0 0,1-1 0,-1 1 0,2 0 0,-1-1 1,1 1-1,0 0 0,0 0 0,1 0 0,0 1 0,0-1 0,1 1 0,0-1 0,8-9 0,161-175 831,-40 45-847,-122 134 29,-5 5-1304,-9 9-850,-26 18-1841,8-12-849,7-4-2224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0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4130,'0'0'13177,"0"-1"-13004,0 1 1,1-1-1,-1 1 1,1-1 0,-1 1-1,0 0 1,1-1 0,0 1-1,-1-1 1,1 1 0,-1 0-1,1-1 1,-1 1-1,1 0 1,0 0 0,-1 0-1,1-1 1,-1 1 0,1 0-1,0 0 1,-1 0 0,1 0-1,0 0 1,0 0-146,19 0 396,-1 0 0,1 1 0,-1 1 0,0 0 0,38 11 0,276 109 1991,-253-88-2089,0 4 0,77 51 0,-140-77-294,5 2-55,-1 0 0,2-2 0,0 0 0,38 14 1,-54-25 689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5 107 2865,'0'0'8369,"-1"-12"-7491,-2-35 192,3 46-1024,0 0 1,0 0-1,0 0 1,0 0-1,0 0 0,0 0 1,0 0-1,1 0 0,-1 0 1,0 1-1,1-1 0,-1 0 1,1 0-1,-1 0 1,1 0-1,-1 1 0,1-1 1,-1 0-1,1 0 0,0 1 1,-1-1-1,1 1 1,0-1-1,0 1 0,-1-1 1,1 1-1,0-1 0,0 1 1,0-1-1,0 1 0,0 0 1,0 0-1,0-1 1,-1 1-1,1 0 0,0 0 1,0 0-1,0 0 0,1 0 1,2 0 238,34-8 766,-1 1 1,1 2-1,-1 2 1,71 2-1,-65 2-31,-42 0-1005,0-1 0,0 1 1,0 0-1,-1 0 0,1 0 0,0 0 0,-1 1 0,1-1 0,-1 0 0,1 0 1,-1 0-1,1 0 0,-1 1 0,0-1 0,0 0 0,1 0 0,-1 1 0,0-1 0,0 0 1,0 0-1,0 1 0,-1 1 0,-5 36-77,2-32 66,-1-1-1,-1 1 1,1-1 0,-1 0 0,0-1 0,-1 1 0,1-1-1,-1-1 1,0 1 0,0-1 0,0 0 0,-1-1 0,-13 5 0,11-4 8,0 0 0,1 0 0,0 1 0,0 1 0,0-1 0,1 1 0,0 1 0,-8 7 0,14-12-1,1 0-1,0-1 1,-1 1-1,1 0 1,0 0-1,0 0 1,0-1-1,1 1 0,-1 0 1,0 0-1,1 1 1,-1-1-1,1 0 1,0 0-1,0 0 0,0 0 1,0 0-1,0 0 1,0 0-1,0 0 1,1 1-1,-1-1 1,1 0-1,-1 0 0,1 0 1,0 0-1,0 0 1,0-1-1,0 1 1,0 0-1,0 0 0,1-1 1,-1 1-1,1 0 1,-1-1-1,1 0 1,-1 1-1,1-1 1,0 0-1,0 0 0,-1 0 1,1 0-1,0 0 1,0 0-1,3 0 1,58 17-5,-15-6 306,-1 2 1,-1 2 0,51 25-1,21 13 292,152 49 1,-258-101-1196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0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4 176,'0'0'16141,"34"-4"-11422,-26 4-4521,266 0 3747,136 0-2680,-407 0-1774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1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175 367 7507,'0'0'12065,"-16"-2"-11084,-53-13-9,65 14-868,-1-1 0,1 0 1,0-1-1,0 1 0,0-1 0,0 0 1,0 0-1,0 0 0,1 0 1,-1 0-1,1-1 0,0 0 1,0 0-1,0 0 0,1 0 1,-1 0-1,-2-7 0,1 1 63,0-1-1,1 1 0,0-1 1,0 0-1,-1-18 0,2-115 837,3 83-9142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2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417 101 6435,'0'0'11955,"2"-12"-11310,6-38-162,-7 49-472,-1 0 0,0 0 0,0 0 0,0 0 0,0 0 0,0 0 0,0 0 0,0 0 0,0 0 0,0 0 0,-1 0 0,1 0 0,0 0 0,-1 0 0,1 0 0,0 0 0,-1 0 0,1 0 0,-1 0 0,1 1 0,-1-1 0,0 0 0,1 0 0,-1 1 1,0-1-1,0 0 0,1 1 0,-1-1 0,0 1 0,0-1 0,-1 0 0,-28-4-27,23 5 45,-20-3-3,-1 1 0,0 2 1,1 0-1,-36 6 1,53-4-12,0 0 0,0 1 1,1 0-1,0 0 1,-1 1-1,1 0 1,1 1-1,-1 0 1,1 0-1,-1 1 0,2 0 1,-1 0-1,1 1 1,0 0-1,-9 11 1,10-9-3,-1 0 0,2 1 0,-1-1 0,1 1 1,1 1-1,0-1 0,0 0 0,1 1 0,-2 12 0,1 5 72,1 1 0,2 39 0,1-61-3,0 0-1,1 0 0,0 1 0,1-1 1,0 0-1,0 0 0,0 0 0,1 0 1,0 0-1,0-1 0,1 1 0,0-1 1,0 0-1,0 0 0,1 0 0,0-1 1,0 0-1,9 8 0,7 3 275,2-1 0,0 0 0,42 19-1,-31-17-80,-11-5-66,0-1-1,1-1 1,0-1-1,0-1 1,1-2 0,0 0-1,0-1 1,0-2 0,46 1-1,-68-4-209,-1 0 0,1 0-1,-1-1 1,1 1-1,-1-1 1,1 0 0,-1 0-1,1 1 1,-1-2 0,0 1-1,1 0 1,-1 0 0,0-1-1,0 1 1,0-1 0,0 0-1,0 1 1,3-5 0,-2 1-1,1 0 0,0-1 0,-1 0 0,0 0 0,-1 0 0,1 0 0,1-8 0,1-6 1,-1 0 1,-1 0 0,-1-1 0,0-21 0,-1 5 6,-3-48 10,2 79-16,-1 0 0,0 0-1,-1 0 1,0 0 0,0 0-1,0 0 1,0 0-1,-1 1 1,0-1 0,-7-9-1,-4-1-86,-1 0-1,-1 0 0,0 2 0,-1 0 1,-1 1-1,-21-12 0,26 17-129,-1 1-1,0 1 0,0 0 1,0 1-1,0 0 0,-1 1 1,0 1-1,0 0 0,-27-1 1,-64 4-1662,104 0 1728,0 1-1,-1-1 0,1 1 0,0-1 0,0 1 0,0 0 0,-1 0 0,1 0 0,0 0 1,0 0-1,0 0 0,0 1 0,1-1 0,-1 1 0,0-1 0,1 1 0,-1 0 0,1-1 1,-2 4-1,-4 14-7146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2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9796,'0'0'10576,"35"0"-9343,256 3 1976,-36-3-2160,-235 4-2892,-13 7-6322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0 346 4274,'0'0'12555,"2"7"-9074,-2-7-3424,0 0 1,0 0 0,0 0-1,0 0 1,0 0 0,0 0-1,0 0 1,0 0 0,0-1-1,0 1 1,0 0 0,1 0-1,-1 0 1,0 0 0,0 0 0,0 0-1,0 0 1,0 0 0,0 0-1,0 0 1,0 0 0,1 0-1,-1 0 1,0 0 0,0 0-1,0 0 1,0 0 0,0 0 0,0 0-1,0 0 1,0 0 0,1 0-1,-1 0 1,0 0 0,0 0-1,0 0 1,0 0 0,0 0-1,0 0 1,0 0 0,0 0-1,1 0 1,-1 0 0,0 0 0,0 0-1,0 0 1,0 0 0,0 1-1,0-1 1,0 0 0,0 0-1,0 0 1,0 0 0,0 0-1,0 0 1,0 0 0,1 0 0,-1 1-1,0-1 1,0 0 0,0 0-1,0 0 1,0 0 0,0 0-1,0 0 1,0 0 0,0 1-1,27-46 575,3 2 1,53-59-1,33-47-749,-116 148 48,0 1 0,0 0 0,1 0 0,-1-1 0,0 1 0,1 0 0,-1 0-1,0-1 1,0 1 0,0 0 0,1 0 0,-1-1 0,0 1 0,0 0 0,0-1 0,0 1 0,1-1 0,-1 1 0,0 0 0,0-1 0,0 1 0,0 0 0,0-1 0,0 1 0,0 0 0,0-1-1,0 1 1,0-1 0,0 1 0,-1 0 0,1-1 0,0 1 0,0 0 0,0-1 0,0 1 0,0 0 0,-1-1 0,1 1 0,0 0 0,0 0 0,-1-1 0,1 1 0,0 0 0,0 0 0,-1-1-1,1 1 1,0 0 0,-1 0 0,1 0 0,-1-1 0,-23 1-6505,11 1 5121,-6-1-3534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3410,'0'0'16276,"25"12"-15267,11 5-639,116 47 1007,-96-45-676,81 33 658,-121-44-1217,1 0 0,-1 1 1,-1 0-1,0 2 0,25 21 1,-20-14-72,-15-15-79,-1 1-1,0 0 0,0 0 1,0 0-1,0 0 1,-1 1-1,0-1 1,4 8-1,-6-11-159,10 15 132,1-11-3930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45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443 266 8996,'0'0'7913,"-18"-6"-7526,15 5-358,-14-6 117,-1 2 1,1 0-1,-1 1 0,0 1 1,-32-2-1,11-2 1031,38 7-284,1-37 2968,1 33-3784,-1 0 0,1 0 0,0 0 0,0 0 1,0 0-1,1 0 0,0 0 0,-1 0 0,1 0 1,1 1-1,3-7 0,-3 7-58,0-1 1,0 0-1,-1 0 1,0 0-1,0 0 1,0-1-1,-1 1 1,1-1-1,-1 1 1,0-1-1,0 1 0,0-6 1,-1 8-31,0 0 1,0 0-1,0 0 0,0-1 0,0 1 1,0 0-1,-1 0 0,1 0 1,-1 0-1,1 0 0,-1 0 1,0 0-1,0 0 0,0 0 0,0 0 1,0 0-1,0 0 0,-1 1 1,1-1-1,-1 0 0,-1-1 1,-2 1-17,1 0 0,-1 0 0,0 0 0,1 1 0,-1-1 0,0 1 0,-9 0 0,14 1 27,-59-8-971,-104 2 0,161 29-8532,2-16 4122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0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535 1189 8356,'0'0'9063,"3"14"-8074,-5-13-957,-1-1 0,1 1 0,-1 0 0,1-1 0,-1 1 0,0-1-1,1 0 1,-1 0 0,0 0 0,1 0 0,-5-1 0,1 0 7,-427 1 460,430 0-526,3-37 950,0-64-752,1 98-166,-1 1-1,0 0 1,1 0 0,-1 0 0,1 0-1,0 0 1,0 0 0,0 0 0,0 0-1,0 0 1,0 1 0,0-1-1,0 0 1,1 0 0,-1 1 0,1-1-1,0 1 1,1-2 0,41-25 272,-13 9 290,-2-3-404,-9 7-60,0 0 0,33-35 0,-23 20-155,-26 28 37,-1-1 1,1 0-1,-1 0 0,0 0 1,0 0-1,0 0 1,0-1-1,0 0 1,-1 1-1,0-1 1,1 0-1,-1 0 1,-1 0-1,1 0 1,-1-1-1,1 1 1,-1 0-1,-1-1 1,1 1-1,0-6 0,-1 7-26,0 1 0,0-1-1,0 1 1,0-1 0,-1 1-1,1-1 1,-1 1 0,1 0-1,-1-1 1,0 1 0,0-1-1,0 1 1,0 0 0,0 0-1,-4-4 1,2 3 1,0 1-1,0 0 1,0 0 0,-1 0-1,1 0 1,-1 0 0,1 1 0,-1-1-1,-4 0 1,-50-12-917,47 13 638,-1-2 0,1 1 0,-1-2 0,1 0 1,0 0-1,0 0 0,-11-8 0,20 10 290,0 1 0,1-1 0,0 0 0,-1 0 1,1 0-1,0 0 0,0 0 0,0 0 0,0 0 1,0 0-1,0 0 0,1-1 0,-1 1 0,1 0 1,0 0-1,-1-1 0,1-2 0,2-49 200,-1 32 35,0 19-171,-1 0 0,2 0 0,-1 1-1,0-1 1,0 0 0,1 0 0,0 1 0,-1-1-1,1 1 1,0-1 0,0 1 0,0 0-1,1 0 1,-1 0 0,0 0 0,1 0 0,0 1-1,3-3 1,55-29 672,-57 31-642,147-65 2141,-151 67-2201,1 0-1,-1-1 0,1 1 0,-1-1 1,0 1-1,1-1 0,-1 1 0,0-1 0,1 1 1,-1-1-1,0 1 0,1-1 0,-1 1 1,0-1-1,0 0 0,0 1 0,0-1 1,1 1-1,-1-1 0,0 0 0,0 1 1,0-1-1,0 1 0,0-1 0,-1 0 0,1 1 1,0-1-1,0 1 0,0-1 0,0 0 1,-1 1-1,1-1 0,0 1 0,-1-2 1,0 1-23,0 0 1,1-1 0,-1 1 0,0 0 0,0 0-1,0 0 1,0 0 0,0 0 0,0 0 0,0 0-1,0 0 1,0 0 0,0 1 0,0-1 0,-1 0-1,-1 0 1,-190-28-3360,152 24 2248,24 4 162,0-1 0,-28-7 1,42 9 881,0-1 0,0 0-1,0 0 1,0 0 0,0-1 0,0 1 0,1-1 0,-1 1 0,1-1 0,-1 0 0,1 0 0,0 0-1,-1 0 1,1-1 0,0 1 0,0 0 0,1-1 0,-1 0 0,0 1 0,-1-6 0,1-2 676,1 0 0,0 0 0,0 0-1,1-1 1,1 1 0,0 0 0,2-11 0,-2 18-432,1 0 1,-1 0-1,1-1 0,0 1 0,0 0 1,1 0-1,-1 1 0,0-1 0,1 0 0,0 1 1,-1 0-1,1-1 0,7-3 0,50-30 986,-49 30-928,19-11 228,60-31 934,-80 43-1204,-1 1 0,1 1 0,0 0 0,0 0-1,0 1 1,1 0 0,13 0 0,-22 2-164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2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45 3378,'0'0'10740,"1"-6"-10585,4-20-133,-5 26-21,0-1 0,-1 1 1,1-1-1,0 1 0,0-1 1,0 0-1,0 1 0,0-1 1,-1 1-1,1-1 0,0 1 1,-1-1-1,1 1 0,0 0 1,-1-1-1,1 1 0,0-1 1,-1 1-1,1 0 1,-1-1-1,1 1 0,0 0 1,-1-1-1,1 1 0,-1 0 1,1 0-1,-1-1 0,0 1 1,1 0-1,-1 0 0,1 0 1,-1 0-1,1 0 0,-1 0 1,1 0-1,-1 0 0,0 0 1,-27 0 139,20 1-64,-21-2 179,3 1-135,0 1-1,-26 3 1,42-2-99,0 0 0,1 1 0,-1 0 0,0 1 0,1 0 0,0 0 0,0 1 0,-12 8 0,-23 15 96,26-17-52,0 1-1,0 0 1,-24 24-1,37-31 11,1-1-1,0 1 0,0 1 0,0-1 1,1 0-1,-1 1 0,2 0 0,-1 0 1,0 0-1,1 0 0,0 0 0,1 0 1,-1 0-1,1 1 0,0-1 1,0 10-1,0 27 821,0-23-250,1 1-1,3 31 1,-2-47-526,0 1 0,0-1 0,0 1 0,1-1 0,0 1 0,0-1 0,0 0 1,1 0-1,0 0 0,0 0 0,0-1 0,1 1 0,6 6 0,15 11 97,2-1 0,0-1 1,1-2-1,1-1 0,1-1 1,0-1-1,1-2 0,49 14 0,-57-20-140,-8-2 3,1 0 0,0-1-1,0-1 1,0 0 0,24 0-1,105-3-100,-142 0 17,-1 0 1,1-1-1,-1 0 1,1 1-1,-1-1 1,1 0-1,-1 0 1,0-1-1,1 1 1,-1 0-1,0-1 1,0 0-1,0 1 0,0-1 1,0 0-1,0 0 1,-1 0-1,1 0 1,-1 0-1,1 0 1,-1-1-1,0 1 1,0 0-1,0-1 0,0 1 1,0-1-1,0 1 1,-1-1-1,1 0 1,-1 1-1,0-4 1,3-14-11,-1 0 1,-1 0 0,-1-21-1,0 23 8,0-164-243,-1 178 216,1 0-1,0 0 0,-1 0 0,0 1 1,0-1-1,0 0 0,-1 0 1,1 1-1,-1-1 0,0 1 0,0 0 1,0-1-1,0 1 0,0 0 0,-1 0 1,0 0-1,1 1 0,-1-1 0,0 0 1,0 1-1,-1 0 0,1 0 0,0 0 1,-1 0-1,1 1 0,-1-1 0,0 1 1,1 0-1,-1 0 0,-6-1 0,-14-3-746,1 2 0,-1 1 0,-44 0 0,53 2 203,-1-1-68,-16 0-558,11 5-3568,9 1-1005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7267,'0'0'6835,"3"0"-6013,312-7 8481,-155 2-10546,2 3-8676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576 240 6579,'0'0'9020,"-36"-2"-8334,-234-6-9,205 8-428,68-38 3283,1 32-3403,0 0 0,1 0 1,-1 0-1,1 0 0,0 1 1,1 0-1,7-6 0,-6 5-104,0 0-1,-1 0 0,0 0 1,10-14-1,-14 17-28,-1 0 0,1 0 1,-1-1-1,1 1 0,-1-1 0,0 1 0,0-1 0,-1 1 1,1-1-1,-1 1 0,0-1 0,1 0 0,-2 1 0,1-1 1,0 1-1,-2-5 0,2 7 1,0 1 0,0-1 0,0 0 0,-1 0 0,1 1 0,0-1 0,-1 0 0,1 1 0,0-1 0,-1 0 0,1 1 0,-1-1 0,1 0 0,-1 1 0,1-1 0,-1 1 0,0-1 0,1 1 0,-1-1 0,0 1 0,1 0 1,-1-1-1,0 1 0,1 0 0,-2-1 0,-29-5-66,1 1 1,0 1 0,-1 1 0,0 2-1,-42 4 1,9-2-1080,61-1 59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4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1425,'0'0'13833,"45"0"-8732,232 0-1372,136 0-3622,-412 15-3339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4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57 436 8596,'0'0'8036,"-5"-4"-6932,2 1-898,0-1-1,0 0 1,0 0-1,1 0 1,0 0-1,-1 0 1,1 0-1,1-1 1,-1 1-1,1-1 1,-1 1-1,1-1 1,1 0-1,-1-5 1,-1-84 1372,3 74-1437,0 0 1,-2-1-1,-3-19 1,-1 11-93,1 0 1,0-45 0,1 46 779,1 20-3611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5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54 7652,'0'0'7867,"-16"-9"-8251,2 1 236,-1 1 0,0 1 0,0 0 0,-28-6 0,34 10 107,0 1 0,0 0-1,0 0 1,0 1 0,0 0 0,-1 0 0,1 1 0,0 0-1,0 1 1,0 0 0,0 0 0,-12 6 0,7-2 97,1 1 0,0 1-1,1 0 1,0 1 0,0 0 0,1 1 0,0 0 0,1 1 0,0 0 0,0 1 0,1 0 0,1 0 0,0 1-1,1 0 1,0 0 0,1 1 0,1 0 0,0 0 0,0 0 0,2 1 0,0-1 0,0 1 0,0 23 0,3-10 40,-1-21 28,0 1 0,1-1-1,0 1 1,0-1 0,0 1 0,1-1-1,1 0 1,-1 1 0,1-1 0,0 0-1,1 0 1,0 0 0,0 0 0,6 9 0,0-6 169,0 0 1,1 0 0,0-1 0,1 0 0,0-1 0,1 0 0,-1-1 0,1 0 0,1-1-1,-1 0 1,1-1 0,0-1 0,0 0 0,23 4 0,14-1 818,1-2 0,82-1 0,-131-4-1093,-1-1-21,1 1 1,0 0-1,-1-1 0,1 1 0,-1-1 0,1 1 1,0-1-1,-1 0 0,1 0 0,-1 0 1,0 0-1,1 0 0,-1 0 0,0 0 0,0 0 1,1 0-1,-1-1 0,0 1 0,0 0 0,0-1 1,-1 1-1,1-1 0,0 1 0,0-1 1,-1 1-1,1-1 0,-1 0 0,1-1 0,8-54-53,-9 53 45,2-15-42,-1 0 0,0-1 0,-2 1-1,-6-37 1,5 47 4,0 1-1,-1 0 1,0 0-1,0 0 1,-1 0-1,0 0 1,-1 1 0,0 0-1,0 0 1,0 0-1,-1 0 1,0 1-1,-7-6 1,-8-4-461,-1 1 0,0 0 1,-1 2-1,-1 1 0,0 1 1,0 1-1,-1 1 0,-30-6 0,46 13-205,0 0 0,1 1 0,-1 0 0,-18 1 0,9 1-4383,13-1 580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6:3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5362,'0'0'12980,"49"0"-11035,159 0-353,110 0-220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6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1 1024,'0'0'8458,"-12"16"-6337,-46 7-939,50-20-1020,-1 0 0,1 0 0,0 0 1,0 1-1,0 0 0,0 1 0,1 0 0,-1 0 0,-9 9 1,15-11-60,0 1 1,1-1-1,-1 0 1,0 1-1,1-1 1,0 1-1,0-1 1,0 1-1,0 0 1,0 0-1,1-1 1,0 1-1,0 0 1,0 0-1,0-1 1,1 5 0,-1-2-35,1 0 0,-2-1 0,1 1 0,0-1 0,-1 1 0,0-1 1,-3 9-1,1-6 103,-1 1 0,1-1 0,1 1 1,0-1-1,0 1 0,1 0 0,0 0 0,0 11 1,3-18-116,0 0 0,1 0 1,-1 0-1,0 0 0,1-1 0,-1 1 1,1-1-1,0 1 0,0-1 0,-1 0 1,1 0-1,0 0 0,0 0 1,6 0-1,41 6 251,104 1 0,-150-9-306,1 1 1,-1-1-1,1 0 1,-1 0-1,1 0 1,-1-1-1,1 1 1,-1-1-1,0 0 0,0 0 1,0-1-1,0 1 1,0-1-1,-1 0 1,1 0-1,-1 0 1,0-1-1,0 1 0,0-1 1,0 1-1,4-9 1,-1 0-23,0 1 1,0-1-1,-1-1 1,-1 1-1,0-1 1,3-21-1,-4-7-208,-3 39 206,0 1 0,-1-1 1,1 1-1,-1-1 1,1 1-1,-1-1 1,1 1-1,-1-1 0,0 1 1,0 0-1,0-1 1,0 1-1,0 0 1,0 0-1,0-1 0,0 1 1,0 0-1,0 0 1,-1 0-1,1 0 0,0 1 1,-1-1-1,1 0 1,-1 1-1,-1-2 1,-36-9-584,0 1-1,-65-6 1,23 11-4719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89 194 4162,'0'0'10719,"1"4"-9899,0-4-340,1-11 445,-1-36 1631,0-62 993,-1 108-3606,0 0 1,0-1 0,0 1-1,-1 0 1,1 0 0,0-1-1,-1 1 1,1 0 0,-1 0-1,1 0 1,-1 0 0,1 0-1,-1 0 1,0 0 0,0 0-1,1 0 1,-1 0 0,0 0-1,0 0 1,0 0 0,0 0-1,0 1 1,0-1 0,0 1-1,0-1 1,-1 0 0,1 1-1,0 0 1,0-1 0,0 1-1,-1 0 1,-1-1 0,-47 0-3408,32 2 2317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18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66 273 2401,'0'0'3970,"21"0"-3893,-13 0 101,81-1-81,-14-4 3868,-58 3-3420,17-2 7985,-34 3-8423,-23 1 144,-191 0 141,213 0-405,1-1 14,0-1 39,-1 1 1,1 0-1,0-1 1,0 1 0,0 0-1,0 0 1,0-1-1,1 1 1,-1 0-1,0 0 1,0-1 0,1 1-1,-1 0 1,1 0-1,-1-1 1,1 1-1,1-1 1,6-6 126,1 1 1,1-1-1,-1 2 0,1-1 1,0 2-1,17-8 0,-12 6-67,0-1 0,25-18-1,-19 9-60,35-38-1,-55 54-46,0 0-1,0 0 1,-1 0-1,1 0 1,0 0-1,0 0 1,-1 0-1,1 0 1,-1 0-1,1 0 1,-1 0 0,1-1-1,-1 1 1,0 0-1,0 0 1,1 0-1,-1-1 1,0 1-1,0 0 1,0 0-1,0-1 1,0 1-1,-1 0 1,1 0-1,0-1 1,-1 1-1,1 0 1,0 0-1,-1 0 1,0 0-1,1 0 1,-1-1-1,0 1 1,1 0-1,-1 0 1,0 1-1,0-1 1,0 0-1,0 0 1,0 0-1,0 0 1,0 1-1,0-1 1,0 1-1,0-1 1,0 1-1,0-1 1,-3 0-1,-24-5-106,-1 2 0,0 0 0,-34 1 0,-28 2-1191,50 2-2734,29-1-382,26 0 228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7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4866,'0'0'9679,"-5"12"-1774,9-10-7778,0 0-1,1 0 0,0-1 0,-1 0 0,1 0 1,-1 0-1,1-1 0,0 1 0,0-1 1,5-1-1,8 2 166,176 22 384,36 5-450,-124-19-1832,-103 10-7809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7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1 472 5330,'0'0'9229,"5"0"-8544,27 0 641,-31 0-584,0 0-605,-1 0 0,1 0 0,0 0 0,-1 0 0,1 0 0,-1-1 0,1 1 0,0 0 0,-1 0 0,1-1 0,-1 1 0,1 0 0,-1 0 0,1-1 0,-1 1 0,1-1 0,-1 1 0,1 0 0,-1-1 0,1 1 0,-1-1 0,0 1 0,1-1 0,-1 1 0,1-2 0,11-36 727,1 0 1,35-69 0,11-27-778,-53 116-105,0 0 0,-2-1 0,0 0 1,-1 1-1,1-35 0,-4 72-13249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8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44 5458,'0'0'8412,"3"-7"-8134,-2 6-270,-1 1 1,1-1-1,-1 0 1,1 0 0,-1 1-1,1-1 1,-1 0-1,1 0 1,-1 0-1,0 0 1,0 1-1,1-1 1,-1 0-1,0 0 1,0 0 0,0 0-1,0 0 1,0 0-1,0 0 1,0 0-1,0 0 1,0 0-1,-1 0 1,1 1-1,0-1 1,0 0 0,-1 0-1,1 0 1,-1 0-1,1 1 1,-1-1-1,1 0 1,-1 0-1,1 1 1,-1-1-1,0 0 1,0 0 0,-5 0 22,1-1 0,0 2 0,0-1 0,0 0 0,-1 1 1,-9 1-1,-3-1-3,2 0-14,1 0 0,-1 0 0,1 2 0,-1 0 0,1 1 0,0 0 0,0 2-1,0-1 1,0 2 0,1 0 0,0 0 0,0 2 0,1 0 0,0 0 0,0 1 0,-16 15 0,20-16 48,0 0 0,0 1-1,1 0 1,0 1 0,1 0 0,0 0-1,1 0 1,-1 1 0,2 0 0,-8 21 0,7-11 287,1-1 1,2 1-1,0 0 1,1 0 0,1 31-1,0-35 25,1-12-260,-1-1 0,1 1 1,0 0-1,0-1 0,0 1 0,0 0 1,1-1-1,0 1 0,0-1 0,0 1 1,0-1-1,1 1 0,0-1 0,0 0 0,0 0 1,0 0-1,1 0 0,0 0 0,-1 0 1,1-1-1,6 6 0,4 1 157,1 0-1,0-1 1,0 0-1,1-2 1,1 1-1,-1-2 1,1 0 0,17 4-1,-6-4-7,1 0 1,1-2-1,-1-1 0,30-1 0,-56-3-260,1 1-1,0-1 1,-1 0-1,1 0 1,-1 0-1,1 0 1,-1 0-1,0-1 1,1 1-1,-1-1 1,0 0-1,0 1 1,0-1-1,0 0 1,0 0-1,-1 0 1,1-1-1,-1 1 0,1 0 1,-1-1-1,0 1 1,2-4-1,23-61-21,-26 65 19,8-31-75,-2 0 1,-2 0 0,-1 0 0,-1-1 0,-4-41-1,2 19-819,0 55 830,-1-1 1,1 1-1,0-1 0,0 0 0,-1 1 1,1-1-1,-1 1 0,1-1 0,-1 1 1,0-1-1,1 1 0,-1 0 0,0-1 1,0 1-1,0 0 0,0 0 0,0-1 1,0 1-1,-1 0 0,1 0 0,0 0 1,0 0-1,-1 1 0,1-1 0,-1 0 1,1 0-1,-1 1 0,1-1 0,-1 1 1,1 0-1,-1-1 0,-1 1 0,-8-2-623,0 1 0,0 1 0,-20 1 0,11-1-576,14 0 749,-18 2-1134,4 6-3254,2-1-2923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1 113 7523,'0'0'9818,"12"0"-9172,266 2 1781,409-6 612,-592-5-2895,28 0-480,-372 5 244,183 0-67,-120-24-1,185 28 161,-35-13-167,35 12 154,0 0 0,0 0 0,0 0 0,0 0 0,0-1 0,0 1 0,1 0 0,-1-1 0,0 1 0,1-1 1,-1 1-1,1 0 0,-1-1 0,1 1 0,0-1 0,0 1 0,0-1 0,0 0 0,0 1 0,0-3 0,0 4 16,0-1-1,1 0 0,-1 1 0,0-1 1,1 1-1,-1-1 0,1 1 0,-1-1 1,1 1-1,-1-1 0,0 1 0,1-1 1,0 1-1,-1 0 0,1-1 0,-1 1 1,1 0-1,-1-1 0,1 1 0,0 0 1,-1 0-1,1 0 0,0-1 0,-1 1 1,1 0-1,0 0 0,0 0 0,25-2 32,-21 2-25,140-1 177,-144 2-185,1-1 0,-1 0-1,1 0 1,-1 1 0,1-1 0,-1 1-1,1-1 1,-1 1 0,1 0-1,-1-1 1,0 1 0,0 0 0,1 0-1,-1 0 1,0 0 0,0 0 0,0 0-1,0 0 1,0 1 0,0-1 0,0 0-1,0 1 1,-1-1 0,1 0 0,-1 1-1,1-1 1,-1 1 0,1-1 0,-1 1-1,0-1 1,1 1 0,-1 2 0,1 60 48,-2-45 15,1 6-52,1-14 33,-1 1 0,0 0-1,-1 0 1,-4 16 0,4-24-68,0-1 0,0 1 0,0-1-1,-1 0 1,0 1 0,0-1 0,0 0 0,0 0 0,0 0 0,0 0 0,-1 0 0,1-1-1,-1 1 1,0-1 0,0 0 0,0 1 0,0-1 0,-4 1 0,6-2-784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3:5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3554,'0'0'14617,"44"0"-13288,143 0-100,147 0 1920,-201 0-11252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5475,'0'0'13518,"6"13"-11317,2-13-1986,0-1 0,-1 0 0,1-1 0,-1 1 1,1-1-1,-1-1 0,1 0 0,-1 0 0,0 0 0,11-8 1,5-4 98,35-32 1,-45 36-185,139-112 28,-135 113-290,-4-2-586,-11-5-6534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8596,'0'0'11104,"29"20"-9842,0 2-935,-3-2 15,1-2 0,0 0 1,2-2-1,52 22 0,195 88 1749,-268-122-1994,0 0-1,-1 1 1,1 0-1,-1 0 1,10 9-1,-1 11-1711,-10 10-6283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2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148 267 656,'-7'0'19721,"36"1"-19660,-22 1-48,0-1 0,0-1-1,0 1 1,0-1 0,0-1-1,0 1 1,0-1 0,0 0 0,0-1-1,0 0 1,9-3 0,-15 3-49,0 1 0,0 0 0,0-1 0,-1 1 1,1-1-1,0 1 0,-1-1 0,1 0 0,-1 1 0,0-1 1,1 1-1,-1-1 0,0 0 0,0 1 0,0-1 0,0 0 1,0 1-1,-1-1 0,1 0 0,0 1 0,-1-1 0,1 1 1,-1-1-1,1 1 0,-1-1 0,0 1 0,0-1 0,0 1 0,0-1 1,0 1-1,0 0 0,0 0 0,0 0 0,0-1 0,-1 1 1,-1-1-1,-101-31-1888,103 33 1908,1-2 59,0 0 0,0 0 0,0 0 0,0 0-1,0 0 1,1 0 0,-1 0 0,1 0 0,0 0-1,-1 0 1,1 0 0,0 1 0,0-1 0,0 0 0,0 1-1,0-1 1,1 0 0,-1 1 0,0-1 0,1 1-1,-1 0 1,1 0 0,-1-1 0,1 1 0,0 0 0,0 0-1,-1 1 1,1-1 0,0 0 0,0 0 0,2 0-1,-1 0 19,0 0 0,0 0 0,0 0 0,0-1 0,-1 1 0,1-1 0,-1 0 0,1 1 0,-1-1 0,0-1 0,1 1 0,-1 0 0,0 0 0,0-1 0,-1 1 0,1-1 0,2-4 0,-3 5-63,0 0 0,0 0 0,0 0 1,-1 0-1,1 0 0,0 0 0,-1 0 0,0 0 0,1-1 0,-1 1 1,0 0-1,0 0 0,0 0 0,0 0 0,-1 0 0,1-1 0,0 1 1,-1 0-1,0 0 0,1 0 0,-1 0 0,0 0 0,0 0 0,0 0 1,0 1-1,-1-1 0,1 0 0,0 1 0,-1-1 0,1 0 0,-1 1 0,1 0 1,-1-1-1,0 1 0,0 0 0,0 0 0,1 0 0,-1 0 0,0 0 1,0 0-1,-1 1 0,1-1 0,0 1 0,0-1 0,-3 1 0,-13-4-79,-1 2 0,1 0 0,-1 1-1,-23 2 1,23-1-62,-19 0-35,23 0-6378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03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1 932 4642,'0'0'10239,"11"5"-4677,-2-4-5892,-3-1 436,14 1 322,-1-2 0,37-5 0,-52 5-412,1 0 1,-1 0-1,1-1 1,-1 1-1,0-1 1,1 0-1,-1 0 0,0 0 1,0-1-1,0 1 1,-1-1-1,1 0 1,-1 0-1,1-1 1,-1 1-1,0 0 1,5-8-1,-7 5-46,1 0 0,-1 0 0,0 0 0,0 0 0,-1 0-1,0 0 1,0 0 0,-1 0 0,0-7 0,-1-12-253,2 19 208,-1 1 1,0 0-1,0-1 0,-1 1 1,1 0-1,-1 0 0,0 0 1,-1 0-1,1 0 0,-1 1 1,0-1-1,0 1 0,0-1 1,0 1-1,-1 0 0,-8-6 1,-1-2-225,-1 1 0,0 1 0,-1 1 0,-17-9 0,29 16 264,0 0-1,1 0 0,0 0 1,-1 0-1,1 0 1,0-1-1,0 1 0,0-1 1,0 0-1,1 1 1,-1-1-1,1 0 0,-1 0 1,1 0-1,0 0 1,0 0-1,1 0 0,-1 0 1,0-4-1,1 4 56,-1 0 0,1 1-1,0-1 1,0 0 0,0 1-1,0-1 1,1 0-1,-1 1 1,1-1 0,-1 0-1,1 1 1,0-1 0,0 1-1,0-1 1,0 1 0,1 0-1,-1-1 1,1 1 0,-1 0-1,1 0 1,0 0 0,0 0-1,2-2 1,43-23 279,-38 24-281,-1-1 0,1-1 0,-1 0 0,0 0-1,0 0 1,0-1 0,-1 0 0,0-1 0,0 0-1,-1 0 1,0 0 0,7-11 0,-7 5 25,-3 6 22,0 1 0,1-1-1,-1 1 1,1-1 0,1 1-1,6-7 1,-8 9-51,1 0 1,-1 0-1,0 0 0,0 0 0,-1-1 1,1 1-1,-1-1 0,2-5 0,-4 9-22,1-1 0,-1 1-1,1 0 1,-1-1-1,0 1 1,0-1 0,0 1-1,0-1 1,0 1-1,0 0 1,0-1 0,0 1-1,0-1 1,-1 1-1,1-1 1,0 1 0,-1 0-1,1-1 1,-1 1-1,0 0 1,1-1 0,-1 1-1,0 0 1,0 0-1,0 0 1,0 0 0,0 0-1,0 0 1,0 0-1,0 0 1,0 0 0,-1 0-1,-1 0 1,-25-10-132,-15-7-350,41 17 481,1 0 0,-1 0 0,1 0 0,-1 0 1,1 0-1,0 0 0,0 0 0,0-1 0,-1 1 1,1 0-1,1-1 0,-1 1 0,0-1 0,0 1 1,0-1-1,1 0 0,-1 1 0,1-1 1,-1 0-1,1 1 0,0-1 0,0-2 0,0-17 300,0-86 823,0 36-4303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20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1 187 4834,'0'0'10714,"3"0"-9825,295 0 4484,-280-1-5318,0-1 0,1-1 0,-1-1 0,31-10 0,-7 2-5,-42 12-60,1 0-1,-1 0 1,0 0 0,1 0-1,-1 0 1,1 0-1,-1 0 1,0 0-1,1 0 1,-1 0-1,0 0 1,1 0-1,-1-1 1,0 1-1,1 0 1,-1 0-1,0 0 1,0-1-1,1 1 1,-1 0-1,0 0 1,1-1-1,-1 1 1,0 0-1,0 0 1,0-1-1,1 1 1,-1 0-1,0-1 1,0 1 0,0 0-1,0-1 1,0 1-1,0-1 1,0 0-1,-10-8-614,-21-4-24,14 11 364,-1 0-1,-32 0 1,35 3 51,0-2-1,1 1 1,-1-2 0,1 0-1,-23-6 1,36 6 313,0 1 1,0 0-1,0-1 1,0 1 0,0-1-1,0 1 1,1-1-1,-1 1 1,1-1 0,-1 1-1,1-1 1,-1 0-1,1 1 1,0-1 0,0 0-1,0 1 1,0-1-1,0 0 1,0 1 0,0-1-1,1 0 1,0-2-1,-1 1-18,0 2-74,0 0 0,0 0 1,0 0-1,-1 0 0,1 0 0,-1 0 0,1 0 0,0 0 0,-1 0 0,0 0 0,1 1 0,-1-1 0,1 0 1,-1 0-1,0 1 0,0-1 0,1 0 0,-1 1 0,0-1 0,0 1 0,0-1 0,0 1 0,1-1 1,-1 1-1,0 0 0,0-1 0,0 1 0,0 0 0,0 0 0,-1 0 0,-38-4-351,26 3 170,0 1-21,-20-4-29,33 4 192,1 0-1,-1 0 0,0 0 1,0-1-1,0 1 0,1 0 1,-1 0-1,0-1 0,0 1 1,1 0-1,-1-1 1,0 1-1,1-1 0,-1 1 1,0-1-1,1 1 0,-1-1 1,1 1-1,-1-1 0,1 0 1,-1 1-1,1-1 1,0 0-1,-1 1 0,1-1 1,0 0-1,-1 0 0,1 1 1,0-3-1,0 3-100,0-1-1,1 0 1,-1 1 0,1-1-1,-1 1 1,1-1 0,-1 1-1,1-1 1,0 1 0,-1-1-1,1 1 1,0-1 0,-1 1-1,1 0 1,0-1 0,-1 1-1,1 0 1,0 0 0,0 0-1,-1-1 1,1 1 0,0 0-1,0 0 1,-1 0 0,1 0-1,0 0 1,0 0-1,1 1 1,10-3-3673,0-3-2393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2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6 113 5170,'0'0'7526,"-6"13"-917,229-13-5409,-218 0-1179,0-1 0,-1 1-1,1-1 1,0 0-1,-1-1 1,1 1 0,-1-1-1,0 0 1,9-4-1,-11 4-29,0 1-1,0 0 0,0-1 1,0 1-1,-1-1 1,1 1-1,0-1 0,0 0 1,-1 0-1,0 0 1,1 0-1,-1 0 0,0 0 1,0 0-1,0 0 1,0 0-1,0-1 0,0 1 1,-1 0-1,1-1 1,0-2-1,-2 3-6,1 1 0,-1 0 0,1 0 0,-1 0 0,0 0 0,1 0 0,-1-1 0,0 1 0,0 0 0,1 0-1,-1 1 1,0-1 0,0 0 0,0 0 0,0 0 0,0 1 0,-1-1 0,1 0 0,0 1 0,0-1 0,0 1 0,0-1 0,-2 1 0,-35-11-268,33 10 246,-34-7-505,0 2 0,-1 1 0,-50 2 0,88 3 260,-10-3 211,12-4-3820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4.7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0 4162,'0'0'6120,"-5"0"-5031,-5 0-1629,-9 0 4395,15 0-48,23 0-3025,703 0-1011,-721 0 277,-1 6 114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5.5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4738,'0'0'10853,"14"0"-9583,502 0 3094,-344 0-5821,2 0-3611,-167 0 1157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6.41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8324,'0'0'9642,"2"0"-8941,551 25 1810,-517-21-2478,197 14 136,-232-18-729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5250,'0'0'9261,"0"15"-5750,0 67-2455,-1-61-777,-2 0 0,0 1-1,-1-1 1,-10 29 0,7-29-44,2 0 0,0 1 0,1-1 0,-1 33 0,5 71 275,6-110-713,-5-14-19,-1-1-1,1 1 1,-1-1-1,1 1 1,-1 0-1,1-1 1,0 1-1,-1-1 1,1 0-1,0 1 1,-1-1-1,1 1 1,0-1-1,0 0 1,-1 0-1,1 1 1,0-1-1,0 0 1,-1 0-1,1 0 1,0 0-1,0 0 1,0 0-1,-1 0 1,1 0-1,0 0 1,0 0-1,0-1 1,-1 1-1,1 0 1,0 0-1,0-1 1,-1 1-1,1-1 1,0 1-1,-1-1 1,1 1-1,0-1 1,-1 1-1,1-1 1,-1 1-1,1-2 1,3-14-3236,1-1-749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37.2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 4626,'0'0'8874,"12"0"-3883,138 0-3898,52-2 92,226 27 0,-240-8-691,13 2-545,-190-18 605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87 7363,'0'0'849</inkml:trace>
  <inkml:trace contextRef="#ctx0" brushRef="#br0" timeOffset="1">359 87 5779,'-294'-73'3905,"288"73"-911,-1 0-1490,1-3-623,-7-1-657,7 1-224,-7 3-288,6-3-1777,1 3-2977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3 11381,'0'0'4930,"-96"-3"-7875,83 3-2465</inkml:trace>
  <inkml:trace contextRef="#ctx0" brushRef="#br0" timeOffset="1">506 3 1056,'-473'107'4419,"466"-104"-2579,-6-3-1840,7 0-656,0 0-2497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 9124,'0'0'6803,"-45"59"-9556,32-59-2113</inkml:trace>
  <inkml:trace contextRef="#ctx0" brushRef="#br0" timeOffset="1">122 283 6083,'0'0'9284,"-109"86"-10789,103-86-1264,0 3-2321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9268,'0'0'3490,"-45"63"-6964,33-60 129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3842,'0'0'11893,"-32"70"-11893,26-60-80,-1 3-576,1-6-497,0 9-575,-7 1-722,6-10-735,1 3-2994</inkml:trace>
  <inkml:trace contextRef="#ctx0" brushRef="#br0" timeOffset="1">77 508 6723,'0'0'6723,"-38"80"-6771,32-70-848,-7 6-1121,6-9-1425,-5 3-3601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0 3265,'0'0'7828,"-32"87"-9413,19-87-1088,6 0-2689</inkml:trace>
  <inkml:trace contextRef="#ctx0" brushRef="#br0" timeOffset="1">33 422 3330,'0'0'5218,"-19"66"-6034,19-56-305,-7 4 145,7-1 623,0 0 305,0 4-368,0-11 112,-6 4-2289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0 7027,'0'0'6723,"-39"73"-6867,20-59-576,0-1-833,0 3-512,12-9-1376,1 0-2082</inkml:trace>
  <inkml:trace contextRef="#ctx0" brushRef="#br0" timeOffset="1">0 641 4642,'0'0'1217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3570,'0'0'5922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0 6531,'0'0'7491,"-71"103"-7491,71-93-304,-12 3-736,5-9-1537</inkml:trace>
  <inkml:trace contextRef="#ctx0" brushRef="#br0" timeOffset="1">26 388 1201,'0'0'15399,"-25"40"-15399,25-30-128,0-6-1137</inkml:trace>
  <inkml:trace contextRef="#ctx0" brushRef="#br0" timeOffset="2">26 388 9444,'109'150'3234,"-90"-160"-2962,-6 0-272,-13 3-896,6-3-3939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6531,'0'0'8292,"6"11"-1601,-5-16-6615,0 0-1,0-1 1,0 1 0,1 0 0,0 0-1,0-1 1,0 2 0,1-1-1,-1 0 1,1 0 0,4-5 0,45-51 321,-41 49-303,72-85 253,-78 92-1066,2-4 1408,-7 5-4285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73 144,'0'0'13558,"12"-12"-12907,35-37-229,-35 37 1789,-12 38-122,0 362 1785,7-337-3162,-3-29-2155,-2-2-5704,-2-59 2150,0 19 718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1825,'0'0'12176,"10"-2"-5858,-7-1-6444,-3-57-8350,0 52 3770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13 140 48,'0'-17'2993,"0"7"-880,0 0 48,0 0-256,0-3-176,0 3-112,0 0-161,0 0-303,0 4-369,0-1-159,0 0-193,0 4-304,0-4-80,0 1-48,0-1-560,0 4-1057,-13 0-1937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161 163 5234,'0'0'8372,"0"-33"-8372,0 30-512,-6 0-721,-1-1-944,1 1-1728</inkml:trace>
  <inkml:trace contextRef="#ctx0" brushRef="#br0" timeOffset="1">161 163 4786,'-109'-146'4226,"109"143"-2225,0 0-416,-6 3-881,-7-4-704,0-2-496,0 6-1169,7 0-2385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97 4418,'0'0'13110,"0"-60"-13110,0 47-176,0 3-1393,-7 3-2273,-5 1-2865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250 429 9925,'-160'-189'2945,"160"185"-1777,0 1-319,0-3-657,-7-1-192,-5 0 0,5-3-1121,-6 4-1136</inkml:trace>
  <inkml:trace contextRef="#ctx0" brushRef="#br0" timeOffset="1">13 110 5683,'0'0'9764,"0"-63"-9444,0 57-208,0-1-48,0 0-64,0-3-320,0 4-832,-6-1-1410,-1 4-2464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128 212 7235,'0'0'8692,"-13"-39"-9636,7 32-1553,0 4-2354</inkml:trace>
  <inkml:trace contextRef="#ctx0" brushRef="#br0" timeOffset="1">128 212 5891,'-96'-195'5090,"96"191"-2993,0 1-688,0 0-1409,-6 3-192,-7-4-1457,0 1-2337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90 3666,'0'0'7075,"-45"0"-9748</inkml:trace>
  <inkml:trace contextRef="#ctx0" brushRef="#br0" timeOffset="1">237 90 5122,'-224'-83'465,"224"80"-465,-13 0-2145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167 240 3762,'0'0'3601</inkml:trace>
  <inkml:trace contextRef="#ctx0" brushRef="#br0" timeOffset="1">167 240 3842,'-115'-226'5090,"95"226"-4754,1-3-336,13-4-1296,-1 4-4211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9380,'0'0'6003,"39"109"-10757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12390,'0'0'8275,"64"159"-8243,-57-126-32,-1 4-736,1 0-1409,-1-1 1233,-6-6-353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41 312 3922,'0'0'7176,"-6"-24"-6455,-20-75 180,25 94-610,-1-1 0,0 0 0,1 1-1,0-1 1,0 0 0,1 0-1,0 0 1,1-10 0,0-1 355,0 15-600,-1 0 0,1 0 0,0 0-1,0 0 1,0 0 0,0 0 0,0 0-1,0 1 1,0-1 0,1 0-1,-1 1 1,1-1 0,-1 1 0,1-1-1,0 1 1,-1 0 0,1-1 0,0 1-1,0 0 1,0 0 0,0 1 0,0-1-1,2 0 1,62-21 468,-45 16-266,15-5 430,1 1 0,0 2 0,1 1 1,68-3-1,-105 10-355,-1 5-166,0 1-145,1-1 1,-1 0 0,0 0-1,-1 1 1,1-1-1,-1 0 1,0 0-1,0 0 1,-1 0-1,0 0 1,1 0-1,-2 0 1,1-1-1,0 1 1,-1-1-1,0 1 1,0-1-1,0 0 1,-1 0-1,1 0 1,-1-1 0,-4 4-1,-45 36 114,30-26-66,0 2 1,-35 38-1,56-55-35,0 1 0,0 0-1,0 0 1,1 0 0,-1 0 0,1 0 0,0 1 0,0-1 0,0 0-1,0 0 1,1 1 0,-1-1 0,1 4 0,0-5-9,0 0 1,0-1 0,0 1 0,0 0-1,1-1 1,-1 1 0,0 0 0,1-1-1,0 1 1,-1-1 0,1 1 0,0-1-1,-1 1 1,1-1 0,0 1-1,0-1 1,0 0 0,1 1 0,-1-1-1,0 0 1,0 0 0,1 0 0,-1 0-1,0 0 1,1 0 0,-1 0 0,4 0-1,24 8 20,2-2-1,-1-1 0,57 3 1,44 8-10,-120-13 10,1 1 0,-1 0-1,0 1 1,0 0-1,-1 1 1,0 0 0,0 0-1,0 1 1,-1 1 0,9 9-1,40 33 336,-31-35-208,0 0-1,59 22 0,-50-23-107,-24-6 107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5587,'0'0'11845,"122"50"-11365,-109-40-288,0 0-192,6 3-256,6 4-928,14 0-1986,-26-11-2849</inkml:trace>
  <inkml:trace contextRef="#ctx0" brushRef="#br0" timeOffset="1">544 246 2337,'0'0'12966,"141"73"-12966,-122-56-512,13 3-1409,-25-17-1745,6 3-4193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7603,'0'0'8084,"167"90"-8676,-142-74-1777,-18-9-913,6-4-6162</inkml:trace>
  <inkml:trace contextRef="#ctx0" brushRef="#br0" timeOffset="1">538 240 7123,'0'0'8932,"141"40"-8932,-109-27-480,-20-6-1841,-5-1-2625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4690,'0'0'12038,"58"0"-12038,-52 0-48,7 0-1361,-6 0-2625,5 0-2945</inkml:trace>
  <inkml:trace contextRef="#ctx0" brushRef="#br0" timeOffset="1">0 100 7299,'410'-67'3394,"-397"64"-1473,0 3-481,-7-3-383,0-4-769,7 0-256,-6 1-32,5-1-528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1 262 9204,'0'0'7188,"89"-33"-7188,-82 23-417,-7 3-1568,0 1-2721</inkml:trace>
  <inkml:trace contextRef="#ctx0" brushRef="#br0" timeOffset="1">1 262 7011,'332'-206'3330,"-319"196"-1682,-6 1-63,-1 2-368,0 0-625,1 4-304,-1 0-208,1-1-80,-1-2-400,-6-1-1921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0 290 6435,'0'0'6851,"77"-60"-7939</inkml:trace>
  <inkml:trace contextRef="#ctx0" brushRef="#br0" timeOffset="1">0 290 4242,'192'-253'5394,"-172"247"-4337,-8-1-497,1-3-560,-6 3-80,-7 4-1377,0 0-1264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0 183 3538,'0'0'0</inkml:trace>
  <inkml:trace contextRef="#ctx0" brushRef="#br0" timeOffset="1">0 183 3650,'122'-179'192,"-122"175"-192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0 386 3057,'0'0'7188,"39"-47"-7781</inkml:trace>
  <inkml:trace contextRef="#ctx0" brushRef="#br0" timeOffset="1">352 44 10373,'0'0'2785,"39"-40"-3681,-39 36-1874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0 542 7603,'269'-219'2193,"-256"209"-1280,-7 0-81,1 6-432,-7 1-336,0 0-64</inkml:trace>
  <inkml:trace contextRef="#ctx0" brushRef="#br0" timeOffset="1">448 104 7956,'0'0'4770,"71"-90"-6323,-71 83-880,0 1-2113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0 488 7635,'0'0'5763,"39"-73"-5891,-39 67-1681,0-1-3377</inkml:trace>
  <inkml:trace contextRef="#ctx0" brushRef="#br0" timeOffset="1">173 127 7684,'0'0'5522,"45"-113"-5970,-45 110-2033,0-7-3458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1 562 6819,'0'0'7299,"64"-77"-7459,-58 54-848,-6 16-1681,7-3-2962</inkml:trace>
  <inkml:trace contextRef="#ctx0" brushRef="#br0" timeOffset="1">276 124 8660,'0'0'3682,"25"-113"-6884,-25 103-4753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5:36.3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729 140 7571,'0'0'7423,"-58"1"-6268,-183 2-499,121 3-480,59-3 4413,82-24-4040,-5 8-469,-12 10-77,1 0 1,-1 0-1,0-1 0,0 0 1,0 1-1,0-1 1,-1 0-1,1-1 0,-1 1 1,0-1-1,-1 1 1,1-1-1,-1 0 0,0 0 1,0 0-1,0 0 1,-1 0-1,2-8 1,-4 12-13,0 0 0,0-1 1,1 1-1,-1-1 1,0 1-1,0 0 1,0-1-1,-1 1 0,1 0 1,0 0-1,0 0 1,-1 0-1,1 0 0,0 0 1,-1 0-1,1 1 1,-1-1-1,1 0 1,-1 1-1,1-1 0,-1 1 1,0 0-1,1 0 1,-1-1-1,1 1 1,-4 0-1,-54-5-14,52 5 13,-234-1-2031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1 508 7972,'0'0'5218,"77"-116"-5458,-77 110-1505,0-4-2881</inkml:trace>
  <inkml:trace contextRef="#ctx0" brushRef="#br0" timeOffset="1">257 37 6979,'0'0'4914,"19"-36"-13077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8100,'0'0'3970,"19"-23"-10293</inkml:trace>
  <inkml:trace contextRef="#ctx0" brushRef="#br0" timeOffset="1">1 210 8404,'96'-176'3666,"-90"173"-2706,-6-4-736,0 1-144,0 2-80,0-2-16,0-1-1104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0:56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4354,'0'0'8036,"-1"2"-7703,1-2-73,0 0-1,-1 1 0,1-1 0,0 0 0,0 1 1,0-1-1,0 0 0,0 1 0,0-1 0,0 0 1,0 1-1,0-1 0,0 0 0,0 1 0,2 4 3888,-1-5-3887,29 8-147,0-1 1,55 4-1,-7 0-131,-12 0 51,149 31 9,-197-38-41,-1 0-1,0-2 1,26 2 0,62 6-1,174-7-110,-266-4 104,0-1 0,0 0 0,0-1 0,-1-1 0,14-5 0,11-3 8,-28 10-751,16-4 2064,-16 5-3919,2 0-3922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0:57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5026,'0'0'11427,"2"0"-10987,264 10 2193,-245-8-2575,-1 0 0,0 1 0,0 1 0,30 10 0,14 3-4283,-54-16 31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06.1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1005 4 6355,'2'-2'6665,"-7"1"-4478,-5 1-2051,1 2 0,0-1 0,0 1 0,0 1 0,0 0 0,0 0 0,1 0 1,-16 10-1,-73 49-73,56-34-6,-11 11-35,1 1 1,-68 71-1,1-1 487,-31 4-400,146-110-109,0-1-1,0 0 0,0 0 1,1 1-1,-1 0 0,1-1 1,0 1-1,0 0 0,0 0 1,1 0-1,-1 1 0,1-1 1,0 0-1,1 0 0,-1 1 1,0 6-1,1-6-3,0-1 0,-1 1 0,0-1 0,0 1 0,0-1 0,0 1 0,-1-1 0,1 0 0,-1 0 0,0 0 0,0 0 0,-1 0 0,-3 4 1,3-6-8,0 1 1,-1-1 0,1 0 0,0-1 0,-1 1 0,0-1 0,1 1 0,-1-1 0,0 0 0,0-1-1,0 1 1,0 0 0,-5-1 0,8 0-9,-1 0-96,0 0 92,0 1 1,0-1-1,0 0 1,0 0-1,0-1 1,0 1-1,1 0 1,-1-1 0,0 1-1,-3-2 1,2-6 21,1 0 0,0 0 1,1 0-1,0 0 0,0 0 0,0 0 1,1 0-1,0 0 0,1-1 1,1-7-1,0-13 187,-3 22-174,1 1-1,1-1 1,-1 0 0,1 1-1,0-1 1,1 1-1,0-1 1,2-6-1,2-4-368,-10 16-663,-16 22 501,18-18 536,-22 25-379,-36 56-1,54-74 551,0 0-1,1 0 0,1 1 0,0 0 1,0-1-1,1 1 0,0 0 0,1 1 1,0-1-1,0 16 0,5-26-69,-1 1-1,1-1 1,-1 0 0,1 0-1,0-1 1,0 1-1,-1 0 1,1-1 0,0 1-1,0-1 1,0 0-1,3 0 1,-5 0-62,206 1 2730,-95-2-2235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07.48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102 89 1585,'0'0'8577,"10"-14"-8193,1-1-152,-2 2 474,0 0 0,22-21 1,-27 42 5531,-2 21-4891,-1 37-1854,-1-62 832,0 652 1161,-9-619-1491,9-36 6,-1 1-1,1-1 0,-1 1 0,0-1 0,0 0 0,1 1 0,-1-1 0,0 0 0,0 0 0,0 1 0,0-1 0,0 0 0,-1 0 1,1 0-1,0 0 0,0-1 0,-1 1 0,1 0 0,-1 0 0,1-1 0,0 1 0,-1-1 0,-2 1 0,3-1-13,-18 0-230,14 1 234,0-1 0,1 0-1,-1-1 1,0 1 0,1-1 0,-1 0-1,0 0 1,1 0 0,-1-1 0,1 1-1,0-1 1,-1 0 0,1-1 0,0 1-1,0-1 1,1 1 0,-1-1 0,0 0-1,1-1 1,0 1 0,0-1 0,0 1-1,0-1 1,0 0 0,1 0 0,-1 0-1,1 0 1,0-1 0,1 1 0,-1 0-1,-1-7 1,-2-24-262,4 26 291,1 24 2,1-9-31,0 0 0,1-1 1,0 1-1,0 0 1,0-1-1,1 1 0,0-1 1,0 0-1,0 1 1,0-2-1,1 1 0,0 0 1,0-1-1,9 8 1,7 7 5,44 30 1,-55-44 105,-1-1-1,0 0 1,1 0 0,0-1-1,-1 0 1,1-1-1,0 0 1,1 0 0,10 0-1,4-1 299,-1 0-1,35-5 1,-56 5-394,-1-2 0,0 1-1,1 0 1,-1 0 0,0 0 0,0-1 0,1 1 0,-1 0 0,0-1 0,1 1-1,-1-1 1,0 0 0,0 1 0,0-1 0,0 0 0,0 0 0,0 0-1,0 0 1,0 0 0,0 0 0,0 0 0,0 0 0,-1 0 0,1 0-1,0 0 1,-1 0 0,1-1 0,-1 1 0,1-2 0,1-16-8473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08.80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116 6 5394,'0'0'10176,"4"-2"-9293,-4 2-812,1-1 0,-1 1 0,1 0 0,0-1 0,-1 1 0,1 0 0,-1-1 0,1 1 0,0 0 0,-1 0 0,1 0 0,0 0 0,-1-1 0,1 1 1,0 0-1,-1 0 0,1 0 0,0 1 0,0-1 0,-1 0 0,1 0 0,-1 0 0,1 0 0,0 1 0,-1-1 0,1 0 0,1 1 0,0 25 1429,-2-22-1633,7 511 2953,-7-115-2956,-15-401-40,8-1 170,1 0 0,-1 0-1,1-1 1,0 0 0,0 0 0,0-1 0,1 0 0,-1 0-1,1 0 1,0 0 0,-7-9 0,3 4-140,0-2 0,1 1 0,0-1 0,1 0 0,-7-13 0,13 20 85,1 4 240,0 23-126,0-11-64,1 1 0,0-1 0,1 1 0,0-1 0,1 1 0,1-1 0,-1 0 0,2 0 0,0-1 0,0 1 0,1-1 0,0 0 0,1-1 0,1 0 0,10 13 0,-15-21 45,0 0-1,0 0 1,0-1 0,1 1 0,-1-1-1,1 0 1,-1 0 0,1 0 0,-1 0-1,1 0 1,-1-1 0,5 1 0,51-2 748,-28 0-381,-22 0-355,-1 0 1,1 0 0,0 0-1,0-1 1,-1-1-1,1 0 1,-1 0-1,1 0 1,13-9-1,4-4 79,37-30-1,-1 0-54,-61 45-478,7-6 778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0.35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429 27 8708,'0'0'9378,"0"-3"-8709,0-20 945,0 28-1125,2 141 602,-5 181-21,-1-292-1012,-11 51 0,9-59-40,1 1 0,-2 50 0,7-63 3,-1 0 0,-1 0-1,0 0 1,0 0 0,-1-1-1,-1 1 1,-7 15 0,6-23-13,0 0 0,0 0 0,-1-1 0,0 1 0,-7 5 0,11-11-15,0-1 0,0 1 0,0-1 0,0 1 0,0-1 0,0 0 0,1 1 0,-1-1 0,0 0 0,0-1 0,0 1 0,0 0 0,-3-1 0,-5 0-34,-8 1 19,1 0 0,-1-2 0,1 1-1,-1-2 1,1-1 0,0 0 0,0-1 0,0 0 0,-17-10 0,21 9 0,6 4-11,0-1 0,-1-1 0,2 1 0,-1-1 1,0-1-1,1 1 0,0-1 0,0 0 0,0 0 0,1-1 0,-6-6 0,11 12 38,0 0 1,0-1-1,0 1 0,0 0 0,0-1 0,-1 1 0,1 0 0,0-1 0,0 1 0,0 0 1,0-1-1,0 1 0,0-1 0,1 1 0,-1 0 0,0-1 0,0 1 0,0 0 0,0-1 1,0 1-1,0 0 0,1-1 0,-1 1 0,0 0 0,0 0 0,0-1 0,1 1 0,-1 0 1,0 0-1,0-1 0,1 1 0,-1 0 0,0 0 0,1 0 0,-1-1 0,0 1 0,0 0 1,1 0-1,-1 0 0,0 0 0,1 0 0,-1 0 0,1 0 0,-1-1 0,0 1 0,1 0 0,-1 0 1,0 1-1,1-1 0,-1 0 0,0 0 0,1 0 0,-1 0 0,0 0 0,1 0 0,-1 0 1,0 0-1,1 1 0,22 2 8,-1 1 0,0 1 0,0 1 0,0 0 0,-1 2 0,0 1 0,24 13 1,63 24-28,-83-38 13,-3 0 10,0 0 0,1-2 1,0-1-1,1 0 0,-1-2 0,28 1 1,-45-4 19,0 0 0,-1 0 1,1-1-1,0 0 1,-1 0-1,1 0 1,-1-1-1,0 1 1,1-1-1,-1-1 1,0 1-1,0-1 1,0 0-1,-1 0 0,1 0 1,-1-1-1,1 1 1,-1-1-1,0 0 1,0 0-1,-1-1 1,1 1-1,4-10 1,14-14 138,-12 16-101,-1-1 0,0 0 0,0 0 0,-1-1 0,-1 1 0,7-21 0,-12 21 56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2.34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496 534 3842,'0'0'8988,"1"5"-7830,0 0-656,3 8-10,-3 1 4114,-1-6-2212,0-22-1974,-2-79-225,5-118-126,13 132 388,-4 44-1632,-9 60-2353,-5 38 3956,1-59-422,0 0 0,0 0 0,0-1 0,0 1 1,-1 0-1,0-1 0,0 1 0,0-1 0,0 1 0,0-1 1,-1 0-1,1 0 0,-6 5 0,-4 1 32,1-1-1,-1 0 1,-1-1 0,1-1-1,-1 1 1,0-2 0,0 0 0,-1-1-1,0 0 1,1-1 0,-22 3-1,-15-2 313,-98-5-1,62-1-494,84 2 155,0-1 1,0 1 0,1-1-1,-1 1 1,0-1 0,1 0-1,-1 0 1,0 0-1,1 0 1,-1 0 0,1 0-1,-1 0 1,1 0 0,0-1-1,-1 1 1,1 0 0,0-1-1,0 1 1,0-1-1,0 1 1,0-1 0,0 0-1,1 1 1,-1-1 0,0 0-1,1 0 1,-1 0-1,1 1 1,0-1 0,-1-4-1,-3-65 1080,4 61-978,0-23 157,-2 23-226,2 1 0,-1-1 0,1 1 0,1-1 0,0 1 1,0-1-1,1 1 0,0-1 0,0 1 0,1 0 0,0 0 0,1 0 0,5-8 1,-2 7 10,-3 6-27,0-1 0,0 0 0,-1 0 0,1 0-1,-1 0 1,-1-1 0,1 0 0,2-8 0,-5 13 10,13 12-7600,-6-2 1061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2.9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58 512 6995,'0'0'12654,"0"-13"-10642,-19-269 271,19 132-2187,0 84-3817,-19 77-4283,0 8-4199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10181,'0'0'3361,"51"0"-8131,-38 0-528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3.2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8884,'0'0'13134,"27"1"-12139,7 2-724,124 3 659,55-6-348,-121 0-6996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3.6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1 201 7619,'0'0'10210,"0"13"-7854,0-30-1874,0 6-195,0 1 1,0-1 0,1 0 0,4-18 0,-3 24-245,-1 1 1,1 0-1,0 0 0,0 0 0,1 0 0,-1 0 1,1 0-1,0 1 0,-1-1 0,2 1 1,-1 0-1,0 0 0,1 0 0,7-4 0,5-4 185,1 2 0,0 1 0,0 0-1,28-8 1,18 3-911,-56 13-237,1-1-1,0 2 1,-1-1 0,1 1-1,12 2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4.07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348 39 6723,'0'0'8337,"-39"-7"-8193,-122-22-34,155 28-83,-1 0 0,0 1 0,1-1 0,-1 1 0,0 0 0,1 1 0,-1-1 0,0 2 0,1-1 0,-1 1 0,-7 2 0,10-2-14,1 0 0,0 0 0,-1 0 0,1 0 0,0 0 0,0 1 0,1-1 0,-1 1 0,1 0 0,-1 0 1,1 0-1,0 0 0,0 0 0,-3 7 0,1 2 32,0 1 1,1-1 0,1 1-1,0 0 1,1 0-1,0 0 1,1 1 0,2 12-1,-2 0 119,0-25-124,1 0 1,-1 0 0,0 0-1,1 0 1,-1 0 0,1 0-1,-1 0 1,1 0 0,-1 0 0,1-1-1,0 1 1,-1 0 0,1 0-1,0-1 1,0 1 0,0 0 0,-1-1-1,1 1 1,0-1 0,0 1-1,0-1 1,0 1 0,0-1-1,0 0 1,0 0 0,0 1 0,0-1-1,0 0 1,0 0 0,0 0-1,2 0 1,42 0 1118,-33 0-899,4 0 8,-9 0-143,0 0 0,-1 0 0,1 0 1,-1-1-1,12-2 0,-15 2-116,-1 0 0,0 0 0,0 0 0,0 0-1,0-1 1,0 1 0,0-1 0,0 1 0,0-1 0,-1 1 0,1-1 0,0 0 0,-1 0-1,0 0 1,1 0 0,-1 0 0,0 0 0,0 0 0,0-1 0,1-2 0,5-16-18,-5 11-78,1 0 0,0 0 0,1 1 0,0-1-1,1 1 1,0-1 0,0 1 0,1 1-1,7-10 1,-12 19 114,0-1-1,-1 1 0,1 0 1,-1-1-1,1 1 0,-1 0 1,1-1-1,-1 1 0,0 0 1,1 0-1,-1 0 0,0-1 1,0 1-1,1 0 0,-1 0 1,0 0-1,0-1 0,0 1 1,0 0-1,0 0 0,0 0 1,0 0-1,0 0 0,-1 1 1,2 34-64,-1-34 66,-1 25 4,0-18-70,1 0 0,0 0 0,0 0 0,1 0 0,2 11 0,-2-18-56,0 0-1,-1 1 0,1-1 0,0 0 0,0 0 0,1 0 1,-1 0-1,0 0 0,1 0 0,-1-1 0,1 1 0,0 0 1,0-1-1,-1 1 0,1-1 0,0 1 0,0-1 0,0 0 1,0 0-1,1 0 0,-1 0 0,0 0 0,0-1 1,4 1-1,25 4-1962,-12-5-1389,-6 0-285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4.3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13 262 9092,'0'0'8484,"0"-69"-8212,-13 39-144,13-3-48,0 0 32,0 6-112,0 0 0,0 7-800,7 1-801,5 15-1472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4.81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0 120 9925,'0'0'9647,"3"16"-8924,0 3-525,0-9-25,-1 1 1,-1 0-1,0 21 0,-1-32-35,0-14-564,0-7 403,0 9 52,0 1 0,0-1 0,1 0 0,4-17 0,-3 24-24,0-1-1,0 1 1,0 0-1,1 0 1,0 0-1,0 1 1,0-1-1,1 0 1,0 1-1,0 0 1,0 0 0,5-4-1,0 0-10,-4 3 11,-1 1 1,1 0-1,0 0 1,0 0-1,0 0 0,1 1 1,7-4-1,-12 7 46,37 2 472,-30 2-477,-1 0 0,1 0 1,-1 0-1,-1 1 0,1 0 0,-1 1 1,1-1-1,-2 1 0,1 0 0,-1 1 0,0-1 1,0 1-1,5 10 0,0-1 48,-2 1-1,0 0 1,-1 0-1,8 32 1,-14-34-180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5.1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 37 1521,'0'0'13270,"-39"-36"-13270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5.5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283 0 3954,'0'0'12854,"-15"1"-12620,-167 6-41,179-7-193,0 0 0,-1 0 0,1 1 0,-1-1 1,1 1-1,0 0 0,-1 0 0,1 0 1,0 0-1,0 1 0,0-1 0,0 1 0,0 0 1,0 0-1,0 0 0,1 0 0,-1 0 1,1 1-1,0-1 0,-1 1 0,1 0 0,0 0 1,0-1-1,1 1 0,-1 0 0,-1 6 1,-1 2-17,2 1 0,0 0 1,0 0-1,2 0 1,-1 0-1,2 13 0,-1-5 74,0-19-20,1 1-1,-1-1 1,1 0-1,-1 1 1,1-1-1,0 1 1,-1-1-1,1 0 0,0 0 1,0 1-1,0-1 1,0 0-1,0 0 1,0 0-1,0 0 1,1 0-1,-1 0 1,0 0-1,1-1 1,-1 1-1,0 0 1,1-1-1,-1 1 1,1-1-1,-1 1 1,1-1-1,-1 0 0,1 1 1,-1-1-1,1 0 1,-1 0-1,3 0 1,64 0 1418,-48-1-1249,-7 1-54,-12 0-143,1 1 0,0-1 0,0 0 0,-1 1 0,1-1-1,0 0 1,0 0 0,-1 0 0,1-1 0,0 1 0,0 0-1,0-1 1,-1 1 0,1-1 0,0 1 0,-1-1 0,1 0 0,-1 0-1,1 0 1,-1 0 0,1 0 0,-1 0 0,1 0 0,-1 0 0,0-1-1,0 1 1,0 0 0,1-1 0,-1 1 0,-1-1 0,1 1 0,0-1-1,0 0 1,-1 1 0,1-1 0,0-2 0,5-13-40,1 1 0,16-29 0,-19 39-1,-1 0-1,1 0 0,1 1 0,-1-1 0,1 1 0,0 1 0,0-1 0,1 0 0,-1 1 0,8-4 1,-12 7 289,0 12 396,5 31-217,12 63-134,-16-94-283,1 0 0,1 0 0,0 0 0,0 0 0,1-1 0,11 17 0,-4-18 107,-7-9-4674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6.18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0 110 3666,'0'0'6443,"1"-18"-5646,4-55 268,-4 55 3590,-1 21-3470,-1 66 1174,0-4-1549,2 0 0,3 1 1,17 93-1,6-30-655,11 47-97,-37-173-55,-1-2-1,0 0 0,0 1 0,1-1 0,-1 1 0,0-1 0,1 0 0,-1 1-1,0-1 1,1 0 0,0 0 0,-1 1 0,1-1 0,0 0 0,0 0-1,0 0 1,-1 0 0,1 0 0,0 0 0,0 0 0,1 0 0,-1 0-1,0-1 1,2 2 0,-2-2-23,5-4-579,17-52 271,-18 42 311,0 0 0,2 0 0,11-20 0,-7 19-61,0-1 0,2 1 0,0 1 0,0 0 0,21-15 0,-26 23 89,-1 1 1,1-1-1,0 2 1,0-1-1,1 1 0,-1 0 1,1 1-1,0 0 1,0 0-1,0 1 1,1 0-1,17-1 1,-27 14 69,1 13-76,0-17-7,0 1 0,0 0-1,-1 0 1,0 0 0,0 0-1,-1 0 1,0-1 0,-1 1-1,0 0 1,-3 9 0,-2-10-5,0 1 1,0-1 0,-1 0 0,0-1 0,0 1-1,-1-2 1,1 1 0,-1-1 0,-1-1 0,1 0 0,-1 0-1,-18 5 1,10-9-35,17 0-84,1-17-11266,0 1 6417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6.8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0 3009,'0'0'11977,"7"13"-10998,-3-8-885,3 6 119,0 1 0,0 0-1,-1 0 1,-1 0 0,0 1-1,-1-1 1,0 1 0,3 20 0,-7 155 1354,-3-117-1353,8 74 0,-5-142-186,0-1 0,1 1-1,-1-1 1,1 1 0,0-1-1,-1 1 1,1-1 0,0 1-1,0-1 1,1 0 0,-1 1 0,0-1-1,1 0 1,-1 0 0,1 0-1,0 0 1,0 0 0,0-1-1,0 1 1,0 0 0,0-1 0,0 1-1,0-1 1,1 0 0,-1 0-1,1 0 1,-1 0 0,3 0-1,7 2 173,-1-2 0,0 0 0,1 0 0,-1-1 0,15-2 0,4 1-357,-24 1 155,1-1 0,-1 0 0,1 0 0,-1-1 0,0 0 0,0 0 0,0 0 0,0-1 0,0 0 0,-1 0 0,1-1-1,-1 1 1,0-1 0,0 0 0,0-1 0,0 1 0,4-6 0,-4 4-22,0 0 0,-1 0 0,1 0 0,-1 0 0,-1-1 0,1 0 0,-1 0 0,0 0 0,-1 0 0,0 0 0,0-1 0,0 1 0,-1-1 0,1-8 0,-3 15 6,1 0 0,0 1 0,0-1-1,0 0 1,-1 0 0,1 0 0,0 0 0,-1 0 0,1 1 0,-1-1 0,1 0 0,-1 0 0,1 1 0,-1-1-1,1 0 1,-1 0 0,0 1 0,1-1 0,-1 1 0,0-1 0,0 1 0,1-1 0,-1 1 0,0-1 0,-1 1-1,-33-8-164,-37 11 90,70-3 98,1 1 1,-1-1-1,0 1 1,1 0-1,-1-1 1,1 1-1,-1 0 1,1 0-1,0 0 1,-1 0-1,1 0 1,0 0-1,0 0 1,-1 1-1,1-1 1,0 0-1,0 1 1,0-1-1,1 1 1,-1-1-1,0 1 1,0-1-1,1 1 1,-1-1-1,1 1 1,0 0-1,-1 2 1,-1 53 286,3-37-47,-1-18-200,0 1 0,1-1 0,-1 1 0,1-1 0,-1 1 0,1-1 0,0 1 0,0-1 0,0 0 0,0 0 0,0 1 0,1-1 0,-1 0 0,1 0 0,-1 0 0,5 3 0,-1 0 27,0-1 0,1 0-1,0 0 1,0-1 0,0 0-1,7 4 1,12 2 135,1-1 0,36 6-1,-51-12-127,269 47-1621,-256-45-1374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7.5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9284,'0'0'7745,"3"30"-6395,9 97-240,-10-117-954,0-1-1,0 1 1,1 0-1,0-1 1,1 0 0,0 0-1,10 16 1,0 2 306,0 2-243,-1 1-1,-2 0 0,-1 1 0,-2 0 0,-1 0 0,-1 1 1,-1 0-1,-1 33 0,-4-64-245,-7-26-405,0-3 439,2 1 0,1-1 0,1-1 0,1 1-1,1 0 1,7-53 0,-4 72-2,0 1-1,0-1 1,1 1 0,1 0 0,-1 0-1,1 0 1,1 0 0,0 1-1,0-1 1,0 1 0,1 0 0,10-10-1,7-4 0,1 0-1,29-19 1,-41 33 31,-10 6-30,-1 1 0,1-1 0,-1 0 0,1 0 0,-1 0 0,0 0 0,1 0 0,-1 0 0,0 0 0,1 0 0,-1 0 0,0 0 0,0-1 0,0 1 0,1-3 0,-2 4 62,0 3-86,1 31 34,0-19-7,0 0 1,-1-1 0,-1 1-1,0 0 1,-5 20 0,3-28-54,-7 10-732,9-12-79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2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5859,'0'0'13366,"0"4"-9769,0 34-3550,0 428 884,7-394-925,-7-71-5,0 0 1,1 0 0,-1 0-1,0 0 1,1 0 0,-1 0 0,1 0-1,-1 0 1,1-1 0,0 1-1,-1 0 1,1 0 0,0-1 0,-1 1-1,1 0 1,0-1 0,0 1-1,0-1 1,-1 1 0,1-1-1,0 0 1,0 1 0,0-1 0,0 0-1,0 1 1,0-1 0,0 0-1,2 0 1,27 3 175,327 14 1000,-224-17-1198,-131 0-161,-78 0-17106,62 0 13364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8.0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123 95 6835,'0'0'9895,"16"-9"-9609,46-31-169,-62 40-116,1 0 0,-1 0 1,0 0-1,1 0 0,-1-1 0,1 1 0,-1 0 0,1 0 0,-1-1 0,0 1 1,1 0-1,-1 0 0,0-1 0,1 1 0,-1 0 0,0-1 0,1 1 0,-1 0 1,0-1-1,0 1 0,1-1 0,-1 1 0,0 0 0,0-1 0,0 1 0,0-1 1,1 1-1,-1-1 0,0 1 0,0-1 0,0 1 0,0-1 0,0 1 0,0 0 1,0-1-1,0 1 0,-1-1 0,1 1 0,0-1 0,0 1 0,0-1 0,0 1 1,-1 0-1,1-1 0,0 1 0,0-1 0,-1 1 0,1 0 0,0-1 0,0 1 1,-1 0-1,1-1 0,-1 1 0,1 0 0,0 0 0,-1-1 0,1 1 0,-1 0 1,1 0-1,0 0 0,-1-1 0,1 1 0,-1 0 0,-14-5 39,1 0 1,-1 1-1,0 1 0,0 0 1,0 1-1,0 1 0,-1 0 0,1 1 1,-17 2-1,31-2-35,-1 0 0,1 0-1,0 1 1,-1-1 0,1 0 0,-1 1-1,1-1 1,0 1 0,0 0 0,-1-1-1,1 1 1,0 0 0,0 0 0,0-1-1,-1 1 1,1 0 0,0 0 0,0 0-1,1 1 1,-1-1 0,0 0 0,0 0-1,0 0 1,1 1 0,-1-1 0,1 0-1,-1 1 1,1-1 0,-1 2 0,-1 46 259,2-33-100,0-15-143,1 0 0,-1 0 0,0-1 0,1 1-1,-1 0 1,0-1 0,1 1 0,-1 0 0,1-1 0,-1 1 0,1 0 0,-1-1-1,1 1 1,-1-1 0,1 1 0,0-1 0,-1 1 0,1-1 0,0 0 0,-1 1-1,1-1 1,0 0 0,0 1 0,-1-1 0,1 0 0,0 0 0,0 0 0,-1 0-1,1 0 1,0 0 0,1 0 0,36 0 419,-24 0-195,-7 0-230,0 0 0,1 0 0,-1-1 0,0 0 0,1 0 0,-1 0 0,0-1 1,0 0-1,0-1 0,0 1 0,0-1 0,-1-1 0,1 1 0,7-6 0,-8 22-23,2 1 0,0-1-1,14 19 1,-20-30-148,-1 1-81,1-1-1,0 0 1,0 1 0,0-1-1,0 0 1,0 0-1,1-1 1,-1 1 0,1 0-1,-1-1 1,5 3 0,21 1-7576,-16-5 1914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8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1 186 6819</inkml:trace>
  <inkml:trace contextRef="#ctx0" brushRef="#br0" timeOffset="1">1 186 6819,'309'57'2287,"-255"-49"-1231,-46-11-66,-8-45 3180,0-27-2453,0 67-1559,1 4-110,0 0-1,0 1 0,1 0 1,-1-1-1,1 1 1,0 0-1,0 0 1,0 0-1,0 0 1,0 0-1,1 0 0,-1 0 1,1 1-1,0-1 1,0 1-1,0 0 1,0 0-1,0 0 0,1 0 1,5-2-1,77-31 296,-85 34-340,13-3-22,0 0 0,1 0 0,-1 2-1,16-2 1,11 2-6997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8.74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186 3 12134,'0'0'6053,"7"0"-5989,8-1 31,-49 0 50,12 0-210,-1 2 0,-28 4 0,46-4 48,1 0 0,0 0-1,0 1 1,0 0 0,0 0 0,1 0-1,-1 0 1,0 0 0,1 1-1,-1 0 1,1 0 0,0 0 0,0 0-1,0 0 1,1 0 0,-1 1-1,1 0 1,0-1 0,0 1-1,0 0 1,0 0 0,0 0 0,1 0-1,0 0 1,0 0 0,0 1-1,0-1 1,1 5 0,0-9 409,4 0-321,0 0 0,-1 0 0,1-1 0,0 0 0,0 0 0,0 0 0,6-3 0,49-38 1,-58 42-92,0 0-1,0 0 0,0 0 0,1-1 1,-1 1-1,0 1 0,0-1 0,1 0 1,-1 0-1,0 0 0,0 0 0,0 1 1,0-1-1,1 1 0,-1-1 0,0 1 1,0-1-1,0 1 0,0 0 0,0-1 1,2 3-1,24 21-350,-16-13 24,-1-3 10,0-1 0,0 0-1,1-1 1,0 0-1,0 0 1,1-1-1,0-1 1,14 4 0,-12-5-1701,1 0-1,0-1 1,25 0 0,-34-2-2857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9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0 1 5779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9.56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60 5779,'219'130'4290,"-175"-104"2828,-44-166-5144,0 140-1969,0-1 0,0 0 0,0 1 0,0-1-1,0 0 1,1 1 0,-1-1 0,0 0 0,0 1 0,1-1 0,-1 1 0,1-1 0,-1 0 0,0 1 0,1-1 0,-1 1 0,1-1 0,-1 1 0,1-1-1,-1 1 1,1 0 0,0-1 0,-1 1 0,1 0 0,-1-1 0,1 1 0,0 0 0,-1 0 0,1-1 0,0 1 0,-1 0 0,1 0 0,0 0 0,0 0-1,-1 0 1,1 0 0,0 0 0,-1 0 0,1 0 0,0 1 0,-1-1 0,2 0 0,0 0 8,-1 1 0,1-1 0,0 1 0,-1-1 0,1 1 0,0-1 0,-1 1-1,1 0 1,-1 0 0,1 0 0,-1 0 0,1 0 0,-1 0 0,0 0 0,1 1 0,1 1 0,6 21 6,8 15-11,-16-38 0,0 0 0,0 1 0,0-1 0,0 0 0,0 1 0,1-1 0,-1 0 0,0 0 0,1 0 0,-1 0 0,1 0 0,-1-1 0,1 1 0,-1 0 0,1-1 0,-1 1 0,1-1 0,0 1 0,-1-1 0,1 0 0,3 0 0,3 0-6,0 0 0,0-1 0,1-1 0,-1 1 0,0-1 0,0-1 0,0 1 0,-1-1 0,1-1 0,9-5 0,3-4 3,-1-1 0,22-20 0,-24 19 4,0 1 0,0 1-1,28-15 1,-44 27 314,-1 41 101,-1-32-408,1-1-1,1 1 1,-1 0 0,1-1 0,1 1 0,0-1-1,0 1 1,0-1 0,5 11 0,-5-15-167,1 1 0,-1-1 0,1 0 0,0 0 0,0 0 0,0 0-1,0 0 1,0-1 0,1 1 0,-1-1 0,1 0 0,-1 0 0,1 0 0,0-1 0,0 1 0,0-1 0,0 0 0,0 0 0,6 1 0,34 3-4502,-2-4 3598,-32-1 1638,1-1-1,0-1 1,-1 0-1,1 0 1,-1-1-1,0-1 1,0 0-1,0 0 1,15-9 0,-11 5 21,-7 4-290,1 0 1,-1-1 0,1 0 0,9-9-1,-16 13-301,1-1-1,-1 1 1,0 0 0,0-1-1,0 1 1,0 0-1,0-1 1,0 0-1,-1 1 1,1-1 0,0 1-1,-1-1 1,1 0-1,-1 1 1,0-1-1,1 0 1,-1 1 0,0-1-1,0 0 1,0 0-1,0 1 1,-1-1 0,1 0-1,0 0 1,-1 1-1,1-1 1,-1 0-1,-1-2 1,1 3-19,-1 1 0,1-1 1,-1 0-1,1 1 0,-1-1 0,1 0 0,-1 1 1,0 0-1,1-1 0,-1 1 0,0 0 0,1 0 0,-1 0 1,0 0-1,1 0 0,-1 0 0,-3 2 0,-1-2-25,-11 0-50,9-1 38,0 1 1,1 0-1,-1 1 0,0-1 1,1 1-1,-1 1 0,-10 3 0,16-4 48,0 0 0,0 1 0,0-1-1,0 1 1,0-1 0,0 1-1,0 0 1,0 0 0,1 0-1,-1 0 1,0 0 0,1 0-1,0 0 1,0 1 0,0-1-1,0 0 1,0 1 0,0-1-1,0 1 1,1-1 0,-1 1-1,1 0 1,0-1 0,0 1-1,0-1 1,0 6 0,0 7 57,-1-13-34,1 0 0,-1 0 0,1 0 0,0 0 0,0 0 0,0 0 0,0 0 0,0 0 0,0 0 0,0 0 0,1 0 0,-1 0 0,1 0 0,0 0 0,-1 0 0,1 0 0,0 0 0,0-1 0,0 1 0,0 0 0,0 0 0,1-1 0,-1 1 0,0-1 0,1 1 0,-1-1 0,1 0 0,0 0 0,2 2 0,21 7 57,1-2 1,0 0 0,43 6 0,32 1-3076,-40-14-5190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19.90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276 586 2737,'0'0'12649,"2"-12"-11329,-2 10-1291,1-2 68,0 0 1,0 0-1,0-1 0,-1 1 1,0 0-1,0-1 1,0 1-1,0-1 0,-1 1 1,0 0-1,0-1 1,0 1-1,0 0 1,0 0-1,-1 0 0,0 0 1,0 0-1,0 0 1,0 0-1,-1 1 1,-4-6-1,-19-21-8,1-1 1,2-1-1,1-1 0,2-1 1,1 0-1,2-2 1,1 0-1,2-1 0,2 0 1,1-1-1,-6-41 0,17 79-246,0-1 0,0 0 0,0 0-1,0 1 1,-1-1 0,1 0-1,0 0 1,0 1 0,0-1 0,-1 0-1,1 1 1,0-1 0,-1 0-1,1 1 1,0-1 0,-1 0-1,1 1 1,-1-1 0,1 1 0,-1-1-1,1 1 1,-1-1 0,0 1-1,1-1 1,-1 1 0,0-1-1,1 1 1,-1 0 0,0 0 0,1-1-1,-1 1 1,0 0 0,0 0-1,1 0 1,-1 0 0,0 0 0,0 0-1,1 0 1,-1 0 0,0 0-1,0 0 1,1 0 0,-2 1-1,-2-1-1106,-2 0-2930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20.2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7924,'0'0'8654,"43"9"-8512,135 30-102,-135-31 12,72 6 0,-93-13 65,1 2 1,39 9-1,-39-8 584,1-1-1,-1-1 1,38-1 0,-52-1 42,-26-17-671,0 13-172,0-1 0,0 2 0,0 0 0,-1 1 0,1 1 0,-1 0 0,-23 3 0,5-1-82,34-1 184,0 0 0,1 0-1,-1 0 1,0 0 0,1 1 0,-1-1 0,1 1 0,-1-1 0,1 1 0,-1-1-1,1 1 1,-1 0 0,1 0 0,-1 0 0,1 0 0,0 0 0,0 0 0,-1 0 0,1 0-1,0 0 1,0 1 0,0-1 0,0 0 0,0 1 0,1-1 0,-1 1 0,0-1-1,1 1 1,-1-1 0,1 1 0,-1-1 0,1 4 0,-2 5 59,1 1 0,1-1-1,-1 1 1,3 13 0,-1 3 229,-1-24-245,1 0 0,-1 0 0,1 0 0,0 0-1,0 1 1,0-1 0,0 0 0,1 0 0,-1-1 0,1 1 0,-1 0 0,1 0 0,0-1-1,0 1 1,1-1 0,-1 0 0,0 1 0,1-1 0,-1 0 0,1-1 0,3 3-1,10 5 55,-1-1 0,32 12-1,-10-5-103,-2 2-1106,58 18 0,-79-31-664,-1-1 0,1 0-1,0-1 1,19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20.63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10 306 1105,'0'0'13913,"1"-7"-12489,2-9-954,-1 0 0,-1 0 0,-1 0 0,0 0 0,-1 0 0,-5-31 0,4 40-452,0 0 0,0-1-1,1 1 1,0 0 0,0-1 0,1-8 0,0 14 8,0-1 0,0 1 0,0-1-1,0 0 1,1 1 0,-1-1 0,1 1-1,0-1 1,0 1 0,0 0 0,0-1 0,0 1-1,0 0 1,1-1 0,-1 1 0,1 0 0,0 0-1,-1 0 1,1 0 0,4-2 0,3-3-4,1 2 0,0 0 1,0 0-1,0 0 0,1 1 1,0 1-1,-1 0 0,1 1 0,0 0 1,13-1-1,-23 4-348,0 1-1,0 0 1,-1-1-1,1 1 1,0 0-1,-1-1 1,1 1-1,-1 0 1,0 0-1,1-1 1,-1 1-1,0 0 1,0 0-1,0 0 1,0 0-1,-1-1 1,0 5-1,1 1-2816,0 1-2638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20.9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0 289 6867,'0'0'11915,"15"5"-10789,45 12-251,-45-12-109,-15-27-721,-1-18-45,-1 0 0,-7-41 0,7 70 9,1-1 0,0 1 0,1-22 1,0 31-8,0-1 0,0 1 1,0-1-1,1 1 0,-1 0 1,1-1-1,-1 1 0,1 0 1,0-1-1,0 1 1,0 0-1,0 0 0,0 0 1,1 0-1,-1 0 0,1 0 1,-1 0-1,1 0 0,0 1 1,0-1-1,-1 1 1,1-1-1,5-2 0,-2 2-13,1 0-1,0-1 1,0 2-1,0-1 0,0 1 1,1 0-1,-1 0 1,0 1-1,1-1 1,-1 2-1,8 0 1,-14 0-172,1-1 0,0 1 0,0 0 0,0 0 1,-1 0-1,1 0 0,-1 0 0,1 0 1,-1 0-1,1 0 0,-1 1 0,1-1 1,-1 0-1,0 0 0,0 0 0,1 0 0,-1 1 1,0-1-1,0 0 0,0 0 0,-1 0 1,1 1-1,0-1 0,-1 1 0,1 3-1690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61 210 2305,'0'0'5421,"-10"-5"-5010,-28-17 104,27 7 320,11 14-516,0 0 0,-1 0 0,1 0 0,0-1-1,0 1 1,0 0 0,0 0 0,0 0 0,0 0-1,0-1 1,0 1 0,0 0 0,1 0 0,-1 0-1,0 0 1,1-1 0,-1 1 0,1 0 0,-1 0-1,1 0 1,-1 0 0,1 0 0,0 0 0,0 1-1,-1-1 1,1 0 0,2-1 0,237-51 2562,-172 36-2390,93-10 0,-147 22-3684,-22-1-525,-21-2 1067,-89-8-3589,101 12 3735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3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3 173 1649,'0'0'10010,"-3"-15"-7977,6 13-1916,-1 0 0,1 0 1,-1 1-1,1-1 0,0 1 1,0 0-1,0 0 0,0 0 1,0 0-1,0 0 0,0 1 0,0 0 1,6-1-1,6-1 402,539-111 5016,-495 100-5360,-43 9-591,0 1-1,0 0 1,26-1-1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87 7363,'0'0'849</inkml:trace>
  <inkml:trace contextRef="#ctx0" brushRef="#br0" timeOffset="1">359 87 5779,'-294'-73'3905,"288"73"-911,-1 0-1490,1-3-623,-7-1-657,7 1-224,-7 3-288,6-3-1777,1 3-2977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3 11381,'0'0'4930,"-96"-3"-7875,83 3-2465</inkml:trace>
  <inkml:trace contextRef="#ctx0" brushRef="#br0" timeOffset="1">506 3 1056,'-473'107'4419,"466"-104"-2579,-6-3-1840,7 0-656,0 0-2497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 9124,'0'0'6803,"-45"59"-9556,32-59-2113</inkml:trace>
  <inkml:trace contextRef="#ctx0" brushRef="#br0" timeOffset="1">122 283 6083,'0'0'9284,"-109"86"-10789,103-86-1264,0 3-2321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9268,'0'0'3490,"-45"63"-6964,33-60 129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3842,'0'0'11893,"-32"70"-11893,26-60-80,-1 3-576,1-6-497,0 9-575,-7 1-722,6-10-735,1 3-2994</inkml:trace>
  <inkml:trace contextRef="#ctx0" brushRef="#br0" timeOffset="1">77 508 6723,'0'0'6723,"-38"80"-6771,32-70-848,-7 6-1121,6-9-1425,-5 3-3601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0 3265,'0'0'7828,"-32"87"-9413,19-87-1088,6 0-2689</inkml:trace>
  <inkml:trace contextRef="#ctx0" brushRef="#br0" timeOffset="1">33 422 3330,'0'0'5218,"-19"66"-6034,19-56-305,-7 4 145,7-1 623,0 0 305,0 4-368,0-11 112,-6 4-2289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6531,'0'0'8292,"6"11"-1601,-5-16-6615,0 0-1,0-1 1,0 1 0,1 0 0,0 0-1,0-1 1,0 2 0,1-1-1,-1 0 1,1 0 0,4-5 0,45-51 321,-41 49-303,72-85 253,-78 92-1066,2-4 1408,-7 5-4285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0 7027,'0'0'6723,"-39"73"-6867,20-59-576,0-1-833,0 3-512,12-9-1376,1 0-2082</inkml:trace>
  <inkml:trace contextRef="#ctx0" brushRef="#br0" timeOffset="1">0 641 4642,'0'0'1217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3570,'0'0'5922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0 6531,'0'0'7491,"-71"103"-7491,71-93-304,-12 3-736,5-9-1537</inkml:trace>
  <inkml:trace contextRef="#ctx0" brushRef="#br0" timeOffset="1">26 388 1201,'0'0'15399,"-25"40"-15399,25-30-128,0-6-1137</inkml:trace>
  <inkml:trace contextRef="#ctx0" brushRef="#br0" timeOffset="2">26 388 9444,'109'150'3234,"-90"-160"-2962,-6 0-272,-13 3-896,6-3-3939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1825,'0'0'12176,"10"-2"-5858,-7-1-6444,-3-57-8350,0 52 3770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13 140 48,'0'-17'2993,"0"7"-880,0 0 48,0 0-256,0-3-176,0 3-112,0 0-161,0 0-303,0 4-369,0-1-159,0 0-193,0 4-304,0-4-80,0 1-48,0-1-560,0 4-1057,-13 0-1937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161 163 5234,'0'0'8372,"0"-33"-8372,0 30-512,-6 0-721,-1-1-944,1 1-1728</inkml:trace>
  <inkml:trace contextRef="#ctx0" brushRef="#br0" timeOffset="1">161 163 4786,'-109'-146'4226,"109"143"-2225,0 0-416,-6 3-881,-7-4-704,0-2-496,0 6-1169,7 0-2385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97 4418,'0'0'13110,"0"-60"-13110,0 47-176,0 3-1393,-7 3-2273,-5 1-2865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250 429 9925,'-160'-189'2945,"160"185"-1777,0 1-319,0-3-657,-7-1-192,-5 0 0,5-3-1121,-6 4-1136</inkml:trace>
  <inkml:trace contextRef="#ctx0" brushRef="#br0" timeOffset="1">13 110 5683,'0'0'9764,"0"-63"-9444,0 57-208,0-1-48,0 0-64,0-3-320,0 4-832,-6-1-1410,-1 4-2464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128 212 7235,'0'0'8692,"-13"-39"-9636,7 32-1553,0 4-2354</inkml:trace>
  <inkml:trace contextRef="#ctx0" brushRef="#br0" timeOffset="1">128 212 5891,'-96'-195'5090,"96"191"-2993,0 1-688,0 0-1409,-6 3-192,-7-4-1457,0 1-2337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90 3666,'0'0'7075,"-45"0"-9748</inkml:trace>
  <inkml:trace contextRef="#ctx0" brushRef="#br0" timeOffset="1">237 90 5122,'-224'-83'465,"224"80"-465,-13 0-2145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7523,'0'0'8644,"-2"6"-7894,2-4-692,0 0 1,0 0-1,-1-1 0,1 1 1,0 0-1,0 0 0,1 0 1,-1 0-1,0 0 0,1 0 1,-1-1-1,1 1 0,-1 0 0,1 0 1,0 0-1,0-1 0,0 1 1,0-1-1,2 4 0,1-1 82,0-1 0,1 0-1,-1 1 1,1-1 0,-1-1-1,1 1 1,8 2 0,173 64 2898,-14-8-1877,-123-44-1644,-30-14-5976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167 240 3762,'0'0'3601</inkml:trace>
  <inkml:trace contextRef="#ctx0" brushRef="#br0" timeOffset="1">167 240 3842,'-115'-226'5090,"95"226"-4754,1-3-336,13-4-1296,-1 4-4211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9380,'0'0'6003,"39"109"-10757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12390,'0'0'8275,"64"159"-8243,-57-126-32,-1 4-736,1 0-1409,-1-1 1233,-6-6-353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5587,'0'0'11845,"122"50"-11365,-109-40-288,0 0-192,6 3-256,6 4-928,14 0-1986,-26-11-2849</inkml:trace>
  <inkml:trace contextRef="#ctx0" brushRef="#br0" timeOffset="1">544 246 2337,'0'0'12966,"141"73"-12966,-122-56-512,13 3-1409,-25-17-1745,6 3-4193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7603,'0'0'8084,"167"90"-8676,-142-74-1777,-18-9-913,6-4-6162</inkml:trace>
  <inkml:trace contextRef="#ctx0" brushRef="#br0" timeOffset="1">538 240 7123,'0'0'8932,"141"40"-8932,-109-27-480,-20-6-1841,-5-1-2625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4690,'0'0'12038,"58"0"-12038,-52 0-48,7 0-1361,-6 0-2625,5 0-2945</inkml:trace>
  <inkml:trace contextRef="#ctx0" brushRef="#br0" timeOffset="1">0 100 7299,'410'-67'3394,"-397"64"-1473,0 3-481,-7-3-383,0-4-769,7 0-256,-6 1-32,5-1-528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1 262 9204,'0'0'7188,"89"-33"-7188,-82 23-417,-7 3-1568,0 1-2721</inkml:trace>
  <inkml:trace contextRef="#ctx0" brushRef="#br0" timeOffset="1">1 262 7011,'332'-206'3330,"-319"196"-1682,-6 1-63,-1 2-368,0 0-625,1 4-304,-1 0-208,1-1-80,-1-2-400,-6-1-1921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0 290 6435,'0'0'6851,"77"-60"-7939</inkml:trace>
  <inkml:trace contextRef="#ctx0" brushRef="#br0" timeOffset="1">0 290 4242,'192'-253'5394,"-172"247"-4337,-8-1-497,1-3-560,-6 3-80,-7 4-1377,0 0-1264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0 183 3538,'0'0'0</inkml:trace>
  <inkml:trace contextRef="#ctx0" brushRef="#br0" timeOffset="1">0 183 3650,'122'-179'192,"-122"175"-192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0 386 3057,'0'0'7188,"39"-47"-7781</inkml:trace>
  <inkml:trace contextRef="#ctx0" brushRef="#br0" timeOffset="1">352 44 10373,'0'0'2785,"39"-40"-3681,-39 36-1874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1 992,'0'0'19305,"0"3"-18889,7-3-175,-1 0-1730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0 542 7603,'269'-219'2193,"-256"209"-1280,-7 0-81,1 6-432,-7 1-336,0 0-64</inkml:trace>
  <inkml:trace contextRef="#ctx0" brushRef="#br0" timeOffset="1">448 104 7956,'0'0'4770,"71"-90"-6323,-71 83-880,0 1-2113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0 488 7635,'0'0'5763,"39"-73"-5891,-39 67-1681,0-1-3377</inkml:trace>
  <inkml:trace contextRef="#ctx0" brushRef="#br0" timeOffset="1">173 127 7684,'0'0'5522,"45"-113"-5970,-45 110-2033,0-7-3458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1 562 6819,'0'0'7299,"64"-77"-7459,-58 54-848,-6 16-1681,7-3-2962</inkml:trace>
  <inkml:trace contextRef="#ctx0" brushRef="#br0" timeOffset="1">276 124 8660,'0'0'3682,"25"-113"-6884,-25 103-4753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1 508 7972,'0'0'5218,"77"-116"-5458,-77 110-1505,0-4-2881</inkml:trace>
  <inkml:trace contextRef="#ctx0" brushRef="#br0" timeOffset="1">257 37 6979,'0'0'4914,"19"-36"-13077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8100,'0'0'3970,"19"-23"-10293</inkml:trace>
  <inkml:trace contextRef="#ctx0" brushRef="#br0" timeOffset="1">1 210 8404,'96'-176'3666,"-90"173"-2706,-6-4-736,0 1-144,0 2-80,0-2-16,0-1-1104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4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11909,'0'0'5715,"12"0"-5715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57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1 1 10325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6467,'0'0'16632,"32"0"-16632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4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1 0 7395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3:2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1393,'0'0'5466,"0"-6"-5098,0-22 924,0 12-3488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7523,'0'0'8644,"-2"6"-7894,2-4-692,0 0 1,0 0-1,-1-1 0,1 1 1,0 0-1,0 0 0,1 0 1,-1 0-1,0 0 0,1 0 1,-1-1-1,1 1 0,-1 0 0,1 0 1,0 0-1,0-1 0,0 1 1,0-1-1,2 4 0,1-1 82,0-1 0,1 0-1,-1 1 1,1-1 0,-1-1-1,1 1 1,8 2 0,173 64 2898,-14-8-1877,-123-44-1644,-30-14-5976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7780,'0'0'8262,"22"-2"-7267,76-8 13,263-24 2357,49 26-2234,-24 0-387,-347 7-1009,-13 0-880,-1 0 0,50-9 0,-66 6-2201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29.4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232 150 691 0,'0'0'61'0,"0"0"-49"15,0 0-12-15,0 0 0 0,0 0 146 0,0 0 26 16,0 0 6-16,0 0 1 0,0 0-75 0,0 0-14 15,0 0-3-15,0 0-1 16,0 0-50-16,0 0-11 0,0 0-1 0,5-12-1 0,-5-8 22 0,0 12 5 16,0 8 1-16,0 8 0 0,0 4-31 0,0-12-5 15,0 0-2-15,0 0 0 0,0 0 24 0,0 0 5 16,0 0 1-16,0 0 0 16,0 0-1-16,0 0 0 0,0 0 0 0,0 0 0 15,0 0-5-15,0 0-1 0,0 0 0 0,0 0 0 0,0 8 0 0,0 4 0 16,4 0 0-16,-4 9 0 15,0-1-4-15,5 0 0 0,-5 8-1 0,0 5 0 0,0 11-7 0,4 5 0 0,-4-5-1 16,5-3 0-16,-5-1-11 0,0-3-1 0,0 3-1 16,4 1 0-16,-4-9 20 0,0 0 4 0,5-3 1 15,-1-9 0-15,1-4-55 16,0-4-12-16,-5 4-1 0,4 1-1 0,1-5 3 16,-5-4 1-16,4 0 0 0,-4-8 0 0,0 0-206 15,0 0-40-15</inkml:trace>
  <inkml:trace contextRef="#ctx0" brushRef="#br0" timeOffset="408">564 0 1112 0,'0'0'24'0,"0"0"6"0,0 0 1 0,0 0 0 0,0 0-31 0,0 0 0 15,0 0 0-15,0 0 0 0,0 0 92 0,9 8 12 0,-9-8 2 0,5 9 1 16,-5-9-35-16,0 12-6 0,0-4-2 0,0 4 0 15,0 0 0-15,5 8 0 0,-5 1 0 0,-5-1 0 16,0 0 0-16,1 8 0 0,4 1 0 0,0 3 0 16,4 5 0-16,-4 3 0 0,5 0 0 0,-5-3 0 15,9-5 0-15,-4 1 0 16,4-1 0-16,-5-4 0 0,5 5-52 0,-4-9-12 0,0 4 0 0,-1-3 0 16,1-1 0-16,4 4 0 0,-9-4 10 0,4 1-10 15,1 3 0-15,-1 0 0 0,1-7 0 0,0-5 0 16,-5-16-107-16,0 0-17 0,0 12-3 0,0-12-922 15</inkml:trace>
  <inkml:trace contextRef="#ctx0" brushRef="#br0" timeOffset="1036">0 628 806 0,'0'0'17'0,"0"0"4"0,0 0 1 15,0 0 2-15,0 0-24 0,0 0 0 0,0 0 0 0,0 0 0 16,0 0 56-16,0 0 6 0,0 0 2 0,0 0 0 0,0 0 25 0,0 0 6 15,0 0 1-15,0 0 0 0,0 0-22 0,0 0-4 16,0 0-1-16,0 0 0 0,0 0-17 0,0 0-3 16,0 0-1-16,0 0 0 0,0 0-24 0,0 0-6 15,0 0-1-15,0 0 0 0,0 0-7 0,0 0-2 16,0 0 0-16,0 0 0 0,0 0 8 0,0 0 2 16,0 0 0-16,0 0 0 0,0-8-2 0,0-1-1 15,0 9 0-15,0 0 0 0,0 0-3 0,0 0-1 16,0 0 0-16,0 0 0 15,0 0-30-15,0 0-5 0,0 0-2 0,0 0 0 0,0 0 57 0,0 0 11 0,0-4 2 0,0 4 1 16,0 0-21-16,0 0-4 0,0 0 0 0,0 0-1 16,0 0-19-16,0 0-19 0,0 0 4 0,0 0 1 15,0 0 14-15,0 0 0 0,0 0 0 0,0-4 0 16,0-4 0-16,0 4 0 0,0 4 0 0,0 0 0 16,0 0 8-16,0 0-8 0,0 0 0 0,0 0 0 15,0 0-48-15,4 16-17 0,-4-3-3 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41.7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0 1036 0,'0'0'46'15,"0"0"10"-15,0 0-45 0,0 0-11 0,0 0 0 0,0 0 0 0,0 0 104 16,0 0 20-16,0 0 3 0,0 0 1 0,0 0-52 0,0 0-9 16,0 0-3-16,0 0 0 0,0 0 0 0,0 0 0 15,0 0 0-15,0 0 0 0,9 8-51 0,0-4-13 16,0 8 0-16,-4-8 0 0,-5-4 51 0,0 0 7 16,0 0 2-16,0 0 0 0,13 8-40 0,-4-4-7 15,-9-4-1-15,10 8-1 0,-10-8-11 0,13 8-9 16,1-3 9-16,0 3-13 0,-5 0 61 0,4 0 13 15,1 0 3-15,4-4 0 0,-18-4-52 0,14 4-12 0,-1-4 0 16,-13 0 0-16,0 0 0 0,10 0 0 16,3 0 0-16,-13 0 0 15,9 0 0-15,0 0 0 0,-9 0 0 0,10 4 0 0,3-4 0 0,-13 0 0 16,0 0 0-16,0 0 0 0,14 0 0 0,-14 0 0 0,0 0 0 0,0 0 0 16,0 0 0-16,0 0 0 0,14-8 0 0,-14 8 0 15,4-12 0-15,-4 12 0 0,0 0 0 0,0 0 0 16,5-16 0-16,-1 8 0 0,-4 8 0 0,0-13 0 15,0 13 0-15,0 0 0 0,0 0 0 0,0 0 0 16,0 0 0-16,0-8 0 0,0-4 0 0,-4 4 0 16,4 8 0-16,0 0 0 0,0 0 0 15,0 0 0-15,-5-4 0 0,1 0 0 0,4 4 0 0,0 0 0 16,0 0 0-16,0 0 0 0,-5 4 0 0,5-4 0 16,-5-4 0-16,5 4 0 0,0 0 0 0,0 0 0 15,0 0 0-15,0 0 0 0,0 0 0 0,0 0 0 0,0 0 0 16,0 0 0-16,-4 8 0 0,-1 0 0 0,5 8 0 15,0-4 0-15,-9-3 0 0,5 7 0 0,4-4 0 0,0 4 0 16,0 0 0-16,-5 5 0 16,5-1 0-16,-4 4 0 0,-1 0 0 0,5 1 0 0,-5 3 0 15,5 4 0-15,-4 1 0 0,4-1 0 0,-5 0 0 0,1-3 0 16,4-5 0-16,0 4 0 0,0 1 54 0,0-5 8 16,-5 0 2-16,5 1 0 0,-4-1-52 15,-1 0-12-15,1 4 0 0,4 5 0 0,-10-5 0 0,6 0 0 16,-1 1 0-16,-4-1 0 0,5 0 0 0,-1 1 0 0,-4-1 0 15,0 0 0-15,0-3 0 0,4 3 0 0,1-8 0 16,-10 1 0-16,0-1 0 0,5-4 0 16,0 0 0-16,0 0 0 0,0-4 0 0,4-3 0 15,5 3 0-15,-9-8 0 0,-4 0 0 0,4 4 0 16,-1-4 0-16,6-4 0 0,-5 4 0 0,9-4 0 0,0 0 0 0,0 0 0 16,0 0 0-16,-9 0 0 0,0 0 0 15,4-4 0-15,5 4 0 0,-5-4 0 0,1 0 0 16,4 4 0-16,-5-4-48 0,5-4-13 15,-4-4-3-15,-1 3 0 0,5 1 52 0,0 8 12 0,0 0 0 0,0 0 0 16,-9-8 0-16,9 4 0 0,0-8 0 0,-4 8 0 16,-1-4 0-16,5 8 0 15,0 0 0-15,0 0 0 0,9-4 0 0,-9-8 0 0,0-4 0 0,0 3 0 0,0 1 0 16,0 4 0-16,0 8 0 0,9-8 0 0,0 0 0 0,-4 0 0 16,-5 8 0-16,4-8 0 0,1 0 0 15,0 0 0 1,-1 4 0-16,-4 4 0 0,0 0 0 0,0 0 0 0,0 0 0 0,0 0 0 0,0 0 16 0,0 0 7 15,0 0 1-15,0 0 0 0,0 0 12 16,9-4 4-16,-4 8 0 0,4-4 0 0,-9 0-32 0,4 4-8 16,6 0 0-16,-10-4 0 0,9 4 0 0,-5 0 0 15,-4-4 0-15,9 8 0 0,0-4 0 0,-4 8 0 16,9 8 0-16,-5-8 0 0,-5-3 0 0,1-1 0 16,-5-8 0-16,0 0 0 0,0 0 0 0,9 12 0 15,-4 4 0-15,-1-4 0 0,-4-12 0 0,0 0 0 0,9 4 0 16,0 4 0-16,-9-8 0 0,9 8 0 0,0-4 0 15,1 4 0-15,-6 1 0 0,5 3 0 0,0 0 0 0,0-4 0 16,-9-8 0-16,10 8 0 0,-1 8 0 0,0-4 0 16,-9-12 16-16,0 0 3 0,0 0 0 0,13 4 0 15,1-4-31-15,-5 9-5 0,5-9-2 0,-5 4 0 16,-9-4 39-16,9 4 7 0,-9-4 1 0,9 4 1 16,0 4 5-16,0-4 1 15,0 0 0-15,1 0 0 0,-10-4-50 0,9 0-9 16,0 0-3-16,0 4 0 0,0 4 27 0,0 4 0 0,0-4 0 0,-9-8 0 15,0 0 0-15,14-4 9 0,-5 4-9 0,5 0 0 0,-1-4 24 16,1 4-3-16,0 0 0 0,-1 4 0 0,5 4-21 16,1 0 0-16,-6-4 0 0,10 0 0 0,4 1 15 15,-8-1-2-15,-19-4 0 0,9-9 0 0,-5-3-13 16,10 8-18-16,4 4 4 0,-4 0 1 0,0-4 61 0,-1-8 13 16,5-8 3-16,1 12 0 0,-1 8-52 0,0-4-12 15,-4-12 0-15,4 3 0 0,-4 9 0 0,4-4 0 16,-9 4 0-16,5 0 0 0,-1 0 0 0,-4 0 0 15,0 4 0-15,5 8 0 0,-5 4 0 0,5-8 0 16,-5-16 0-16,0 4 0 0,5 16 0 0,-5-12 0 16,-5-8 0-16,1 4 0 15,-1 0 0-15,6 4 0 0,-10-4 0 0,4 0 0 0,-4 8 0 0,0 0 0 0,0 0 0 0,0 0 0 16,0 0 0-16,0 0 0 0,0 0 0 16,0 0 0-1,0 0-153-15,0 0-31 0,0 0-5 0,0 0-2 0</inkml:trace>
  <inkml:trace contextRef="#ctx0" brushRef="#br0" timeOffset="1590">1227 1356 691 0,'0'0'30'0,"0"0"7"0,0 0-29 0,0 0-8 0,0 0 0 0,0 0 0 16,0 0 171-16,0 0 33 0,4 16 6 0,-4-16 2 16,-9-4-116-16,0 0-22 0,0-4-5 0,0-1-1 15,4 1-48-15,-4-4-9 0,0 4-3 0,5-4 0 0,-5 0 45 16,-1-4 9-16,1-1 2 0,0 1 0 0,5-8-52 15,-1 4-12-15,-9 0 0 0,10-1 0 0,-1 1 19 0,1-4 1 16,-5-13 0-16,4 5 0 0,1-4-11 0,-1 3-1 16,1 5-8-16,4 4 12 15,-5-5-31-15,5 1-6 16,9-4-2-16,-9 3 0 0,-4-7 55 0,4-1 12 0,4 5 1 0,1-4 1 0,-1 7-28 16,1-3-6-16,-1 0 0 0,1 7-8 15,-1 1 9-15,1 0-9 0,4-1 0 0,0 1 9 16,-4 0-9-16,4-5 8 0,-5 9-8 0,1-12 8 0,-1 4-8 0,1 3 0 15,0 5 9-15,4 0-9 0,-9 0 8 0,4 3-8 16,5 1 10-16,-4 4-10 0,-5 0 0 0,0 4 0 16,4-4 0-16,6 4 0 0,-6-1 8 0,1 1-8 0,-5 4 0 15,0 4 0-15,0 0 0 0,0 0 0 0,0 0 0 0,0 0-648 32,0 0-130-32</inkml:trace>
  <inkml:trace contextRef="#ctx0" brushRef="#br0" timeOffset="2282">1341 1097 633 0,'0'0'28'0,"9"4"6"0,0 0-34 0,0 0 0 0,-4 4 0 0,4 0 0 0,-5 4 235 0,5 0 40 15,0 4 8-15,-4-3 1 0,4-22-166 0,-4 9-34 0,4 9-6 0,0-1-2 16,0 4-55-16,0-4-11 0,0-12-2 0,0 4-8 16,0 0 58-16,0 4 5 0,5 0 1 0,-5 0 0 15,0-8-40-15,0 0-7 0,1 4-1 0,-1 0-1 16,-5 12-24-16,5-12-5 0,0-8-1 0,1 0 0 15,-6 0 63-15,5 0 13 0,-4 0 3 0,4-1 0 16,-5 1-52-16,1-4-12 0,0-8 0 0,-1 8 0 0,1-4 0 16,-1-1 0-16,-4 1 0 15,5-4 0-15,-5-4 54 0,0 3 8 0,0-3 2 0,0 0 0 0,-5 0-52 16,1-1-12-16,4 1 0 0,0 0 0 16,0 0 0-16,0-9 0 0,-5 5 0 0,5 4 0 15,0-1 0-15,5 1 0 0,-5-4 0 0,4 3 0 0,1 1 0 16,-5 0 0-16,0 4 0 15,4-13 0-15,1 5 0 0,-5 4 0 0,9-1 0 0,-5 1 0 0,-4 0 0 0,5 3 0 16,0 5 0-16,4-4 0 0,-5 4 0 0,5-4 0 16,-4 3 0-16,4 5 0 0,-4 0 0 0,4 4 0 15,0-4 0-15,0 4 0 0,0-4 0 0,-4 4 0 16,4 0 0-16,0-1 0 0,4 5 0 0,-3-4 0 16,-1 8 0-16,0-4 0 0,0 4 0 0,0 0 0 15,-5 4 0-15,6-4 0 0,-1 4 0 0,-5 0 0 0,1 4 0 16,-1-3 0-1,-4-5-165-15,0 12-36 0,-4 0-7 0,4-12-451 0,-9 16-89 0</inkml:trace>
  <inkml:trace contextRef="#ctx0" brushRef="#br0" timeOffset="2581">1336 757 1497 0,'9'8'32'0,"-9"-8"8"0,-13 4 0 0,13-4 4 16,4 0-36-16,-4-4-8 0,0 4 0 0,5-4 0 0,4 0 156 0,-5 0 28 16,1 4 7-16,4 4 1 0,5-4-97 0,-5 0-19 15,4 0-4-15,1 0-1 0,-5 0-11 0,0 4-3 16,10 0 0-16,-1 0 0 0,0 4 6 0,5-8 1 15,-1-4 0-15,1 4 0 0,0 0-52 0,0 0-12 16,-5 4 0-16,5-4 0 0,-5 4 0 0,0 0-12 16,0 0 3-16,-4-4 0 0,0 4 9 0,-1 0 12 15,1-4-2-15,-9 4-1 16,4 0-168-16,-5 0-33 0,5-4-8 0,-9 0 0 0</inkml:trace>
  <inkml:trace contextRef="#ctx0" brushRef="#br0" timeOffset="3004">2087 1396 1285 0,'0'0'28'0,"0"0"5"0,0 0 2 0,5 12 2 0,-1 0-29 0,1-4-8 16,-5-8 0-16,0 0 0 0,0 0 101 0,0 0 19 15,0 0 4-15,0 0 1 0,0 0-50 0,0 0-11 16,0-8-1-16,5 0-1 0,-1 0 2 0,1 0 0 16,4-4 0-16,-5 4 0 15,5 0 0-15,-4-4 0 0,4-5 0 0,-4 1 0 0,-1-8-19 0,1 0-3 16,4-5-1-16,0-15 0 0,0-1-14 0,-4 1-3 15,4-5-1-15,-5-3 0 0,-8 3-23 0,4 0 0 16,0 1 0-16,-5-1 0 0,-4 1 0 0,5 3-12 0,-10 1 2 16,5-1 0-16,-5 1 10 0,10-1 0 0,-1-3 0 0,-4 3 0 15,4 1 8-15,-4 3 0 0,0 5 0 0,0-1 0 16,4 9-8-16,-4 0 0 0,0 3 0 0,0 5 0 16,9 4 0-16,-4 0 0 0,-1 4 0 15,-4 3 0 1,4-3-58-16,1 8-13 0,4 0-2 0,0 0-667 0,-5 4-132 15</inkml:trace>
  <inkml:trace contextRef="#ctx0" brushRef="#br0" timeOffset="4826">2561 829 345 0,'0'0'31'0,"0"-4"-31"0,4-4 0 0,1 4 0 0,0 0 90 0,-1 0 12 16,-8-4 2-16,4 8 1 16,0 0-9-16,0 0-1 0,0 0-1 0,0 0 0 0,0 0-18 0,0 0-3 15,0 0-1-15,0 0 0 0,0 0-8 0,0 0-1 16,0 0-1-16,0 0 0 0,0 0-2 0,0 0-1 16,0 0 0-16,0 0 0 0,0 0-7 0,0 0 0 15,0 0-1-15,0 0 0 0,-10 0-19 0,10 0-4 16,0 0-1-16,0 0 0 0,0 0-9 0,0 0-2 15,0 0 0-15,0 0 0 0,0 0 7 0,0 0 1 0,0 0 0 0,0 0 0 16,0 0 14-16,0 0 3 0,0 0 1 0,0 0 0 16,10-8-5-16,-1 4-1 0,0 4 0 0,-9 0 0 15,0 0-2-15,13 0-1 0,6-4 0 0,-1 0 0 16,-5 4-2-16,1-4-1 16,0 4 0-16,-1 0 0 0,6 0-10 0,-6 0-1 0,1 0-1 0,4 4 0 15,0-4 14-15,1 4 2 0,-6 0 1 0,1-4 0 16,0-8-35-16,-14 8 0 0,13 0 0 0,-13 0 0 15,14-4-44-15,0 0-16 16,-14 4-4-16,13 0 0 0,-13 0 52 0,0 0 12 0,9-4 0 0,5 4 0 16,-14 0-87-16,9-4-14 0,-9 4-3 0,0 0-618 15,0 0-123-15</inkml:trace>
  <inkml:trace contextRef="#ctx0" brushRef="#br0" timeOffset="5108">2602 975 576 0,'0'0'51'0,"0"0"-41"16,0 0-10-16,0 0 0 0,9 0 283 0,0 0 54 0,0 0 11 15,0-4 3-15,0 4-183 0,-4-4-36 16,4 4-7-16,0 0-1 0,5-4-18 0,-1 4-3 0,-3 4-1 0,-1-4 0 15,4 0-82-15,1 0-20 0,4-4 0 0,-4 4 0 16,-1-4 0-16,1 4 0 16,0 0 0-16,-1-4 0 0,1 4 0 0,0 0 0 0,-5 0 0 0,0 0 0 15,0 0 0-15,-4 0 0 0,-5 0 0 0,9 0 0 16,-9 0-149-16,9 4-35 0,0-4-6 0,0 0-2 16</inkml:trace>
  <inkml:trace contextRef="#ctx0" brushRef="#br0" timeOffset="5862">3499 190 1036 0,'0'0'46'0,"0"0"10"0,0 0-45 0,0 0-11 0,0 0 0 0,0 0 0 0,0 0 156 0,0 0 28 0,0 0 7 0,0 0 1 16,-5 8-54-16,1 4-10 0,4 0-3 0,0 1 0 31,0 3-29-31,0 0-7 0,0 4-1 0,0 0 0 16,4 9-36-16,1-1-7 0,4 4-1 0,-9 1-1 15,0-1-23-15,0 1-4 0,-5-1 0 0,1 4-1 16,-1 1-7-16,5 7 0 0,0 1-8 0,-4-1 12 16,4 1-12-16,-5 7 8 0,5-3-8 0,0 0 0 15,-4-1 0-15,4-3 8 0,0-9-8 0,0-8 0 0,4-3 0 16,1-1 0-16,-5 0 0 0,-5-3 0 0,5-1-10 16,-4-12 10-16,4 4-8 0,0 0 8 15,0-12-124-15,0 0-20 0,0 0-4 0,0 0-912 16</inkml:trace>
  <inkml:trace contextRef="#ctx0" brushRef="#br0" timeOffset="6286">3608 226 1036 0,'0'0'23'0,"0"0"5"0,0 0 0 0,0 0 1 0,0 0-29 0,0 0 0 0,0 0 0 0,5-8 0 16,-1 0 57-16,-4 8 6 0,0 0 1 0,0 0 0 15,5-8 51-15,-5 8 10 0,0 0 3 0,0 0 0 16,0 0-52-16,0 0-9 0,0 0-3 0,4 12 0 15,1 0 0-15,-1 1 0 0,-4 3 0 0,5 0 0 16,-5 8 0-16,4 1 0 0,-4 7 0 0,5 4 0 16,-10 1 0-16,5-1 0 0,5 1 0 0,-5 3 0 15,0 9-51-15,0-5-13 0,5 5 0 0,-1-13 0 0,1 5 0 16,-1-1 0-16,-4 9 0 0,5-5 0 0,-1-3 54 0,-4-5 8 16,5-4 2-16,-1 13 0 15,-4-13-103-15,5 1-20 16,0-1-4-16,-5-4-1 0,4-3 52 0,-4-1 12 0,0-4 0 0,0-4 0 15,0-3-208-15,0-1-38 0,-9 0-8 16,9-12-2-16</inkml:trace>
  <inkml:trace contextRef="#ctx0" brushRef="#br0" timeOffset="6694">3499 1254 806 0,'0'0'36'0,"0"0"7"0,0 0-35 0,0 13-8 0,4-1 0 0,-4-12 0 16,0 0 54-16,0 0 9 0,0 0 1 0,0 0 1 0,0 0-1 15,0 0-1-15,0 0 0 0,0 0 0 0,0 0 52 0,0 0 10 16,9 0 3-16,0-4 0 16,1 4-27-16,3 0-5 0,1 0 0 0,0 4-1 0,-1-4 1 0,1 0 1 15,4 0 0-15,5-4 0 0,0 4-77 0,4-4-20 16,0 4 0-16,1 4 0 0,3-4 55 0,-3 0 7 16,4 0 2-16,4 0 0 0,-4 4-52 15,4 0-12-15,-4 0 0 0,5-4 0 0,-5 4 0 0,-5 0 0 16,0-4 0-16,-9 0 0 0,-4 4 0 0,-5-4 0 15,0 0 0-15,5 4 0 0,-14-4 0 0,0 0 0 16,0 0 0-16,0 0 0 0,9 0-10 0,-9 0-5 16,0 0-1-16,0 0 0 15,0 0-147-15,0 0-29 0,0 0-7 0,-5-8-1 0</inkml:trace>
  <inkml:trace contextRef="#ctx0" brushRef="#br0" timeOffset="7086">3594 797 806 0,'0'0'36'0,"0"0"7"0,0 0-35 0,9-4-8 16,5 0 0-16,-5 0 0 0,-9 4 104 0,9-4 18 15,5 0 4-15,0 0 1 0,-1 0-12 0,-4 4-3 16,10-4 0-16,-6 0 0 0,1 0-25 0,4 4-6 16,0 0-1-16,1 0 0 0,3 0-12 0,-3 0-2 15,3 0-1-15,1 0 0 0,4 4-52 0,1 0-13 16,-6 0 0-16,6-4 0 0,-5 0 0 0,-5 4 0 15,5-4 0-15,-1 4 0 0,-4 0 0 0,-4 0 0 16,0-4 0-16,-5 0 0 0,-9 0 0 0,0 0 0 16,9-8 0-16,-9 8 0 0,0 0 0 0,0 0 0 15,0 0 0-15,0 0 0 16,-5-8-151-16,-8 4-33 0,-1-4-6 0</inkml:trace>
  <inkml:trace contextRef="#ctx0" brushRef="#br0" timeOffset="7446">3394 344 230 0,'0'0'20'15,"0"0"-20"-15,9-4 0 0,5 0 0 0,-10-4 184 0,10 4 32 16,0 0 6-16,-1-5 2 0,-13 9-77 0,5-4-15 16,4-8-4-16,0 4 0 0,5 0 0 0,8-4 0 15,-3 4 0-15,3 4 0 0,-3-4-51 0,3 0-10 16,6 4-3-16,-5 0 0 0,4-5 0 0,0 5 0 16,0 0 0-16,1 4 0 0,-1 0-51 0,5 0-13 15,0-4 0-15,-5 4 0 0,5 0 0 0,0 0 0 16,0 0 0-16,-5 0 0 0,0 0 0 0,-4-4 0 15,0 4 0-15,-5 0 0 0,0 0 0 0,-4 0 0 16,-14-4 0-16,9 4 0 0,0-4 0 0,-4 4 0 16,4 4 0-16,0-8 0 15,-4 4-154-15,-5 0-34 0,0 0-6 0,0 0-2 0</inkml:trace>
  <inkml:trace contextRef="#ctx0" brushRef="#br0" timeOffset="8202">3212 2185 914 0,'0'0'40'0,"0"0"9"0,0 0-39 0,0 0-10 15,0 0 0-15,0 0 0 16,0 0 124-16,0 0 22 0,0 0 5 0,0 0 1 0,0 0-26 0,0 0-5 15,0 0-1-15,0 0 0 0,0 0-32 0,0 0-8 16,0 0 0-16,0 0-1 0,0 0-10 0,0 0-1 16,0 0-1-16,0 0 0 0,0 0-54 0,0 0-13 15,0 0 0-15,0 0 0 0,4-4 38 0,1 0 5 16,4-8 1-16,-4 4 0 0,4 0-25 0,-5-4-5 16,10-1-1-16,-5 1 0 0,5-4-1 0,-1-4 0 0,6 0 0 0,-1-1 0 15,0 1-2-15,-4 0-1 16,4 0 0-16,0 0 0 0,-4-1-18 0,-1 5-4 0,1 4-1 15,0-4 0-15,-5 0 14 16,5 3 0-16,-5 9 0 0,-5-4 0 0,5 0 0 0,-4 4 0 0,-5 4 0 0,0 0 0 16,4-12-116-1,-4 0-20-15,-4 0-4 0,4 4-560 0,-9 0-112 0</inkml:trace>
  <inkml:trace contextRef="#ctx0" brushRef="#br0" timeOffset="8514">3171 1853 1267 0,'0'0'56'0,"0"0"12"0,0 0-55 0,0 0-13 16,0 0 0-16,0 0 0 0,0 0 156 0,4 4 29 15,6 9 6-15,-6-5 1 0,-4-8-116 0,5 12-24 16,-1-4-4-16,5 0 0 0,-9-8 3 0,9 4 1 15,1 0 0-15,3 8 0 0,1-4 3 0,0 4 1 0,-1 5 0 16,1-1 0-16,-5-8-16 0,9 4-2 0,0 0-1 16,1 4 0-16,-6-3-29 0,5 3-8 0,-4 0 0 0,0 0 0 15,-10 4 24-15,5-4 3 16,1 1 1-16,-1-1 0 16,-5 4-45-16,1-4-9 0,-1-4-2 0,5 1 0 0,1 3 8 0,-1-8 2 0,-5 0 0 15,5-4 0-15,-9-4-227 16,0 0-46-16,0 0-9 0,0 0-1 0</inkml:trace>
  <inkml:trace contextRef="#ctx0" brushRef="#br0" timeOffset="9221">3708 2124 403 0,'0'0'36'0,"0"0"-36"0,0 0 0 0,0 0 0 16,0 0 148-16,0 0 22 0,0 0 5 0,0 0 1 15,0 0-39-15,0 0-7 0,0 0-2 0,0 0 0 16,0 0-52-16,0 0-12 0,5-8-1 0,-5 8-1 31,0 0-7-31,0 0-2 0,0 0 0 0,9 0 0 0,0-16-32 0,0 4-6 0,-4 0-2 0,4 0 0 16,-5 4-13-16,1-4 0 0,4 3 0 0,-5-3 0 15,6 0 0-15,-6 4 0 0,5 0 0 0,-4 0 0 16,-5 8 0-16,9 0 0 16,-5-4 0-16,6-4 0 0,-6 0 0 0,1 4 0 0,-1-4 0 0,1 8 0 0,-1-5 0 15,1 1 0 1,-5 4 0-16,0 0 0 0,0 0 0 0,0 0 0 16,0 0 0-16,0 0 0 0,0 0 0 0,0 0 0 15,0 0 0-15,0 0 0 0,0 0 0 0,9 9 0 16,-9-9 0-16,5 12 0 0,-5-12 54 0,4 8 8 15,1 4 2-15,-1 0 0 0,1 0-52 0,-1 0-12 16,5 0 0-16,0 5 0 0,-4-5 0 0,0 4 0 16,4-8 0-16,-5 4 0 0,5-4 0 0,0 0 0 15,1 0 0-15,-1 1 0 0,-9-9 0 0,4 4 0 16,-4-4 0-16,9 8 0 0,0 0 0 0,1 0 0 16,-10-8 0-16,9 4 0 0,0 0 0 0,-9-4 0 15,0 0 0-15,0 0 0 0,0 0 0 0,9-4 0 16,-5 0 0-16,-4 4 0 0,5-4 0 0,4-8 0 0,0 4 0 15,0 4 0-15,-4-5 0 0,4 1 0 0,-5-4 0 16,1 0 0-16,4 0 54 0,-4 0 8 0,-1 0 2 16,5 8 0-16,-4-4-52 0,-5-1-12 0,4-3 0 15,1 0 0-15,0 0 0 0,-1 4 0 0,-4 0 0 16,0 0 0-16,0 8 0 0,0 0 0 0,0 0 0 0,0 0 0 16,0 0-202-1,0 0-43-15,0 0-9 0,0 0-2 0</inkml:trace>
  <inkml:trace contextRef="#ctx0" brushRef="#br0" timeOffset="9598">4364 1687 1497 0,'0'0'32'0,"0"0"8"0,0 0 0 0,0 0 4 0,0 0-36 0,0 0-8 0,4 9 0 0,1 3 0 16,-5 0 53-16,4 4 9 0,-4 0 2 0,5 4 0 15,0-3 31-15,-5 3 6 0,0 4 2 0,4 0 0 16,1 13-63-16,-1-17-12 0,-4-4-2 0,0 0-1 16,0 5-25-16,0-5 0 0,5 0 0 0,-5 0 0 15,-5 0 0-15,5-3 0 0,0-1 0 0,0-4 0 16,0 0 0-16,0 0 0 0,0-8 0 0,0 0 0 16,0 0-165-16,0 0-39 0,0 0-7 15</inkml:trace>
  <inkml:trace contextRef="#ctx0" brushRef="#br0" timeOffset="9989">4163 1696 633 0,'0'0'28'0,"0"0"6"0,0 0-34 0,0 0 0 16,10-9 0-16,-1 1 0 0,0 0 140 0,0 4 22 15,-9 4 4-15,9-8 1 0,0 0-84 0,-4 4-17 16,4-4-3-16,-9 8-1 0,9-8-41 0,4 12-8 16,1 0-1-16,0 0-1 0,-1-12 93 0,6 8 20 15,-6 0 3-15,6 0 1 0,-1 4-52 0,0 4-9 0,0 4-3 16,5 4 0-16,-5-12-15 0,5 4-3 0,-5 5-1 0,0-1 0 16,5 0-13-16,-9 4-2 0,4 0-1 0,-4 4 0 15,4 1-13-15,-4-5-2 16,-5 4-1-16,0 0 0 0,-5 1-13 0,1-1 0 0,-5 0 0 15,0 0 0-15,-5 1 0 0,-4-1 0 0,5 4 0 0,-10-4 0 16,0 1 0-16,1-1-12 0,-1 4 12 0,0-8-10 16,1 0 10-16,-6 1 0 0,6-5 0 0,-1 0 0 15,0 0-17-15,1-4 1 0,4 0 1 0,0-4 0 16,4 0 15-16,5-4 0 0,-9 0 0 0,4 4 0 16,1 4 0-16,4-8 0 0,0 0 0 0,0 0 0 15,0 0-208-15,0 0-38 0,0-24-8 16,4 4-2-16</inkml:trace>
  <inkml:trace contextRef="#ctx0" brushRef="#br0" timeOffset="12340">5370 558 1958 0,'9'4'43'0,"-9"-4"9"0,-9-4 1 0,9 4 3 0,0 0-45 0,0 0-11 15,0 0 0-15,0 0 0 0,-5-4 95 0,1 0 17 0,-1 0 3 0,5 0 1 16,-4 0-62-16,-5 0-12 0,4 0-2 0,1 0-1 16,-10 0-2-16,5 0 0 0,-5-4 0 15,10 4 0-15,-6 0-29 0,1 0-8 0,0-4 0 0,5 3 0 16,-1 1 52-16,-4 0 10 0,0 0 2 0,4 4 0 16,1 4-64-16,-5 0 0 0,4-8-12 0,-9 0 2 15,10 0 10-15,-5 4 8 0,-5-4-8 0,1 8 11 0,-6-4-3 16,1 12-8-16,4 1 12 0,-4 3-4 15,-5 0-8-15,5 4 0 0,-5 4 0 0,1 5 0 16,-1-5 0-16,0 4 12 0,0 1 0 0,1 3 0 0,-6 5-12 16,15 3 0-16,17 0 0 0,5-3 0 0,-9-1 0 15,-9-3 0-15,-4-1 0 0,8 4 8 0,5-3 2 16,9-1 0-16,-4 1 0 0,13-5 0 0,9 4 20 16,-4-7 4-16,-9-5 1 0,4-4 0 0,5 0-6 0,4-4-1 15,-4-4 0-15,4 1 0 16,5-1-12-16,-9-4-4 15,-1-4 0-15,6 4 0 0,-1-4-12 0,-4 0 9 0,4 0-9 0,-4 0 8 0,4-4 14 16,1 4 2-16,-6-4 1 0,6 4 0 0,-10-4-25 0,-5 0 0 0,-3-1 0 16,-1 1 0-1,0 0-97-15,-9 4-25 0,0 0-5 0,4-12-1229 0</inkml:trace>
  <inkml:trace contextRef="#ctx0" brushRef="#br0" timeOffset="12748">5962 1315 1728 0,'0'0'38'0,"4"8"8"0,1 4 2 0,-5-4 0 0,0-8-39 0,0 0-9 0,0 0 0 0,0 0 0 0,0 0 104 0,0 0 20 16,-5 4 3-16,-4-4 1 0,0-4-103 0,5 4-25 16,-10-4 0-16,5 4 0 0,0-4 56 0,0 0 7 15,-5-4 1-15,0 4 0 0,1-8-52 0,4 4-12 16,-5-8 0-16,0-5 0 0,-4 1 54 0,9 0 8 15,0-4 2-15,4-5 0 0,-8 1-52 0,3-4-12 16,6-9 0-16,-5 1 0 0,0-1 0 0,0-7 0 0,-5-1 0 16,9 5 0-16,1-1 0 0,4 5 0 0,0-5 0 15,-5 17 0-15,5-5 0 0,5 5 0 16,-5 0 0-16,4-1 0 0,-4 1 0 0,5 4 0 0,0-4 0 0,4-1 0 16,-5 1 0-16,1 4 0 0,-1 3 0 0,5 5-782 15,-9 4-159-15</inkml:trace>
  <inkml:trace contextRef="#ctx0" brushRef="#br0" timeOffset="13914">6281 1335 288 0,'0'0'25'0,"0"0"-25"16,0 0 0-16,0 0 0 0,0 0 318 0,0 0 58 15,4 21 12-15,1-13 3 0,-5-8-203 0,0 0-41 16,0 0-8-16,4 12-2 0,-4-4-63 0,5 0-13 16,-5-8-2-16,0 0-1 0,0 0-42 0,4 12-8 15,1-4-8-15,-1 4 12 0,-4-12 41 0,5 8 9 16,-5-8 2-16,14 5 0 0,-5-1-52 0,0 0-12 15,0 0 0-15,0 0 0 0,0 0 47 0,-9-4 6 0,9-4 2 0,0 0 0 16,0 0-37-16,1-4-7 0,-1 3-2 0,-5-7 0 16,5 4-9-16,0 0 0 0,1 0 0 0,-6-4 0 15,-4-8 0-15,5-5 0 0,-1 5 0 0,-4-8 0 16,-4-5 0-16,-1 5 0 0,5 0 0 16,-4-5 0-16,-1-3 0 0,0 0 0 0,5-5 0 0,0 1 0 15,-4-1 0-15,4-3 0 0,0 3 0 0,0 1 0 16,0 3 0-16,0 1 0 0,-5 3 0 0,5 9 0 15,0 4 0-15,-4-4 0 0,4 3 0 16,0 5 0-16,0-4 0 0,0 8 0 0,0-4 0 0,-5 4 0 16,5-1 0-16,0 1 0 0,0 0 0 0,0 4 0 0,0 0 0 15,0-4 0-15,0 4 0 0,5 0 0 0,-5 0 0 16,4-1 0-16,1 5 0 0,-1 0 0 0,6 0 0 0,-1 0 0 16,0 0 0-16,0 4 0 0,0-4 0 0,5 4 0 15,-1 0 0-15,1 4 0 0,0 0 0 0,-5-4 0 16,4 4 0-16,-4-4 0 15,5 4-49-15,-5 0-12 0,0 4-3 0,-4 1 0 16,-1-1-153-16,1 4-31 0,-10 12-7 0,5-24-1 16</inkml:trace>
  <inkml:trace contextRef="#ctx0" brushRef="#br0" timeOffset="14170">6121 1076 979 0,'0'0'43'0,"0"0"9"0,0 0-41 0,9 0-11 0,5 4 0 0,-5-4 0 15,0 4 315-15,5-4 61 0,-1 0 12 0,1 0 2 16,-5 0-221-16,5 0-44 0,9 0-9 0,-5 0-1 16,5 0-74-16,-1 0-14 0,1 0-3 0,4 0-1 0,-8 0 13 15,3 0 2-15,1 4 1 0,-5-4 0 0,-4 0-11 0,4 5-3 16,-4 7 0-16,4-8 0 15,-4-4-122-15,-1-8-25 0,1 4-5 0,0 0-1 16,-5 4-102-16,0 0-21 16,9-5-4-16,-18 5-1 0</inkml:trace>
  <inkml:trace contextRef="#ctx0" brushRef="#br0" timeOffset="14480">6932 1437 1209 0,'0'0'108'0,"0"0"-87"0,0 0-21 0,0 0 0 15,0 0 112-15,0 0 19 0,0 0 3 0,0 0 1 16,-10-5-35-16,1 1-6 0,5 0-2 0,-1-4 0 16,-4 0-37-16,0-4-8 0,-5 4-2 0,5-4 0 15,0-8 15-15,-4-1 4 0,-1 1 0 0,0-8 0 16,5-1-52-16,-5 1-12 0,5-4 0 0,0-1 0 15,0-3 0-15,5 0 0 0,-6-1 0 0,6 1 0 16,-1-5 0-16,1 1 0 0,4 7 0 0,0-3 0 16,0 4 0-16,4-1 0 0,1 5 0 0,-1 0 0 0,1 7 0 15,9-3 0-15,-5 0 0 0,0 3 0 0,0 5 0 16,0 0 0 0,0 8 0-16,0-4 0 0,0 4-56 0,1 4-13 0,3 0-3 0,-4 0-601 15,0 0-120-15</inkml:trace>
  <inkml:trace contextRef="#ctx0" brushRef="#br0" timeOffset="14794">7095 1295 1321 0,'0'0'58'0,"0"0"13"0,0 0-57 0,0 0-14 0,0 0 0 0,0 0 0 16,0 0 120-16,0 0 20 16,0 0 5-16,-4-4 1 0,4 0-35 0,0-4-7 0,0-4-2 0,4-1 0 15,-4-3-32-15,5 0-6 0,4 0-2 0,0-12 0 16,0-5-18-16,5 5-4 0,-5-1-1 0,-4 5 0 16,4 0-15-16,0 4-2 0,0 3-1 0,-4 1 0 15,4-8-9-15,0 4-1 0,0 0-1 0,4-1 0 16,-8 1-10-16,4 8 8 0,0-4-8 0,0 4 8 15,-4-1-69-15,-5 13-15 0,4-8-2 0,-4 8-675 16,0 0-135-16</inkml:trace>
  <inkml:trace contextRef="#ctx0" brushRef="#br0" timeOffset="14999">6973 927 576 0,'-5'28'51'0,"5"-28"-41"15,0 0-10-15,9 8 0 0,5 4 298 0,-5 0 58 16,5-12 11-16,4 12 2 0,4 9-181 0,-3-9-37 16,-6-4-7-16,1 0-2 0,4 4-62 0,0 4-13 15,1 1-3-15,-6 7 0 0,-4 4-28 0,5-8-7 16,-5-12-1-16,5 1 0 16,-5 3-44-16,0 0-10 0,5 0-2 0,-5 0 0 15,0-4-36-15,0 0-7 0,5 4-1 0</inkml:trace>
  <inkml:trace contextRef="#ctx0" brushRef="#br0" timeOffset="15249">7551 1437 748 0,'0'0'67'0,"0"0"-54"0,13-9-13 0,-3 9 0 0,-1 0 191 0,0-4 35 0,0-8 7 0,4-4 2 0,-3 0-79 0,3 0-16 15,1-1-4-15,-5-3 0 0,0 0-49 0,0-8-11 16,0 3-1 0,-4-7-1-16,-1-4-44 0,-4-1-9 0,0 1-1 0,0-5-1 0,-9-3 13 0,0-5 2 15,0-3 1-15,-5 3 0 0,-4 5-27 0,0-1-8 16,0 0 0-16,0 5 0 0,-5 0 0 0,5 3 8 16,-1 5-8-16,6 3 0 0,-5 1 0 0,4 4-14 15,0 8 1-15,-4-1 0 16,4 5-207-16,1 0-40 0</inkml:trace>
  <inkml:trace contextRef="#ctx0" brushRef="#br0" timeOffset="23913">7979 1683 1609 0,'9'13'35'0,"-9"-13"7"16,0 0 2-16,0 0 2 0,0 0-37 0,0 0-9 0,0 0 0 0,0 0 0 0,0 0 77 0,0 0 14 16,0 0 2-16,9 0 1 0,0 0-46 0,0-9-10 15,0-11-2-15,0 4 0 0,5-4-4 0,-5 0 0 16,0 3-1-16,5-7 0 0,-5-4-43 0,0 3-8 15,0 5-1-15,-4 4-1 16,-5 0-56-16,4 4-11 0,-4 0-3 0</inkml:trace>
  <inkml:trace contextRef="#ctx0" brushRef="#br0" timeOffset="24729">8534 1388 1267 0,'0'0'56'0,"0"0"12"0,0 0-55 0,0 0-13 0,0 0 0 0,0 0 0 16,0 0 105-16,5 8 19 0,-5-8 3 0,0 0 1 16,4 8-52-16,-4-8-9 0,5 4-3 0,-5-4 0 15,0 0 0-15,13 4 0 0,-3 0 0 0,-1-4 0 0,-9 0 0 0,9 0 0 16,0 0 0-16,-9 0 0 0,14-4-51 0,-5-4-13 16,0 0 0-16,-5 4 0 0,5-8 0 0,-4 0 0 15,4 4 0-15,-4-5 0 16,4 1 0-16,-5-4 0 0,5 0 0 0,1-4 0 0,-6 4 20 0,1-5 0 15,-1-3 1-15,-4 0 0 0,0-5-21 0,0-7 0 16,0 0 0-16,0 3 0 0,0-3-12 16,-4-1-8-16,-1 5 0 0,5-4-1 0,-4 7 33 15,-1-3 8-15,0 4 0 0,1-1 1 0,-1 1-33 16,5 8-8-16,-4 7 0 0,4-3-1 16,-5 0 37-16,5 4 8 0,5-8 2 0,-5 4 0 0,4-1-18 15,-4 5-8-15,5-4 0 0,-1 0 8 0,1 0-8 0,4 4 8 16,-4-5-8-16,8 9 8 0,-4-4-8 0,5 4 0 15,0-4 9-15,-1 4-9 0,1-4 0 0,4 4 9 16,-4 3-9-16,0-3 0 0,-1 0 9 0,1 8-9 16,4 8 0-16,-4-4 9 0,-1-16-9 0,1 8 0 0,4 12 0 15,-9-8 8 1,0-4-41-16,5-4-9 0,-5 12-2 0,-9-4 0 16,5 16-124-16,-5-16-26 0,-5 13-5 0</inkml:trace>
  <inkml:trace contextRef="#ctx0" brushRef="#br0" timeOffset="24996">8534 890 633 0,'0'0'28'0,"0"0"6"0,0 0-34 0,9 8 0 15,0 0 0-15,0-4 0 0,1 4 352 0,-10-8 64 16,9 0 13-16,-9 0 3 0,13 0-244 0,-8 0-48 15,9 0-9-15,-5 5-3 16,4-1-102-16,1 0-26 0,9 4 0 0,0-4 0 0,-1-4 56 0,1 4 7 16,0-4 1-16,0 8 0 0,4-4-64 0,-4 0-15 15,-1 0-1-15,6 0-1 0,-10 0 17 0,0-4-10 0,0 0 10 16,-4 0-8 0,4 0-97-16,-4 4-19 0,0 0-4 0,-14-4-990 0</inkml:trace>
  <inkml:trace contextRef="#ctx0" brushRef="#br0" timeOffset="25561">8543 291 1267 0,'0'0'56'0,"0"0"12"0,0 0-55 0,0 0-13 16,0 0 0-16,0 0 0 0,0 0 105 0,0 0 19 16,0 0 3-16,0 0 1 0,0 0 0 0,0 0 0 15,0 12 0-15,0-12 0 0,0 0-52 0,0 0-9 16,0 0-3-16,0 0 0 16,0 0 0-16,0 0 0 0,0 0 0 0,0 0 0 0,5-4-51 0,-1-4-13 0,1-8 0 15,-1 8 0-15,-4-4 0 0,5 4 0 0,4-4 0 0,-4-1 0 16,-1-3 0-16,5 0 0 0,-4 4 0 0,4-4 0 15,-4 0 0-15,4-1 0 16,-5 5 0-16,5 0 0 0,0 0 0 0,1 4 0 0,-1 0 0 0,0 0 0 16,-5-5 0-16,5 5 0 0,-4 4 0 15,4 0 0-15,-4-4 0 0,4 4 0 0,-9 4 0 0,0 0 0 16,0 0 0-16,9-4 0 0,-9 4 0 0,0 0 0 16,9 4 0-16,5 8 0 0,-5 0 0 0,0 1 0 15,-5 3 0-15,5 0 0 0,-4 4 0 16,4 0 0-16,-4 1 14 0,8-1 0 0,-4 12 0 0,5-7 0 15,-5-5-14-15,-4-4 0 0,4 4 0 0,0 0 0 0,5 1-8 0,-5-5-5 16,-9-16-1-16,9 12-778 16,0-8-155-16</inkml:trace>
  <inkml:trace contextRef="#ctx0" brushRef="#br0" timeOffset="26063">9549 1497 1497 0,'0'0'32'0,"0"0"8"0,0 0 0 0,0 0 4 0,0 0-36 0,0 0-8 15,0 0 0-15,-9 4 0 0,5-4 53 0,-5 4 9 16,4-4 2-16,-4-4 0 0,0 0 0 0,-5 4 0 31,5-8 0-31,0 0 0 0,-5 0 0 0,1 0 0 0,4-8 0 0,-5 4 0 0,5-9-52 0,-5 1-12 16,1 0 0-16,3-4 0 0,1-1 0 0,-4-3 0 15,4-9 0-15,-1 1 0 0,6-4 34 0,-1 3 4 16,1-7 1-16,4 3 0 0,-5 9-25 0,10-5-5 16,-5-7-1-16,4 7 0 0,-4 1 8 0,9 4 0 15,-4-1 1-15,4 5 0 0,-4-4-17 0,4 7 0 16,0 1 0-16,0 4 0 0,-4-5 0 0,4 5 0 15,0 0 0-15,0 4 0 0,-5 0 0 0,1 4 0 0,4 7 0 16,-4-3 0 0,-5 4-150-16,9 0-34 0,-9-4-6 0,4 0-411 0,-4 8-83 0</inkml:trace>
  <inkml:trace contextRef="#ctx0" brushRef="#br0" timeOffset="26380">9700 1267 1263 0,'0'0'56'0,"0"0"12"0,0 0-55 16,0 0-13-16,0 12 0 0,0-12 0 0,0 0 106 0,0 0 18 15,0 0 4-15,0 0 1 0,0 0-52 0,0 0-10 16,0 0-3-16,0 0 0 0,4-8 0 0,1-5 0 15,-1 1 0-15,-4-4 0 0,0 4 0 0,9-8 0 16,-4-5 0-16,9-3 0 0,-5 0 0 0,0-1 0 31,5-3 0-31,-1 4 0 0,-4-5-51 0,10 5-13 16,-6 0 0-16,1 3 0 0,-1 5-10 0,1 0-5 16,0-8-1-16,4 3 0 0,-4 5 26 0,-5 8 5 15,4 8 1-15,-3-8 0 16,-1-4-64-16,-5-1-13 0,1 5-3 0,-1 4 0 15,-4 0-128-15,0 8-27 0,0 0-5 0</inkml:trace>
  <inkml:trace contextRef="#ctx0" brushRef="#br0" timeOffset="26597">9663 809 806 0,'0'0'72'0,"5"8"-58"0,4 9-14 0,-5-5 0 16,1-4 208-16,4 0 38 0,-4 0 8 0,4 0 2 0,0 0-103 15,-5 4-20-15,1 0-4 0,4 5-1 0,0 3-51 16,5 0-10-16,0 4-3 0,-1 1 0 0,5-5-4 0,1 4 0 16,3 4-1-16,-3-7 0 0,-1-1-47 0,-5 0-12 15,6-4 0-15,-6-3 0 0,1 3-12 0,0-8-4 16,-5 0 0-16,0 0-1 16,0 0-134-16,0-8-26 0,0 4-6 0,0 0-775 15</inkml:trace>
  <inkml:trace contextRef="#ctx0" brushRef="#br0" timeOffset="26927">10200 1372 1296 0,'0'0'57'0,"5"8"12"0,4 0-55 0,0-4-14 0,-4 4 0 0,4-4 0 16,0 0 85-16,-9-4 15 0,5-8 2 0,-1 4 1 16,1-4-69-16,-5 8-14 0,4-8-2 0,1 0-1 15,4-4 29-15,-5-1 6 0,1 1 0 0,0-4 1 16,-1-4 18-16,1 0 3 0,-5-5 1 0,4-3 0 16,1 0-111-16,-5-5-23 0,4 1-4 0,-8-4-1 15,-1-5 75-15,1 1 14 0,-5-5 3 0,-1 5 1 16,1 3-29-16,-4 1 0 0,-1 3 0 0,0-3 0 0,1-13 0 15,-1 9 0-15,0 8 0 0,1-1 0 0,4 1 0 16,0 4 9-16,-1 3-9 0,1 5 12 0,5 0-12 0,-5 12 0 16,4 4-12-16,-4 4-601 15,9-8-120-15</inkml:trace>
  <inkml:trace contextRef="#ctx0" brushRef="#br0" timeOffset="27497">10638 1566 748 0,'0'0'33'0,"0"0"7"0,0 0-32 0,0 12-8 15,0-12 0-15,0 0 0 0,-5 8 176 0,5-8 32 16,0 0 8-16,0 0 0 0,0 0-99 0,0 0-20 16,0 0-4-16,0 0-1 0,5-8-52 0,-1-8-10 15,5-4-2-15,0-1-1 0,0-7 29 0,5 0 7 16,-9 0 1-16,8-9 0 0,-8 1-52 0,4-9-12 15,0 1 0-15,-4-5 0 0,-5 1 15 0,-5-1 0 16,1-16 0-16,-1 4 0 0,-4 5-15 0,-5-1 0 16,1 1 0-16,-6-1 0 0,6 8 0 0,-6-3 0 0,-3 3 0 15,-1 1 0-15,0-1-9 0,-4 9-5 0,0 7-1 16,8 5 0-16,1-1 15 0,4 9 0 0,-4 0-10 16,5 12 10-16,-1 0-104 15,0 4-17-15,5 4-3 0,0 8-720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0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129 303 1483 0,'-37'4'65'0,"37"-4"15"0,0 0-64 0,0 0-16 16,0 0 0-16,0 0 0 0,0 0 108 0,0 0 18 15,0 0 4-15,0 0 1 0,5 4-53 0,-1-4-10 0,1 0-3 16,4 0 0-16,0 0-1 0,0-4 0 16,0 0 0-16,5 4 0 0,4-4 0 0,5-4 0 15,4 4 0-15,-4-4 0 0,4 0-13 0,5 0-3 0,5 4-1 0,8-4 0 16,1 4-2-16,-5 4 0 0,13 0 0 0,-4 0 0 15,5-4-7-15,0 4-2 0,4 4 0 16,0 0 0-16,-9-4-28 0,9 0-8 0,0 4 0 0,-13-4 0 16,-5-4-10-16,-9 0-3 0,0 0-1 0,-5 0 0 15,-9 4 2-15,0 0 1 0,1 0 0 0,-10 0 0 32,0 8-108-32,-9-8-21 0,0 0-5 0,0 0-663 0,-18-4-132 0</inkml:trace>
  <inkml:trace contextRef="#ctx0" brushRef="#br0" timeOffset="612">83 328 172 0,'0'0'16'0,"-9"0"-16"16,4 0 0-16,-4-4 0 0,5 4 157 0,-5 0 29 15,4 0 6-15,5 0 0 0,0 0-64 0,0 0-14 16,-5-9-2-16,1 5-1 0,4 4-12 0,0 0-3 16,0 0 0-16,0-8 0 0,0 0-24 0,0 0-6 0,4 0-1 0,-4 4 0 15,0 4 45-15,10-4 9 0,-6-4 1 0,5 4 1 16,0-4-40-16,0 0-8 15,1-5-1-15,-1 1-1 16,4 0-23-16,-4 0-5 0,1 0-1 0,3 0 0 16,1-4-42-16,0 3-9 0,-5 1-2 0,4-4 0 15,1 0 11-15,4-4 0 0,-4 4 0 0,-1 3 0 16,-3 1 26-16,-1 4 7 0,-5-8 2 0,1 12 0 16,-5-4-35-16,0 8 0 0,0 0 0 0,0 0 0 15,0 0 0-15,-5-4 0 0,-4 8 0 0,-5-4 0 16,1 8-17-16,-1 0-1 0,5 4 0 0,-9 0 0 15,4 4 3-15,1 5 1 0,-1 3 0 0,-4-4 0 16,4 0-14-16,0-3-2 16,-4 3-1-16,4 0 0 0,1-4 20 0,4 9 11 15,0-5-12-15,-5 4 12 0,5-8-28 0,0 5 0 0,4-5 1 0,1-4 0 16,-1 4 58-16,5-8 11 0,0-8 2 0,0 8 1 0,0 8-8 16,0-3-1-16,5-9-1 0,-1 0 0 0,1-4 4 15,-5 8 1-15,4 8 0 0,5-4 0 0,-4-8-3 0,4 0 0 16,0 4 0-16,0-4 0 0,0 0-1 0,5 0-1 15,-5 0 0-15,9 5 0 0,-4 3-35 0,0-4 0 16,-1-4 0-16,6 0 0 0,-6 0 0 0,5 0 0 16,1 4 0-16,-10-8 0 0,4 4 18 0,-4 0-3 15,5-4-1-15,0 4 0 16,-5-4-108-16,5 0-22 0,-5-4-4 0,4 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2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469 717 1260 0,'0'0'56'0,"0"0"11"0,0 0-54 0,9 8-13 16,5-4 0-16,-5-4 0 0,0 4 102 0,-9-4 18 16,0 0 3-16,0 0 1 0,0 0 8 0,0 0 1 15,-9 4 1-15,-5 0 0 0,1-8-102 0,4 4-20 16,4 0-4-16,0 0 0 0,1-4 64 0,4 0 12 15,0-4 4-15,-5 0 0 0,5 0-9 0,0-8-2 0,0-1 0 0,0-3 0 16,0 0-28-16,0-4-5 16,0-5-2-16,0-3 0 0,5 0-24 0,-5-1-5 0,0 1-1 0,4 0 0 15,-4-1-21-15,5 5-5 0,-5-1-1 16,0 5 0-16,5 0-3 0,-5 8-1 16,-5 4 0-16,5-1 0 15,-5 1-175-15,1 0-35 0</inkml:trace>
  <inkml:trace contextRef="#ctx0" brushRef="#br0" timeOffset="723">0 203 806 0,'9'20'17'0,"-9"-20"4"0,0 0 1 0,0 0 2 0,0 0-24 15,0 0 0-15,0 0 0 0,0 0 0 0,0 0 158 0,0 0 27 16,0 0 6-16,0 0 1 0,5-4-78 0,-5-4-15 15,0 0-3-15,4 0-1 0,1-4 9 0,4 8 1 16,0 0 1-16,-4 4 0 16,-5-8-41-16,0 0-8 0,9 3-1 0,-5 1-1 0,1 0-35 0,4 4-8 15,9 4 0-15,0-4-1 0,1 0 33 0,-10-4 8 16,-9 4 0-16,9-4 1 0,9-4-44 0,-9 0-9 16,5-4 0-16,0 0 0 0,4 4 0 0,4-4 13 0,1 4-2 15,5-1-1-15,3 1-10 0,-3 0-11 16,4 0 3-16,4-4 0 0,-4 4 8 0,-5 0 0 15,-9 4 0-15,5-4 0 0,-5 8 0 0,-8-4 0 0,-1 4 0 16,-9 0 0-16,0 0 0 0,0 0 0 0,0 0 0 0,0 0 0 31,0 0-62-31,0 0-14 0,0 0-2 0,0 0-1 16,0 0-28-16,0 0-5 0,0 0-2 0,0 0 0 0,0 0 91 0,0 0 23 0,4 8 0 0,-4-8 0 16,9 12 47-16,-9-12 13 0,9 8 4 0,-9-8 0 15,10 12-1-15,-1 0 0 16,-9-12 0-16,4 16 0 0,5-3-5 0,-4-1-1 0,-1 4 0 0,-4 0 0 15,5 0 12-15,-5 5 3 16,4-1 0-16,-4 0 0 0,0 4-58 0,0 1-14 0,0 3 0 0,-4 4 0 0,4-3 0 16,0-1 0-16,0 0 0 0,0 1 0 0,0-5 40 15,0 4 6-15,0 1 1 0,0-5 0 0,0-4-35 0,4 0-12 16,-4 1 0 0,0-5 9-16,0 0 4 0,5-4 1 0,-5 0 0 0,0-12 0 15,0 0-62-15,0 0-13 0,0 0-3 0,0 0 0 0,0 0 52 0,0 0 12 16,0 0 0-16,0 0 0 0,0 0 20 0,9-4 6 15,0 0 2-15,0-4 0 0,-4 0-28 0,4-4 0 16,0 0 0-16,5-1-11 0,-5-3-9 0,-5 0-3 16,6 0 0-16,-1 4 0 0,4 0 23 0,-4-1 0 0,5 1 0 15,4 0 0-15,-4 0 0 0,4-4 0 0,-9 8 0 16,5-4 0-16,0 8-12 0,-1 4 1 16,-4 0 1-16,-9 0 0 0,9 12 10 0,1 0 16 0,-6 0-4 15,1 0-1-15,-5 8-11 0,0-3 0 0,0-5 0 16,-5 8 0-16,5 0 0 0,-4-4 0 0,-1 1 0 15,0-1 0-15,5-4 0 0,0 0 0 0,0 0 0 16,0-4 0-16,5 4 0 0,-5-12 13 16,0 8-3-16,0-8-1 0,9 13-120 0,-4-1-24 15,-5-12-5-15,13 4-638 0,-4 0-128 0</inkml:trace>
  <inkml:trace contextRef="#ctx0" brushRef="#br0" timeOffset="1006">1216 697 230 0,'-18'4'20'0,"18"-4"-20"16,0 0 0-16,0 0 0 0,0 0 286 0,0 0 53 15,0 0 10 1,0 0 3-16,0 0-128 0,0 0-26 0,0 0-5 0,0 0-1 0,0 0-87 0,0 0-17 15,0 0-4-15,0 0-1 0,4-4-39 0,1-4-7 16,-1 0-1-16,-4-5-1 0,5 1-18 0,-10 0-3 16,1-4-1-16,4 0 0 0,-5-8-13 0,5-1 0 0,0 1 8 15,0 4-8-15,-9-1 0 0,9 1 0 0,5 0 0 16,-1 8 0 0,-8 4-118-16,8 0-20 0,1 4-4 0,-1 0-898 0</inkml:trace>
  <inkml:trace contextRef="#ctx0" brushRef="#br0" timeOffset="1367">1402 681 1699 0,'0'0'37'0,"0"0"8"0,0 0 2 0,10 8 1 0,-1 0-39 0,0-4-9 0,0 0 0 15,0 0 0-15,0-4 107 0,-9 0 19 0,0 0 4 0,0 0 1 0,14 0-42 16,-5 0-8-16,-9 0-1 0,0 0-1 0,0 0-24 0,9-4-5 15,0 0-1-15,0 0 0 0,-9 4-22 0,9-8-5 32,0 0-1-32,0-1 0 0,1-3-21 0,-6 4 9 0,-4-4-9 0,0 0 0 0,-9-4 0 0,4 4 0 15,1 4 0-15,-5-5 0 0,-5-7 0 0,1 4 0 16,-1 0 0-16,0 0 0 0,5 3-16 0,0-3 4 31,-9 0 0-31,9 4 0 0,0 0 12 0,9 0 0 0,-5 4 0 0,10-5 0 0,-1 5 0 0,5 4 0 31,5-4 8-31,4 0-8 0,-4 0 16 0,4 4-4 16,0 0-1-16,5 4 0 0,-5 0 1 0,0-4 1 0,1 0 0 16,-1 4 0-16,-5 4-13 0,1-4 0 0,-14 0 0 15,14 4 0 1,-5-8-20-16,-9 4-11 0,0 0-1 0,0 0-1 16,0 0-169-16,0 0-34 0,0 0-6 0</inkml:trace>
  <inkml:trace contextRef="#ctx0" brushRef="#br0" timeOffset="1524">1184 106 979 0,'0'0'43'0,"0"0"9"0,0 0-41 16,9 8-11-16,-9-8 0 0,0 0 0 0,0 0 322 16,0 0 62-16,0 0 13 0,0 0 3 15,0 0-282-15,0 0-56 0,0 0-11 0,5 8-3 16,-1 0-130-16,1 0-26 0,-1 0-6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4.6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82 595 633 0,'46'12'56'0,"-37"-7"-44"0,-9-5-12 0,0 0 0 0,-14 0 245 0,1 4 47 0,-1-4 10 0,9 4 2 16,-4 0-141-16,9-4-28 0,-9 0-6 0,9 0-1 0,0 0-23 0,0 0-5 16,0 0 0-16,0 0-1 0,0 0-47 0,0 0-8 15,0 0-3-15,0 0 0 0,-4-4-8 0,4 4-1 16,-5-4-1-16,1-5 0 0,-1 1-7 0,5-4-2 15,0 4 0-15,0-4 0 0,0-4-8 0,5 4-2 16,-1-5 0-16,-4 1 0 0,5-4-12 0,-1-4-18 16,1 0 4-16,-5 3 1 0,4 1 24 0,1-4 5 15,-5 4 0-15,4 3 1 16,-4-3-84-16,0 8-17 0,0-4-3 0,0 4-731 16,-4-1-146-16</inkml:trace>
  <inkml:trace contextRef="#ctx0" brushRef="#br0" timeOffset="423">246 599 1418 0,'23'8'63'0,"-23"-8"13"0,0 0-61 0,0 0-15 0,0 0 0 0,0 0 0 16,0 0 123-16,0 0 21 0,0 0 5 0,0 0 1 15,9 5-26-15,0-1-6 0,-9-4-1 0,9 0 0 16,5 4-51-16,-5-4-10 0,0 4-3 0,0-4 0 0,-4-4-23 16,8 0-5-16,-3 4-1 0,-1-4 0 0,0-1-8 0,-5-3-3 15,1 4 0-15,-5-4 0 16,0 0-13-16,0-4 0 0,-9 4 0 0,0 0 0 0,0-4-12 0,-10 4-1 16,6-5-1-16,-6 1 0 0,6 0 14 0,-5 0 12 15,-5 0-3-15,5 0 0 16,4 0-33-16,0 4-6 0,-4-1-2 0,9 1 0 0,0 0 44 0,4 4 9 15,5-4 2-15,0 0 0 16,0 4-42-16,0 4-8 0,9 0-1 0,1-4-1 0,3 0 46 0,1 0 10 16,4 0 1-16,0 0 1 0,0 0-16 0,1-4-3 15,-6-9-1-15,6 13 0 16,-1 4 7-16,0 8 0 0,0-4 1 0,-4 1 0 16,0-10-34-16,-1 5-7 0,-4 0-2 0,0 0 0 15,-9 0 72-15,14 5 14 0,-14-5 4 0,0 0 0 16,0 0-154-16,0 0-30 0,0 0-7 0,0 0-1025 0</inkml:trace>
  <inkml:trace contextRef="#ctx0" brushRef="#br0" timeOffset="612">0 17 2430 0,'0'0'53'15,"0"0"65"-15,0 0-39 0,0 0-63 0,9 0-16 0,-9 0 0 0,10-4 0 0,3 0 56 0,-8-1 8 16,-5 5 1-16,0 0 1 0,0 0-50 16,0 0-16-16,9 0 10 0,-5 0-10 15,6 0-93-15,-1-4-24 0,-9 4-5 0,9 0-1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5.9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401 696 403 0,'23'16'17'0,"-23"-16"5"0,0 0-22 0,0 0 0 0,0 0 0 0,0 0 0 0,9 8 350 0,-9-8 66 0,0 0 12 0,0 0 4 16,0 0-222-16,0 0-44 0,0 0-9 0,0 0 15 31,0 0-122-31,0-8-24 0,-5 0-5 0,1-4 11 0,-1-5 3 0,5 1 0 0,0-8 0 15,0 0-3-15,0-9 0 0,0-11 0 0,5-1 0 16,-1 1-12-16,1-9-2 0,-1 9-1 0,1-1 0 0,4 1-17 16,-5 3 10-16,6 5-10 0,-6-1 8 0,-4 5-8 15,0 4-9-15,0 7 9 0,-4 1-13 16,-6 0-123-16,1 8-24 0,-4 0-4 0</inkml:trace>
  <inkml:trace contextRef="#ctx0" brushRef="#br0" timeOffset="758">0 182 2152 0,'5'4'48'0,"-5"0"9"0,9-4 3 0,-5 4 0 0,1-4-48 0,-1 0-12 16,6-4 0-16,-1 0 0 0,0 4 84 15,0 0 16-15,5-4 2 0,-1 4 1 0,1-4-48 0,4 0-10 0,-4 4-1 0,13-4-1 16,5-1-19-16,0-3-3 0,0 4-1 0,4 4 0 31,-4-8-12-31,4 4-8 0,-4 0 10 0,0 0-10 16,-5 4 0-16,5-4 0 0,-9-4 0 0,0 0 0 15,-5 0-23-15,5 4-7 0,-5 8-2 0,-4-4 0 16,-1-4-18-16,-4 0-4 0,1 0-1 0,-6 0 0 16,5 8 11-16,-9 4 3 0,5 0 0 0,-5 0 0 15,-5 0 7-15,5 4 2 0,-9 4 0 0,5 9 0 0,-6 3 76 0,6-4 16 16,4 9 4-16,-5-1 0 15,1 4-7-15,-5 1-1 0,-5 3 0 0,5-3 0 16,0-1-4-16,4-3 0 0,-4 7-1 0,5 4 0 0,-5-11-13 16,4-5-2-16,5-4-1 0,0-3 0 0,0-1-6 15,0-4-1-15,5-4 0 0,-5 0 0 0,4-8-4 0,5 1-2 16,-4-5 0-16,4 0 0 0,-5 0-22 16,5-5 0-16,1 1 0 0,-1 0 0 0,0-12-10 0,0 8-6 15,0 4-2-15,0-4 0 0,5-8 18 0,-5-9 0 16,0 5-8-16,0-4 8 0,0 4 12 0,0-1 7 15,-4 5 1-15,9 4 0 0,-5 0-36 0,0 4-6 16,0 4-2-16,0 4 0 0,0 8 24 0,-4-8 0 16,-1-8-9-16,1 8 9 0,-1 12 0 0,1-8 0 0,-1 0 0 15,1 4 0-15,-1-4-14 0,1 4 4 0,-5 0 1 0,5 1 0 32,-1 3-15-32,1-4-4 0,4 4 0 0,-5 0 0 0,1 0 28 0,-1-4 0 0,6 0 0 0,-6 0 0 15,1-8 0-15,4 9 0 0,-5-5 0 0,5-4 0 16,1 0 8-16,-1 0 8 0,4-4 0 0,-4 4 1 15,0 0-5-15,1-4 0 0,-1-1-1 0,4 1 0 16,1-4-2-16,-5 0 0 0,5 0 0 0,-1-8 0 16,-3 4-9-16,-6 0 0 0,1-5 0 0,-1 5 8 0,-4 8-8 15,0-4 0-15,-4-4 0 0,-1 8 0 16,-4 0 0-16,9 4 10 0,0 0-10 0,0 0 10 0,-14 4-2 16,14-4 0-16,-13 16 0 0,-1-8 0 0,14-8 4 15,-9 16 0-15,0 1 0 0,9-1 0 0,-5 0-12 16,10 4 0-16,-1 5 0 0,1-5 0 0,4 4 8 15,5-4-8-15,4-3 8 0,0-1-8 0,0 0 9 0,5-4-9 16,0 0 10-16,0 0-10 0,-5-4 0 0,5 0-10 16,-1-3 0-16,-3-1 0 0,-1-4 10 0,0 0 0 15,-4-4 0-15,-1-1 0 0,1 1 0 0,0-4 0 16,-1 0 0-16,-4 0 0 16,-4-4-258-16,-1 0-50 0,6-12-9 0,-15 7-3 0</inkml:trace>
  <inkml:trace contextRef="#ctx0" brushRef="#br0" timeOffset="1513">2263 797 1724 0,'0'0'38'0,"0"0"8"0,0 8 2 0,0-8 0 0,0 0-39 16,4 8-9-16,-4-8 0 0,5 12 0 0,0-4 108 0,-5 0 20 15,9 0 4-15,-9-4 1 16,0-4-37-16,0 0-8 0,0 0-2 0,0 0 0 0,0 9-26 0,0-9-6 16,0 0-1-16,0 0 0 0,0 0-17 0,0 0-3 15,0 0-1-15,0 0 0 0,0 0-1 0,-9-9-1 16,4-3 0-16,0-4 0 0,1 0 2 0,4-4 0 0,0-5 0 0,0 1 0 15,4 0-11-15,-4-4-1 0,-4-9-1 16,-1-7 0-16,5-1-11 0,0 1-8 0,0-1 9 16,0-4-9-16,5 5 8 0,-5-1-8 0,0-7 0 15,0 7 9-15,4 5-9 0,-4 7 0 0,0 1 0 16,0 4 0-16,-4 8-65 16,4-1-15-16,-5 9-4 0,1 0-796 15,-5 8-159-15</inkml:trace>
  <inkml:trace contextRef="#ctx0" brushRef="#br0" timeOffset="1763">1808 412 1666 0,'0'0'74'0,"0"0"15"0,0 0-71 0,0 0-18 15,0 0 0-15,13 8 0 0,1-12 171 0,0 4 30 16,-5-4 7-16,9 4 0 0,-4 4-50 0,4-4-10 15,5 0-3-15,-1 0 0 0,1 4-56 0,14 0-11 16,-1 1-2-16,-4-1-1 0,0-8-36 0,-5 4-7 16,0 0-2-16,1 4 0 0,-1-4-21 0,-4 8-9 15,-1-4 8-15,1 4-8 0,0 4 0 0,-5-8 0 16,0 0 0-16,-4-4 0 16,0 4-71-16,-1 0-16 0,-8 0-3 0,-5-4-842 0,0 0-168 15</inkml:trace>
  <inkml:trace contextRef="#ctx0" brushRef="#br0" timeOffset="2156">2573 959 1515 0,'0'0'67'0,"4"0"14"0,10 4-65 15,-14-4-16-15,0 0 0 0,0 0 0 0,0 0 130 0,0 0 22 16,0 0 5-16,0 0 1 0,-9 4-64 0,0-4-13 16,-1-4-2-1,10 4-1-15,0-8-31 0,0 4-7 0,0-5 0 0,-4 1-1 0,-1 0 12 0,1 0 2 16,-1-4 1-16,1 0 0 0,-1 0-22 0,1 0-4 15,4-5 0-15,0 1-1 0,4 0-10 0,-4-8-1 16,5 8-1-16,-1-1 0 0,5-3-5 0,-4 8-1 16,4-4 0-16,0 4 0 0,-4-4-9 0,4 3 12 15,0 1-12-15,0 0 12 0,0 0-12 0,0 8 0 16,0 4 0-16,-4-4 8 0,4-4-20 0,-5 0-4 16,1 8 0-16,-5 0-1 15,0 0-206-15,5 0-41 0,-5-8-8 0</inkml:trace>
  <inkml:trace contextRef="#ctx0" brushRef="#br0" timeOffset="2470">2777 635 1494 0,'0'0'66'0,"9"8"14"0,-4 0-64 0,0 0-16 0,4 0 0 0,-5 8 0 16,1-7 157-16,-1 7 29 0,1 0 6 0,-1-4 0 0,-4-12-109 0,0 8-23 15,5 4-4 1,0 5 0-16,8 3-24 0,-13-4-4 0,-4-4 0 0,-1 4-1 0,5-4-11 0,0 1-1 15,0-1-1-15,5 0 0 16,-1 0-6-16,1 0-8 0,-1-4 11 0,-4-8-11 0,5 8 15 0,-5-8-4 16,9 8-1-16,-9-8 0 0,9-4 4 0,0-4 1 15,0 0 0-15,5-4 0 0,0 0-7 0,-5-4-8 16,0-1 11-16,0-3-11 0,0 4 20 0,5 0-4 31,-5-4 0-31,0-1 0 0,0 1-5 0,-4 4-2 0,4 0 0 0,-5 0 0 0,1-1-9 16,-1 1 0-16,1 8 9 0,-1 0-9 0,1-4 0 0,0 0 8 15,-1 4-8-15,1 4 0 16,-5-4-24-16,0 8-10 0,0 0-2 0,0 0 0 16,0 0-200-16,0 0-40 0,0 0-8 0,0 0-605 0</inkml:trace>
  <inkml:trace contextRef="#ctx0" brushRef="#br0" timeOffset="2805">3233 797 1681 0,'0'0'36'0,"0"0"8"0,9-4 2 0,-9 4 2 0,0 0-38 0,4-4-10 0,5-4 0 0,5 0 0 15,4-5 115-15,-4 5 21 0,0 4 4 0,-5 0 0 16,0 0-60-16,4-8-13 0,-3-4-3 0,-1 4 0 16,4 0 0-16,-8-5 0 0,4 5 0 0,-4-4 0 15,-5 0-51 1,4 0-13-16,-4-1 0 0,-4 5 0 0,-6 0 0 0,6 0 0 0,-5 4 0 0,0 0 0 0,0 4 0 0,-1 4 0 16,-3 0 0-16,-1 4 0 0,1 4 0 0,3 0 0 15,6 4 0-15,-5-4 0 0,0 0 20 0,0 0 2 16,4 9 0-16,5-1 0 0,0 0 16 15,5 8 3-15,-1-3 1 0,1 3 0 0,-1-4-34 16,5 8-8-16,5-3 0 0,4-1 0 0,0 0 53 0,1-4 9 16,-1-3 2-16,5-1 0 0,-10 0-52 15,5-4-12-15,5-4 0 0,-5 4 0 0,1-8 0 0,-1 0 0 16,-5-4 0-16,1 0 0 0,0 5 0 0,-5-5 0 16,5 0 0-16,-1 0 0 0,-4 0 0 0,0 0 0 15,1-5 0-15,-1 10 0 16,0-5-151-16,0 4-33 0,-9-4-6 0,0 0-1000 0</inkml:trace>
  <inkml:trace contextRef="#ctx0" brushRef="#br0" timeOffset="3238">2049 1145 288 0,'0'0'25'0,"14"4"-25"15,-5 4 0-15,0-4 0 16,4-4 366-16,1 4 68 0,0-4 14 0,-1 0 2 0,6 0-226 0,-1 0-44 16,9 0-10-16,5 4-2 0,0-4-38 0,9 4-8 15,4-4-2-15,10 4 0 0,0 0-60 0,-1 0-12 16,6 0-2-16,-1 0-1 0,0-4-8 0,0 4-1 16,-4 0-1-16,4-4 0 0,0 5-19 0,0-1-3 15,5 0-1-15,0-4 0 0,-5 0 4 0,-4 0 1 16,-1 4 0-16,-4 0 0 0,-9-4-17 0,5 0-11 15,-1 4 2-15,1-4 0 0,-10 0 9 0,-8 0 12 0,-6 0-2 16,1 4-1-16,0-4-9 0,-5 0-12 0,0-4 2 0,1 8 1 31,-6 0-37-31,1-4-7 0,-10 0-2 0,-4 0 0 16,0 0-7-16,0 0-2 0,0 0 0 0,0 0 0 0,0 0-106 16,0 0-22-16,0 0-4 0,-18 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1.9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37 208 1188 0,'0'0'52'0,"0"0"12"0,0 0-52 0,0 0-12 16,0 0 0-16,4 8 0 0,-4 0 123 0,9-4 21 15,-4 0 5-15,4 4 1 0,-5-4-57 0,6 0-11 16,-1 0-2-16,0-4-1 0,4 4-13 0,1-4-2 0,0 0-1 0,-1 0 0 16,1-4-22-16,0 4-4 0,-1-4-1 0,6 0 0 15,-10 0-16-15,4-4-4 0,1 4-1 0,-5-4 0 16,0 0-15-16,0 0 0 0,-4 0 0 0,4-4 0 15,-4-1-11-15,-5 1-5 0,-5 0 0 0,-4 4-1 16,4-4 27-16,-8 0 6 16,4 4 0-16,-5-5 1 0,-4 5-17 0,4 4 0 0,-4-4 0 0,-5 8 0 15,5 0 0-15,0 0-11 0,-1 8 11 0,1-4-10 16,0 4 10-16,4 9 8 0,1-1-8 0,-1 4 11 16,0 4 9-16,5 1 3 0,5 3 0 0,4-4 0 15,-5 5 11-15,5-1 2 0,5 4 1 0,4-3 0 0,0-1-2 16,-5-4-1-16,10 1 0 0,-5-5 0 0,5 0-1 15,0-4 0-15,-1 0 0 0,1-8 0 0,0-8-10 16,4 5-3-16,0-5 0 0,0 0 0 0,0 0-9 16,5 0-3-16,-5-5 0 0,5 5 0 0,0 0-8 15,0 0 0-15,-10-12 0 0,1 4 0 16,0 4-104-16,-1-4-12 0,-4-4-4 0,1 4-1078 16</inkml:trace>
  <inkml:trace contextRef="#ctx0" brushRef="#br0" timeOffset="315">542 414 1623 0,'0'0'72'0,"0"4"15"0,-5 0-70 0,1 0-17 0,-1-4 0 0,5 0 0 15,-9-4 120-15,5 4 21 0,-1 0 4 0,1 0 1 16,-1-4-60-16,0 0-12 0,1 0-2 0,4-4-1 15,0 4-26-15,-5-8-5 0,5 0 0 0,-4-4-1 16,8-1-21-16,-4 1-4 0,5 4-1 0,-5-4 0 16,-5-4-13-16,5-1 0 0,5 5 8 0,-5 0-8 15,4 0 0-15,1 0 0 0,0-1 0 0,-1 1 0 0,1 0 0 16,-1 0 0-16,5 4 0 0,0-9 0 0,1 5 10 16,-1 0-10-16,0 4 10 0,0 0-10 0,0 0 12 15,0 8-4-15,0 4-8 0,0-4 12 0,-9 4-4 16,9-4 0-16,0-1-8 0,-4 5 12 15,4 0-115-15,0 5-23 0,0-1-5 0,-4 4-581 16,4-4-116-16</inkml:trace>
  <inkml:trace contextRef="#ctx0" brushRef="#br0" timeOffset="645">829 394 403 0,'0'0'36'0,"0"0"-36"15,-5 8 0-15,5-4 0 0,0-4 239 0,0 0 41 0,0 0 8 16,0 0 1-16,-4 4-132 0,4-4-26 0,0 0-6 0,0 0-1 16,-9 0-33-16,4-4-7 0,5 4-2 0,-9-4 0 15,0 0-20-15,9-4-4 0,-5-4-1 0,5 0 0 16,-4-1-18-16,4 1-4 0,0-4-1 0,0 0 0 16,0 0-13-16,4 0-2 0,1-1-1 0,-1 1 0 15,1 4-10-15,-1 0-8 0,-4-4 9 0,5 0-9 16,0 3 0-16,-1-3 0 0,5 0 0 0,0-4 0 15,0 4 8-15,1-1-8 0,-1 1 0 0,0 8 9 16,0-4-9-16,0 4 0 0,0-8 9 0,0 8-9 16,0 0 10-16,0-1-2 0,1 9-8 0,-1-4 12 0,0 4-2 15,0 0-1-15,-5 0 0 0,5 4 0 0,-4 0-9 16,0 1-11-16,-1 3 3 0,1-4 0 16,-1 0-276-16,5 4-54 0</inkml:trace>
  <inkml:trace contextRef="#ctx0" brushRef="#br0" timeOffset="959">1248 289 1468 0,'0'0'65'0,"0"0"14"0,0 0-63 0,0 0-16 0,0 0 0 0,0 0 0 16,4-8 112-16,-4 0 19 0,5-1 4 0,-5 1 1 15,0-4-56-15,0 4-12 0,-5-4-1 0,1 0-1 16,-5 0-26-16,-1-4-6 0,1-1-1 0,0 5 0 15,5 0-10-15,-10 4-3 0,5 0 0 0,0 4 0 16,0 0-1-16,0 0-1 16,-1 8 0-16,1 0 0 0,-4 4 0 0,-1 0 0 0,0 8 0 0,1-4 0 15,8 5-3-15,5 3-1 0,-9-4 0 0,9-4 0 16,0 4-6-16,0 0 0 0,0-3-8 0,5-1 12 16,-1-4-12-16,1 4 0 0,-1-4 8 0,1 0-8 15,4 0 15-15,0-8 0 0,-4 4 0 0,4-4 0 16,0-4-1-16,0 4 0 0,0-4 0 0,0 0 0 15,0 0-14-15,-4-4 0 0,4 4 0 0,-5 0 0 0,6 0 0 16,-1-4 0-16,-5 4 0 0,5 0 0 16,0 4-194-16,1-4-42 0</inkml:trace>
  <inkml:trace contextRef="#ctx0" brushRef="#br0" timeOffset="1257">1453 358 1418 0,'0'0'63'0,"0"0"13"0,0 0-61 0,0 0-15 15,0 0 0-15,0 0 0 0,0-9 112 0,-5 1 20 0,-4 0 4 16,9 0 1-16,0 8-46 0,-5-12-10 16,-4-4-1-16,5 4-1 0,4 0-25 0,-5-5-5 0,5 5-1 0,-4-4 0 15,8 4-12-15,1-8-4 0,-5 8 0 0,0-5 0 16,0 5-16-16,4-4-3 0,5 0-1 0,-4 8 0 15,-1-4 0-15,6 3 0 0,-6-3 0 0,5 4 0 16,0 4 8-16,0-4 0 0,0 0 1 0,5 0 0 16,0 4 4-16,-1-4 1 0,1 0 0 0,0 4 0 15,-14 4-13-15,13 0-2 0,1 0-1 0,0 0 0 0,-14 0 15 16,13 0 3-16,-13 0 1 0,0 0 0 16,10 4-165-16,-1 0-32 0,-9-4-8 0,4 4-927 15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4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1077 1497 0,'0'0'133'0,"0"0"-106"16,-5 8-27-16,0 0 0 0,5-8 65 0,0 0 8 15,0 4 2-15,-4 0 0 0,-5 0 14 0,0 0 3 16,4-4 1-16,5-4 0 0,-4 4-40 0,4-8-8 0,-5-4-1 0,10 4-1 16,-5-4 1-16,0 0 1 0,4-5 0 0,5-3 0 15,0 0 3-15,0-8 0 0,5-5 0 0,0 1 0 16,4-5-22-16,-4-3-4 0,4 0-1 0,0-1 0 15,0-3-13-15,0-1-8 0,1-4 8 0,3 1-8 16,-3 3 0-16,-6-3 9 0,6-1-9 0,-6 1 0 16,5-5 9-16,-4 5-9 0,0 7 0 0,-1 1 9 15,-4 3-9-15,1 5-12 0,-1 8 2 0,0-1 1 16,-5 1 9-16,1 4-12 0,-1 4 12 0,1 7-12 16,-5 9-207-16,0 0-41 0</inkml:trace>
  <inkml:trace contextRef="#ctx0" brushRef="#br0" timeOffset="407">492 976 921 0,'0'0'82'0,"0"0"-66"15,0 0-16-15,0 0 0 0,0 0 221 0,0 0 41 0,0 0 8 0,0 0 2 16,0 0-132-16,0 0-27 0,0 0-5 0,0 0 0 16,0 0-60-16,0 0-12 0,-5-4-3 0,-4 0 0 15,5 0-15-15,-1-4-3 0,-4-1-1 0,9-3 0 16,-5-4-14-16,1 4-8 15,4-8 8-15,4 4-13 0,-4-1 32 0,0 1 6 0,0-4 2 0,0 4 0 16,0 4-15-16,5-1-4 0,-1-3 0 0,1 0 0 16,-5 4-8-16,5 0 12 0,4 0-12 0,0 0 12 15,0 3-2-15,-5-3 0 0,5 4 0 0,5-4 0 16,-9 4-2-16,8 0 0 0,-13 8 0 0,14-8 0 16,-5 4-8-16,5 0 10 0,-1 4-10 0,1-4 10 0,0 0-10 15,-1 4 12-15,1 4-12 0,-5 0 12 16,0 0-103-16,5 4-20 0,-5-4-4 0,0 4-609 15,-9-8-123-15</inkml:trace>
  <inkml:trace contextRef="#ctx0" brushRef="#br0" timeOffset="674">879 1053 288 0,'-9'4'25'0,"4"-4"-25"15,1 0 0-15,4 0 0 0,0 0 345 0,4 0 64 0,-4-4 13 0,0 4 2 16,0-4-249-16,0 0-51 0,0-5-9 0,0 5-3 16,5-4-56-16,-5 0-12 0,0 0-3 0,0 0 0 15,4-4-25-15,-4 4-4 0,0-4-2 0,0 0 0 16,5-5-10-16,-5 1 0 0,0 0 0 0,4 0-714 15,-4-4-140-15</inkml:trace>
  <inkml:trace contextRef="#ctx0" brushRef="#br0" timeOffset="799">892 628 1706 0,'-9'0'37'0,"5"0"8"0,4 0 2 0,0 0 1 0,13 0-38 0,-4-4-10 0,-9 4 0 0,0 0 0 0,0 0 76 0,0 0 12 15,0 0 4-15,10-4 0 0,3 0-60 0,-13 4-11 16,0-4-2-16,0 4-1 15,0 0-36-15,0 0-7 0,0 0-2 0,0 0-580 16,0 0-116-16</inkml:trace>
  <inkml:trace contextRef="#ctx0" brushRef="#br0" timeOffset="1136">1097 976 1483 0,'0'0'65'0,"0"0"15"0,0 0-64 0,9 12-16 15,-9-12 0-15,9 4 0 0,-9-4 140 0,10 4 26 0,-1-4 5 16,-5 4 1-16,5-4-62 0,5 4-12 0,-5-8-2 16,0 0-1-16,0 0-31 0,0 0-7 0,-4-4-1 0,4 4 0 15,-4 4-29-15,-1-8-7 16,-4 0 0-16,0-1-1 0,0-3-19 0,-4 0 0 0,-1 0 0 0,1 0 0 16,-1-4 0-16,-4 4 0 0,0-5 0 0,4 5 0 15,-4-4 0-15,0 0 0 0,0 4 0 0,-5-4 0 16,10 7-8-16,-5-3 8 0,-1 0 0 0,6 4-9 15,-1 0 9-15,5 8 0 0,0 0-9 0,5-8 9 16,-5 8 0-16,4-12 0 0,6 4 0 0,-1 4 0 0,0-4 0 16,0 8 10-16,0 0-10 0,5 0 10 0,-1 0-10 0,1 0 10 15,0-5-10-15,-1 5 10 0,6 0-10 0,-6 0 0 16,-4 0 0-16,0 5 8 0,-9-5-8 0,9 4 0 16,1 0 0-16,-10-4 0 15,0 0-145-15,4 4-31 0,-4-4-7 0</inkml:trace>
  <inkml:trace contextRef="#ctx0" brushRef="#br0" timeOffset="1427">1489 300 633 0,'9'-4'56'0,"-9"4"-44"16,0 0-12-16,4 8 0 0,6-4 214 0,-10-4 41 0,0 0 8 0,0 0 1 15,9 8-94-15,-9-8-19 0,-5 16-4 0,1 0-1 16,-1 5-30-16,5 3-7 0,0 0-1 0,0 5 0 16,0-1-42-16,0 0-9 0,5-3-1 0,-5 7-1 15,0 0-27-15,0 1-4 0,0-5-2 0,0 4 0 16,0-3-11-16,4-1-3 0,5-4 0 0,-4 5 0 16,-5-5-8-16,4 0 0 0,1 0 0 0,-1-3 0 15,-8-9 0-15,4 4 0 0,0-8 0 0,0 4 0 16,-5-4-29-1,5 0-5-15,0-8-1 0,0 0 0 0,0 0-224 0,0 0-45 0</inkml:trace>
  <inkml:trace contextRef="#ctx0" brushRef="#br0" timeOffset="1669">1466 713 518 0,'0'0'46'0,"0"0"-37"15,0 0-9-15,0 0 0 0,23-4 296 0,-5 4 56 16,5-4 12-16,-10 0 3 0,1-5-189 0,0 5-38 15,-1-4-7-15,1 4-1 0,0-4-31 0,4 0-5 16,0-4-2-16,0 0 0 0,-4 4-75 0,4-4-19 16,0-1 0-16,1 5 0 0,-1 0 0 0,-9-4 0 15,5 4 0-15,-1-4 0 0,-4 4 0 0,0 0 0 0,1-4 0 0,3 3 0 16,-4 5 0-16,-4 0 0 0,-5 4 0 0,4-4 0 16,-4 4 0-16,0 0 0 0,0 0 0 15,0 0 0 1,0 0-173-16,-13 0-39 0,-1 0-7 0,-4 8-433 0,0-8-86 0</inkml:trace>
  <inkml:trace contextRef="#ctx0" brushRef="#br0" timeOffset="1835">1575 664 921 0,'5'8'82'0,"-5"4"-66"0,4 1-16 0,10-1 0 15,-5 0 284-15,0 4 54 0,0 4 10 0,5-4 3 16,9-3-178-16,-5 3-35 0,5 0-7 0,0-4-2 16,-5 4-52-16,0 4-10 0,5-7-3 0,-5 3 0 15,5-4 0-15,-1 0 0 0,1 0 0 0,-5 0 0 16,1 1-51-16,3-5-13 0,-3 0 0 0,-6 0 0 0,1 0-16 0,0 0-5 15,-1-4-2-15,1 0 0 16,-5-4-103-16,0 4-21 0,-9-4-4 0,0 0-1042 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7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255 477 864 0,'0'0'76'0,"0"0"-60"0,0 0-16 0,0 0 0 0,0 0 242 0,0 0 46 0,0 0 8 15,0 0 3 1,18-8-133-16,-18 8-26 0,10-8-6 0,-1 0-1 0,-9-4-55 0,0 4-11 0,0 0-3 0,4-5 0 16,-4 1-64-16,5 4-14 0,-5 8-2 0,-5-8-1 15,-8-8 17-15,-6 8 0 0,6 0 0 0,-5 0 0 16,-1 4 0-16,1 0 9 0,-5 4-9 0,1 4 12 16,3 0 0-16,-3 8 1 0,3 0 0 0,1 0 0 15,0 4-13-15,4-4 0 0,5 9 0 0,-4-1 0 16,8 0 0-16,-4 0 0 0,9 1-9 15,0-1 9-15,-5-4 0 0,5 0 0 0,0 0 0 0,5-3 0 16,-5-13 0-16,0 0 10 0,0 0-10 0,9 12 8 16,-9-12 0-16,14 4-8 0,-5-4 12 0,4 4-4 0,1-4-8 15,4-4 0 1,-9 4 0-16,10-8 0 0,-6 0 0 0,1-1 0 0,0 1 0 0,4-4 0 0,-5-4-8 0,6 4 8 16,-6 0 0-16,1 0 0 0,0-5-15 15,-1 5 2-15,-4 0 0 0,0-4 0 16,-4 4-52-16,4 0-11 0,0 4-1 0,-4 4-1 15,-5 4 19-15,0 0 4 0,0 0 1 0,9-5 0 16,-9 5-1-16,0 0 0 0,0 0 0 0,9 9 0 16,0-1-7-16,-4-4-2 0,-5-4 0 0,4 8 0 15,10 0-51-15,-10 0-10 0,-4 0-3 0,0-8 0 16,10 8 44-16,-6 0 9 0,1 0 2 0,-1 0 0 0,1 1 117 0,4-1 23 16,-5 4 5-16,1-4 0 0,4 0 96 0,-4 4 20 15,-1-4 3-15,1 8 1 0,-1-3-52 0,1-1-9 0,-5-4-3 16,4 4 0-16,-4 0-51 0,-4 0-10 0,4 0-3 15,-5 1 0 1,5-13-28-16,-4 12-5 0,-5-4-2 16,4 0 0-16,5-8-46 15,0 0-10-15,0 0-1 0,0 0-1 0,0 0 29 0,0 0 0 0,0 0 0 0,0 0 0 16,-4-4 0-16,4 4 0 0,0 0 0 0,4-8 0 16,1 0 0-16,4 4 0 0,-5-5 0 15,5 1 0-15,1-4 0 0,-1 4 0 0,0-4 0 0,0-8 0 16,4 8 0-16,1-5 0 0,0 5 0 0,-1-4 0 15,6 4 0-15,-6 4 0 0,1-4 0 0,4 4 0 0,-4-5 45 16,0 5 15-16,-1 4 4 0,-4-4 0 0,5 4-52 16,-5 4-12-16,0 0 0 0,-9 0 0 0,0 0 0 15,9 4 0-15,-4 8 0 0,4 1 0 0,-9 3 0 16,0 4 0-16,0 0 0 0,0 0 0 16,-5 5 0-16,1-5 0 0,-1 4 0 0,1-4 0 15,-1 1-48-15,1-1-13 0,-1-4-3 0,5-4 0 16,-5 4-102-16,5-12-21 0,0-4-4 0,0 0-1 0</inkml:trace>
  <inkml:trace contextRef="#ctx0" brushRef="#br0" timeOffset="456">947 635 1206 0,'0'0'53'0,"0"0"11"0,0 0-51 0,0 0-13 0,9-8 0 0,1 0 0 15,-6 0 119-15,1-4 21 0,-1 0 4 0,-4-1 0 16,5-3-64-16,-5 4-12 0,0 0-4 0,0 0 0 15,-5 0-5-15,1 4-2 0,-1 3 0 0,1-3 0 16,-10 4-40-16,9 0-8 0,-4 4-1 0,0 4-8 16,-5 0 51-16,5 4 3 0,-4 5 1 0,-1-5 0 15,5 8-37-15,-5-4-7 0,1 4-2 0,-1 4 0 16,9 1-9-16,1-5 0 0,-1 8 0 0,5-4 0 16,0 5 53-16,5-9 9 0,-1-4 2 0,1 4 0 15,4-4-52-15,-4-4-12 0,8-4 0 0,1-4 0 16,-5 5 0-16,5-5 0 0,4-5 0 0,0-3 0 15,0 0-17-15,1-8-7 0,-1-4 0 0,9-4-1 0,-4-1 40 16,0 5 8-16,-10-4 1 0,5-5 1 16,1-7-49-16,-1 4-11 0,-4-5-1 15,-1-3-1-15,5 3 37 0,-4 1 0 0,0-5 0 0,-1 1 0 16,-8 0-14-16,4 3 5 0,0 1 1 0,-4-5 0 16,-1 1-60-16,1 15-12 0,4 5-3 0,-9 4 0 0,-5-4 67 0,5 12 16 15,0 8 0-15,0 0 0 0,-4 16 0 0,-1 0 0 16,-4 12 0-16,5 5 0 0,-6 3 67 0,6 5 17 15,-1-1 3-15,1 5 1 0,4-5-39 0,0 9-7 16,4-5-2-16,-4 1 0 0,5-5 27 0,4 1 5 0,5-5 0 16,-5 5 1-16,4-5-41 0,1 0-8 15,4-3-1-15,-4-1-1 16,0-8-42-16,-1 1-9 0,1-5-2 0,0-4 0 16,-5-4-152-16,4-4-30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1.9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2415 0,'0'0'53'0,"0"0"11"0,0 12 3 0,5-4 1 0,-1 4-55 0,-8 4-13 0,-10 0 0 0,5 1 0 16,9 7 67-16,0-4 10 0,0 4 3 0,4-3 0 15,5 3-54-15,5-4-10 0,-5 4-3 0,0-3 0 16,-4-1-13-16,-1-8 0 0,1 4 0 0,0-8 0 16,4 0-20-16,0-3-6 0,-5-1-2 15,5-4 0-15,1-4 28 0,-1-1 19 0,0-3-3 0,4 0-1 16,-8 0-15-16,4 0-12 16,-4-4 3-16,-1 4 0 0,5-4 9 0,-4 0-8 0,-1-5 8 0,1 5-8 0,-1-4 8 15,1 0 0-15,-5 0-9 0,5 4 9 0,-5-1 0 16,0 5 0-16,0 8 0 0,0 0 0 0,0 0 0 0,0 0 0 15,0 0 0-15,0 0 0 0,0 0 0 0,0 0 0 16,0 8 0-16,0 9 0 0,0-1 0 0,0 0 0 16,4 0 9-16,-4-4-1 15,5 4-8-15,-1-3 8 0,1 7-8 0,4-12 8 0,-5 0-8 0,6-4 0 16,-6 0 8-16,1 0-8 0,4-4 0 0,-5 0-15 16,5-4 3-16,1 0 0 0,-6-8 38 0,10 8 8 15,-5 0 2-15,0-8 0 0,0 4-18 0,5-5-3 16,-5-7-1-16,0 4 0 0,-5-4-5 0,6 0-1 15,-6 3 0-15,5 1 0 0,-4 4-8 0,-1-4 0 16,5-4 0-16,-9 8 0 0,5 3 0 0,-5 1 0 16,5-4 0-16,-1 4 0 15,1 0-28-15,-5 4-10 0,4-4-2 0,-4 8-1 16,0 0-148-16,5 4-30 0,-1-4-5 0,5 8-2 16,1 0-53-16,-6 8-10 0,10 9-3 0,-10-1 0 15</inkml:trace>
  <inkml:trace contextRef="#ctx0" brushRef="#br0" timeOffset="252">546 238 748 0,'0'0'67'0,"0"0"-54"0,9 0-13 0,0-4 0 16,5-4 219-16,0 0 41 0,-1 0 8 0,1 0 1 16,0-4-111-16,4 4-22 0,-4-4-5 0,-1 0-1 15,-4-5-53-15,0 5-10 0,1 0-3 0,-6 0 0 16,-8 4 0-16,4 0 0 0,4-8 0 0,-8 3 0 16,-10 1-54-16,5 0-10 0,4 4 0 0,1 4 0 0,-10 0 0 15,5 8 13-15,-5 4 0 0,1 0 0 0,3 4-13 0,-3 0-12 16,4-3 3-16,-5 3 0 0,5 4 31 0,0 4 6 15,4 0 2-15,5 1 0 0,0 7-18 0,5-4-4 16,-1 0-8-16,1 1 12 0,4 3-3 0,5-4-1 16,-1-3 0-16,1 3 0 0,0-4-8 0,-5-4 10 15,9-4-10-15,0 1 10 0,-9-5 3 0,5-4 1 16,4 0 0 0,-4-4 0-16,-5 0-14 0,0-4 0 0,0 0 0 0,5 0 0 15,4 0-253-15,-4-5-54 0,27-19-10 0,-9 4-3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7011,'0'0'9463,"13"34"-7977,-5-21-1331,0-1 0,2 0-1,-1 0 1,1-1 0,1 0-1,0-1 1,1 0 0,0 0-1,0-2 1,1 1 0,0-2 0,1 0-1,20 8 1,-4-3 128,0-3 1,1 0-1,0-2 0,0-1 1,46 2-1,-49-6-182,56-4 1,-82 1-103,0 0-1,0 0 1,0 0 0,0-1 0,0 1 0,0 0 0,0-1 0,-1 1-1,1-1 1,0 0 0,-1 0 0,0 0 0,1 1 0,-1-1 0,0 0-1,0-1 1,0 1 0,0 0 0,0 0 0,-1 0 0,1 0 0,-1-1-1,1 1 1,-1 0 0,0-1 0,0-2 0,4-72-14,-4 71 13,1-77-53,1 9-703,-10-82-1,5 119 297,4-54-1,0 34 161,-1 54 305,0 1-1,0-1 1,1 1-1,-1-1 1,1 0-1,-1 1 1,1-1-1,0 1 1,0-1-1,0 1 1,1 0-1,-1-1 1,0 1-1,1 0 1,-1 0-1,1 0 1,0 0 0,2-2-1,1 0 6,-1 1-1,1 0 1,0 0 0,0 1-1,-1-1 1,2 1 0,-1 0-1,7-1 1,8-1 76,-1 1-1,1 0 1,35 2-1,117 1 1320,-168-1-1392,-1 1-1,0 0 0,1 0 1,-1 1-1,0-1 0,0 1 1,1-1-1,-1 1 1,0 0-1,0 0 0,0 1 1,0-1-1,0 1 0,0-1 1,0 1-1,-1 0 1,1 0-1,-1 0 0,1 0 1,-1 1-1,0-1 0,1 1 1,-1-1-1,-1 1 0,4 5 1,-2 1-688,0 0 0,-1-1 0,0 1 0,0 0 0,-1 0 0,0 0 0,-1 18 0,-4-19-2295,-18-4-1430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0.3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 1036 0,'0'0'92'0,"0"0"-73"0,0 0-19 0,0 0 0 16,9 20 254-16,-5-3 47 0,-4-17 10 0,5 16 1 15,-1 16-143-15,-4-8-29 0,0-7-5 0,0 3-2 16,0 8-81-16,0-4-17 0,0-3-3 0,0-1-1 16,0-4-23-16,0 0-8 0,0 1 0 0,0-1 9 15,0 0-9-15,0-4 0 0,5 4 0 0,0-8 0 0,-5 0-8 0,0-8 8 16,0 0-10-16,0 0 10 0,0 0-14 0,13-4 3 16,-4-4 1-16,5 0 0 0,-5 0 10 0,5-4-13 15,-5 0 5-15,0 4 8 16,5-4-10-16,-5 3 10 0,4-3 0 0,-8 0-9 0,4 8 9 0,0-4 0 15,-4-4 0-15,-1-4 0 0,5 8 0 0,-4 4 0 16,-5 4 0-16,0 0 8 0,0 0-8 0,4 8-12 16,1 0 4-16,0 8 0 0,-1 4 18 0,5 0 4 15,-4 1 1-15,4-5 0 0,0 4-15 16,-4 0 0-16,4 1 0 0,0-5 0 0,0-4-9 0,0-4 9 16,0 4 0-16,0-8-9 0,0 0 0 0,0-4 0 0,5-4 0 15,-5 0 0-15,5-4 9 0,-5-4 0 0,5-4 0 16,-5 4 0-16,4-1 0 0,-4-7 0 15,1-4 0-15,3 4 0 0,-4-5 0 0,-4 1 0 0,4 0 0 16,-4 0 0-16,-1 7 0 0,5 1 0 0,-9-8 0 16,5 4 0-1,4-5-104-15,4 5-20 0,-3 8-3 0,-1-4-1 0</inkml:trace>
  <inkml:trace contextRef="#ctx0" brushRef="#br0" timeOffset="344">633 41 1728 0,'13'32'76'0,"-8"-24"16"0,-5-8-73 0,0 8-19 0,-5 8 0 0,5 1 0 0,0 3 157 0,0 4 28 16,0 0 6-16,0 5 1 0,0-1-103 0,0 4-20 15,0-7-4-15,-4 7-1 0,-1 0 0 0,5 1 0 16,0-5 0-16,0 0 0 0,-4 1-51 0,4-5-13 16,0 0 0-16,4-3 0 0,-8-1 0 0,4-4 0 15,4 0 0-15,1 4 0 0,-5-7 0 0,0-5 0 16,0-8 0-16,0 0 0 0,0 0 0 0,9-4 0 15,-5-4 0-15,5-1 0 0,1-3 0 0,-1 4 0 16,0-4 0-16,4 0 0 0,-4 4 16 0,1-4 0 16,3 0 0-16,1-1 0 0,-5 1-16 0,5 0 0 15,-5 0 0-15,4 4 0 0,-3 4 0 0,-1 0 0 16,0 0 0-16,0 0 0 0,-5 4 11 0,-4 0-11 16,5 12 12-16,4 0-12 0,-9 4 12 0,5-4-12 15,-5 5 12-15,-5 3-12 0,5-8 0 0,0 8 0 0,-4 4-12 16,4-3 3-1,0-5-37-15,0-4-7 0,0 4-2 0,4 0 0 16,1 5-31-16,-1-5-6 0,1-4-2 0,-1 0-666 0,1-8-134 16</inkml:trace>
  <inkml:trace contextRef="#ctx0" brushRef="#br0" timeOffset="643">1060 729 345 0,'0'0'31'0,"0"0"-31"0,5-4 0 0,0-5 0 16,-5 1 306-16,0 4 55 0,4-4 11 0,-4 0 3 0,-4-8-242 0,-1 0-48 15,0 0-9-15,-4 3-3 0,5 1-7 0,-5-4-2 16,4-4 0-16,1 8 0 0,4 8 6 0,0-4 1 16,0 0 0-16,-5-1 0 15,5 9-23-15,-9 0-4 0,0 4 0 0,4 1-1 0,-4 7-12 0,5-4-3 16,-1 4 0-16,1 4 0 0,-1 0-15 0,5-4-3 16,0 1-1-16,5-1 0 0,-1 0-9 0,5 0 0 15,0 0 9-15,0 0-9 16,1 0-16-16,-1-4-8 0,0 5-2 0,4-9 0 0,1 0 26 0,-9 0 0 15,-5-4 0-15,13 0 0 0,-4-4 0 0,0 0 0 16,1 0 0-16,-1 0 0 0,0 0 0 0,4-1 0 16,-3 5 0-16,-1-4 0 0,0 4 0 0,-9 0 0 15,0 0 0-15,13 4 0 16,-3-4-210-16,3 9-37 0,-4-5-7 0,0 4-667 16</inkml:trace>
  <inkml:trace contextRef="#ctx0" brushRef="#br0" timeOffset="816">1397 765 1728 0,'0'0'76'0,"0"0"16"0,0 0-73 0,0 0-19 0,0-8 0 0,5 0 0 16,-5-12 97-16,0 3 16 0,0 1 3 0,0-4 1 15,0-8-33-15,0-5-8 0,-5-3 0 0,5-5-1 0,-4-3-9 16,4-1-2-16,0 1 0 0,-5-1 0 0,1 1-51 16,4 3-13-16,-5 1 0 0,5 8 0 0,-4-1 0 0,4 5 0 15,-5-5 0-15,5 1 0 16,-4 4-202-16,-1 7-43 0,-4 1-9 0,0 12-2 0</inkml:trace>
  <inkml:trace contextRef="#ctx0" brushRef="#br0" timeOffset="989">1029 368 2419 0,'13'4'53'0,"5"1"11"0,1-5 3 0,8 0 1 0,0 4-55 0,1-4-13 15,4 0 0-15,-1 4 0 0,1 0 105 0,0-4 19 16,-5 4 3-16,5 0 1 0,0 0-103 0,0 0-25 0,-5 0 0 15,5 4 0-15,-4 0 0 0,-6-4 0 0,-3 0 0 16,-1-4 0 0,-5 4-127-16,1-4-30 0,0 0-7 0,-5 4-951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8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114 587 1846 0,'0'0'82'0,"0"0"17"0,0 0-79 0,0 0-20 0,0 8 0 0,5 4 0 0,-5 0 139 0,0-4 24 16,0-8 5-16,0 8 0 0,-5 0-39 0,5-4-8 15,-5-4-1-15,5-4-1 0,-9 4-78 0,9-4-15 16,-4 0-3-16,4-4-1 0,-5 0-2 0,1 4-1 0,-1 8 0 16,1-4 0-16,4 0-19 0,0-4 10 15,0 0-10-15,0-4 8 16,4 0-120-16,-4-8-25 0,0-1-5 0</inkml:trace>
  <inkml:trace contextRef="#ctx0" brushRef="#br0" timeOffset="155">0 129 2408 0,'0'0'53'0,"0"0"11"0,0 0 3 0,0 0 0 0,0 0-54 0,9 4-13 15,0-4 0-15,-4-4 0 0,4 4 58 0,-9 0 9 0,5 0 1 0,-1 0 1 16,5 4-57-16,0 0-12 0,-9-12 0 0,0 8 0 15,0 0-209-15,0 0-37 0,5-4-7 0</inkml:trace>
  <inkml:trace contextRef="#ctx0" brushRef="#br0" timeOffset="390">342 696 633 0,'13'0'56'15,"1"4"-44"-15,-14-4-12 0,0 0 0 0,0 0 277 0,0 0 54 16,-5-8 10-16,10 0 3 0,4 0-154 0,-9-4-30 16,-9-9-7-16,0 5-1 15,0 0-70-15,4 4-14 0,1 0-4 0,8-4 0 0,1-9-28 0,-1 1-5 16,-8-8-2-16,-1 3 0 0,5-3-12 0,0 4-2 16,0-5-1-16,5 5 0 0,-5 4-14 0,4-1 11 0,-4 1-11 0,0-4 10 31,0-1-98-31,0 1-19 0,0 4-4 0,-4 8-1031 0</inkml:trace>
  <inkml:trace contextRef="#ctx0" brushRef="#br0" timeOffset="578">69 449 864 0,'0'0'38'0,"13"-4"8"15,-4-4-37-15,5 0-9 0,0 8 0 0,4-4 0 16,0 4 367-16,0 4 71 0,0 4 14 0,5-4 4 0,0-4-282 0,-5-4-56 15,10 4-11-15,-10 8-3 0,9 4-83 0,-9-4-21 16,0-12 0-16,1 8 0 0,-1 4 8 0,-4-4-8 16,-5-12 10-16,4 0-10 15,-4 0-157-15,1 0-38 0,-1 0-7 0,0 0-2 0</inkml:trace>
  <inkml:trace contextRef="#ctx0" brushRef="#br0" timeOffset="802">606 267 2368 0,'0'0'52'0,"0"0"12"0,0 0 1 0,0 0 1 0,0 0-53 0,0 0-13 0,0 0 0 16,0 0 0-16,0-8 76 0,4 0 12 0,1-8 2 0,-5-1 1 15,4 5-32-15,-4-4-7 0,5 0 0 0,4 0-1 16,-4-9-41-16,-1 9-10 0,5 0 0 0,-4 0 0 15,-1 0 0-15,1 4 0 0,-1-1-12 0,6 1 12 16,-6 4-116-16,1-4-16 0,4 4-4 16,-9 4-629-1,0 4-127-15</inkml:trace>
  <inkml:trace contextRef="#ctx0" brushRef="#br0" timeOffset="1159">751 680 288 0,'0'0'12'0,"0"0"4"0,0 0-16 0,10 8 0 15,3 0 0-15,-8 0 0 0,-5-8 397 0,0 0 77 16,0 0 15-16,13 4 3 0,1 0-314 0,-14-4-63 16,0 0-13-16,18-4-2 0,1 4-20 0,-6-4-4 15,1 0-1-15,-5 0 0 0,5-4-45 0,-1-4-9 16,-8-4-1-16,4 3-1 0,0 1 37 0,-9-4 8 15,0 4 2-15,0-4 0 16,0 8-104-16,-5-4-21 0,-4-5-4 0,5 5-1 0,-1 0 52 16,1 0 12-16,-1 4 0 0,-4-4 0 0,4-5 0 0,-4 5 0 0,5 0 0 0,4 4 0 15,0 8 0-15,0 0 0 0,0-12 0 0,0 4 0 16,4 0 0-16,-4 8 0 0,0 0 8 0,14 0-8 16,0 0 8-16,4 0-8 15,-4-4 9-15,-1 0-9 0,5 4 24 0,-4 0 0 0,4 0-1 0,1 4 0 16,-6 0-23-16,5 0 0 0,-4-8 0 0,-5 4 0 15,-9 0-200-15,0 0-45 0,0 0-9 16,0 0-2-16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2.9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5 174 288 0,'0'0'25'0,"0"0"-25"16,0 0 0-16,0 0 0 0,0 0 274 0,0 0 50 16,0 0 9-16,0 0 3 0,0 0-118 0,0 0-23 15,-5 8-5-15,5 4-1 0,-4 1-55 0,8-1-11 0,-4 4-3 16,0 0 0-16,0-4-40 0,0 4-9 0,0 5-2 15,5-1 0-15,-5 0-36 0,0 0-7 0,5 1-2 0,-1-1 0 16,5 0-14-16,-4 0-10 0,-1-3 12 0,1-1-12 16,-1-4 0-16,6-4 0 0,-6 0 0 0,5-4 0 15,-4 0 0-15,4-8 0 0,0 0-11 0,0 0 11 16,0-8-14 0,0 4 4-16,0 0 1 0,1-4 0 0,-6-5 9 0,5 5-8 0,0-4 8 0,0 4-8 15,-4-8 8-15,4-1 0 0,-4 5-9 0,4 4 9 16,-9-4 0-16,4 4 0 0,1 0 0 0,-1 8 0 0,-4 4 0 15,0 0 0-15,0 0 0 0,0 0 0 0,0 0 0 16,0 8 10-16,0 8-1 0,5 0 0 0,-5-4 0 16,9 8 0-16,-9 1 0 0,5-1 0 15,-5 4-22-15,4 0-5 16,5 1-1-16,-4-5 0 0,-1 0 36 0,5-4 7 16,-4 1 2-16,4-5 0 0,0-4-26 0,-4 4 0 15,4-4 0-15,0-4 0 0,0-8 0 16,0 0 0-16,5-4 0 0,0 0 0 0,4-4 0 0,-5-1 0 15,-4-3-9-15,1-4 9 0,-1 4 0 0,0-4 0 16,4-5 0-16,-3 1 0 0,-1 4 0 0,-5-4 0 16,1-5 0-16,4 9-10 0,-5-4 10 0,1 3 0 15,0-3 0-15,-1 8-8 16,-4 4-20-16,5 0-4 0,-5 0-1 0,4 4 0 16,-4 8-200-16,0 0-40 0,0 0-8 0,0 0-2 0</inkml:trace>
  <inkml:trace contextRef="#ctx0" brushRef="#br0" timeOffset="299">693 409 1728 0,'0'0'76'0,"0"0"16"0,9-4-73 0,4 0-19 0,-13 4 0 0,9-4 0 16,0 0 106-16,-4-4 18 0,-5-4 3 0,5-1 1 16,-5 1-52-16,0 0-9 0,0-4-3 0,-5 4 0 15,-4-4 0-15,0 3 0 0,4-3 0 0,-4 4 0 0,0 0-51 16,-5 4-13-16,1 0 0 0,4 4 0 0,0 4 0 0,-5 4 0 15,0 0 0-15,1 4 0 0,-1 4 0 0,0 0 0 16,5 8 0-16,0 1 0 0,4-1 0 0,5 0 0 16,-4 4 0-16,-1 1 0 0,5-5 0 0,0 0 0 15,5 0 0-15,4 1 0 0,-4-9 0 0,-1 4 0 16,5-8 0-16,-9-8 0 0,9 8 0 0,-9-8 0 16,9 4 0-16,5-8 0 0,-5 0 0 0,5-4 0 15,-5 0 0-15,5 0 0 16,-1-4-48-16,-4 0-13 0,1 8-3 0,-1-9 0 15,4-3-153-15,-8-4-31 0,4 0-7 0,0 4-1 0</inkml:trace>
  <inkml:trace contextRef="#ctx0" brushRef="#br0" timeOffset="613">875 255 1958 0,'0'12'43'0,"-5"0"9"0,5 1 1 0,-4 7 3 0,-1-8-45 0,0 8-11 0,1-4 0 0,-1 5 0 15,1-1 53-15,-5 0 9 0,0 0 2 0,4 1 0 16,0-1 0-16,1-4 0 0,-5-4 0 0,4 0 0 15,5-12 0-15,0 12 0 0,-4 1 0 0,4-13 0 16,0 0-52-16,0 0-12 0,0 0 0 0,0 0 0 16,0 0 0-16,9-9 0 0,4 1 0 0,-3-4 0 0,-1 4 0 15,4-4 0-15,-4-4 0 0,5 4 0 0,-5-5 0 0,5 5 0 16,0-8 0-16,-5 8 0 0,4-4 0 0,1 4 0 16,0-1 0-16,-1 5 0 15,5 0 0-15,-4 4 0 0,0-4 0 0,-1 8 0 0,-3-4 0 16,3 4 0-16,-4 0 0 0,5 4 0 0,-9 0 0 15,4 0 0-15,0 8 0 0,-5 1 0 0,1-1 54 0,-5 4 8 16,4 0 2-16,-4 0 0 16,-4 4-103-16,4 5-20 0,0-5-4 0,0 0-1 15,-5 0 52-15,1-3 12 0,-1-1 0 0,5 0 0 16,0-4-211-16,0-12-39 0,5 12-8 0,4-4-2 16</inkml:trace>
  <inkml:trace contextRef="#ctx0" brushRef="#br0" timeOffset="817">1293 575 748 0,'0'0'33'0,"0"0"7"0,5-4-32 0,-5-8-8 0,0 4 0 0,0-5 0 16,0-3 248-16,0 0 47 0,0-8 9 0,0 4 3 16,0-5-173-16,5-3-34 0,-5 0-8 0,0-1 0 15,-5-3-21-15,5 4-4 0,0-5-1 0,0 1 0 16,0-1-53-16,-5 5-13 0,5 4 0 0,-4-4 0 15,4-1 0-15,-5 5-12 0,1 4 3 0,-5-1-703 16,4 1-140-16</inkml:trace>
  <inkml:trace contextRef="#ctx0" brushRef="#br0" timeOffset="989">1034 211 2188 0,'32'4'97'0,"-18"0"20"0,8-4-93 0,1 4-24 15,-5 0 0-15,10 0 0 0,3-4 107 0,1 4 17 16,5-4 3-16,-1 4 1 0,-4 0-31 16,0 0-5-16,0 0-2 0,0 0 0 0,-5 0-61 0,0 0-12 15,-4 4-2-15,-5-8-1 16,0 4-43-16,-4-4-9 0,-5 0-2 0,-9 0-832 16,0 0-166-16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4.5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305 620 1094 0,'-4'8'97'0,"4"-3"-77"0,-5-5-20 0,5 0 0 16,-4 0 237-16,4 0 44 0,-5-5 9 0,5 5 2 0,0 0-122 0,0 0-24 15,0-16-5-15,-5-4-1 0,5 4-112 0,0 0-28 16,0-5 0-16,0-3 0 0,-4 0 32 0,4-8 0 15,-5-1 0-15,5 1 0 0,0 3-22 0,0-3-10 16,0-8 10-16,0 3-10 0,0 1 0 0,0 3 0 16,0-3 0-16,0 8 0 15,-4-5-24-15,-1 5-10 0,1 8-2 0,-5-1-1 16,-1 9-124-16,1 4-25 0,-4 8-5 0,-1 0-794 0</inkml:trace>
  <inkml:trace contextRef="#ctx0" brushRef="#br0" timeOffset="204">0 284 2566 0,'0'0'56'0,"0"0"12"0,0 0 3 0,0 0 1 0,9 9-57 0,0-5-15 0,5 0 0 15,0 0 0-15,4 4 100 0,0-4 16 0,-4 0 4 0,9-4 1 16,-1 4-47-16,6 0-10 16,-1-4-1-16,0 0-1 0,-4 4-24 0,4-4-5 0,1 0-1 0,-6 4 0 15,1 0-32-15,-5-4 0 0,5 0 0 0,-5 0 0 16,1 0-80-16,-6 0-24 0,-13 0-4 0,18-4 0 15,-4 4-52-15,0 4-11 0,-5-4-1 0,0 4-598 16,0 0-119-16</inkml:trace>
  <inkml:trace contextRef="#ctx0" brushRef="#br0" timeOffset="471">665 507 1728 0,'0'0'38'0,"0"0"8"0,9-4 2 0,5 0 0 0,-10 0-39 16,-4 4-9-16,0 0 0 0,9-8 0 0,-4-4 104 0,-1 0 20 15,-4-1 3-15,-4 5 1 0,4-8-52 0,-5 8-9 16,-4-4-3-16,5 4 0 16,-5 0 0-16,-1 4 0 0,-3 0 0 0,-1 0 0 0,0 4 0 0,1 4 0 15,-1-4 0-15,-4 8 0 0,4 4-64 0,1-4 0 16,-1 0-8-16,0 0-1 0,5 0 9 0,5 4 12 16,-1 1-2-16,1-1-1 0,8 0-21 0,1-4-4 0,-1 0 0 0,10 4-1 15,-5-8-1-15,0 4 0 0,0 0 0 0,5-4 0 31,0-4-9-31,4 4-1 0,-5-4-1 0,1 0 0 0,0 0 29 0,8 0 0 0,-3-4 0 0,-1 0 0 32,-4 0-109-32,-1 0-16 0,5 0-3 0,-4 0-921 0</inkml:trace>
  <inkml:trace contextRef="#ctx0" brushRef="#br0" timeOffset="1036">1157 535 1497 0,'0'0'66'0,"0"0"14"0,0 0-64 0,0 0-16 0,0 0 0 0,0 0 0 0,0 0 131 0,0 4 22 15,-5 0 5-15,5-4 1 0,-9 5-101 0,9-5-20 16,0 0-4-16,0 0-1 0,0-9-33 0,-5 5 0 15,5-4 0-15,-4-4 0 0,-1-4 0 0,5 4 0 16,-4 0 0-16,4-4 0 0,4-1 0 0,1 1 0 16,-5 0 0-16,4 0 0 0,6 0 33 0,-6-1 0 15,5 5 0-15,-4 0 0 0,4 0-1 0,0 4-1 0,-5 4 0 16,10-4 0-16,-5 4-31 0,0 4 0 0,0 4 0 0,5 0 0 16,-5 0 0-16,0 4 0 0,0 0 0 0,-4 4 0 15,0 4 0-15,-5 1 0 0,0-1 0 0,4 4 0 16,-8 0 0-16,4 0 0 0,0 1 0 0,-5-1 0 15,0-4 0-15,1 4 0 16,-1-4 0-16,5-3 0 0,0-13 0 0,-4 8 0 16,4 4 0-16,0-12 0 0,0 0 0 0,0 0 0 0,0 0 0 0,0 0 0 15,4-4 0-15,10 4 0 0,-9-12 0 0,-1 4 0 16,5-1 0-16,-4 1 0 0,4-4 0 16,-5 0 0-16,6 0 0 0,-1 0 0 0,0 0 0 0,4-4 0 15,-4-1 0-15,1 1 0 0,3 0 0 0,-4 8 0 16,0-4 0-16,5 0 0 0,0 3 0 0,-5 1 0 15,0 8 0-15,-9 0 0 0,0 0 0 0,9 0 0 0,0 8 57 16,-4 1 6-16,-1-5 1 0,-4 8 0 0,0-4-52 16,0 4-12-16,0 0 0 0,0 0 0 0,0 0 0 15,0 5 0-15,0-1 0 0,0 0 0 16,-4 0-48-16,8-4-13 0,-4-12-3 0,0 12 0 16,5-3-153-16,-5 3-31 0,9 8-7 15,0-8-1 1</inkml:trace>
  <inkml:trace contextRef="#ctx0" brushRef="#br0" timeOffset="1209">1639 483 1267 0,'9'-4'56'0,"-4"0"12"0,-1-4-55 0,1 0-13 0,0-5 0 0,4 1 0 16,-5 0 54-16,1 0 8 0,4 0 2 0,0 4 0 15,-4-4-52-15,4-1-12 0,0 1 0 0,0 0-441 16,0 0-91-16</inkml:trace>
  <inkml:trace contextRef="#ctx0" brushRef="#br0" timeOffset="1539">1794 459 1267 0,'5'16'56'0,"-1"-8"12"0,-4 0-55 15,0 0-13-15,0 4 0 0,-4-4 0 16,4-8 156 0,0 0 29-16,0 0 6 0,0 0 1 0,0 0-103 0,0 0-20 15,0 0-4-15,0 0-1 0,9 0-51 0,-9 0-13 16,0 0 0-16,9-4 0 0,0-8 0 0,0 4 0 16,-4-4 0-16,4 0 0 0,0 0 0 0,0-5 0 15,0 5 0-15,-4 0 0 16,4 0 0-16,0-4 0 0,0 4 0 0,-5-1 0 0,5 5 0 0,1-4 0 15,-1 4 0-15,4 4 0 0,-8-4 0 0,4 4-12 0,0 4 3 16,-9 0 0-16,9 0 9 0,-4 0 12 16,4 0-2-16,0 0-1 0,0 4-9 0,5 4 0 0,-5-4 0 15,0 4 0-15,0 0 53 0,0 8 9 0,-4-3 2 0,4 3 0 16,-5-4 0-16,-4 8 0 0,0-4 0 0,0 1 0 16,0 3-52-16,-4-4-12 0,-1 0 0 0,1 0 0 15,-1 1-48 1,1-5-13-16,-1 0-3 0,1-4-682 0,4-8-137 0</inkml:trace>
  <inkml:trace contextRef="#ctx0" brushRef="#br0" timeOffset="1712">1785 123 691 0,'0'0'30'16,"0"0"7"-16,0 0-29 0,0 0-8 0,0 0 0 0,0 0 0 0,14-8 232 0,-5 8 44 15,-9 0 10-15,9 0 2 16,0 0-199-16,0 4-39 0,0-4-8 0,0 4-2 16,0-4-64-16,5 4-12 0,-5-4-4 0,14 4-752 0</inkml:trace>
  <inkml:trace contextRef="#ctx0" brushRef="#br0" timeOffset="1963">2318 552 1497 0,'0'-4'32'0,"0"4"8"0,0 0 0 0,0-5 4 0,-5 1-36 0,5 4-8 0,0 0 0 0,5-8 0 16,-5-4 64-16,0 4 10 0,0-4 2 0,0 0 1 15,0-4-77-15,4 4 0 0,-4-5-16 0,-4 5 3 0,4 0 33 16,-5 0 8-16,5-4 0 0,5 4-825 16</inkml:trace>
  <inkml:trace contextRef="#ctx0" brushRef="#br0" timeOffset="2529">2504 584 1267 0,'0'0'56'0,"0"0"12"0,0 0-55 0,-4 8-13 15,4-8 0-15,0 8 0 0,0-8 105 0,0 0 19 16,-5 8 3-16,5-8 1 0,0 0-47 0,0 0-9 0,0 0-1 16,0 0-1-16,0 0-17 0,0 0-3 0,0-12-1 0,0 4 0 15,0 8-32-15,0 0-6 0,9-8-2 0,0-4 0 16,-4-4-9-16,4-1 0 0,-4 1 0 15,-1-4 0-15,5 0 14 0,5 4 1 0,-10 3 0 0,10-3 0 16,-5 4-24-16,0 0-5 0,0 8-1 0,-4 0 0 16,4-4 15-16,0 4 0 0,0 4 0 0,-9 0 0 15,9 4 18-15,-9-4 6 0,9 8 2 0,-4 0 0 16,0 4-42-16,-1 0-8 0,-4 0-1 16,5 5-1-16,-5 3 26 0,0-4 0 0,-5-4 0 0,1 4 0 15,-1-4 20-15,5 5 8 0,-5-1 3 0,1-8 0 16,4-8-50-16,0 0-9 0,0 0-3 0,0 0 0 0,0 0 47 0,0 0 8 15,0 0 3-15,0 0 0 16,0 0-43-16,0 0-9 0,0 0-2 0,9-4 0 0,0 0 27 0,0 0 0 16,-4-4 0-16,4 4 0 0,5-4 14 0,-5-1 8 15,-5-3 2-15,1 4 0 16,4-4-39-16,-5 4-7 0,6-4-2 0,-6 0 0 0,1 4 37 0,-1-5 7 16,-4-3 2-16,5 0 0 0,4 8-22 0,0 0 0 15,-4 4 0-15,-5 4 0 0,9-8-13 0,-9 8-7 16,0 0-2-16,0 0 0 0,0 0 69 0,9 4 13 15,-9-4 4-15,9 8 0 0,0 4-52 0,-4 0-12 16,-1 4 0-16,1 1 0 0,-1 3 54 0,1-4 8 16,-5 8 2-16,4-4 0 0,-4 5-52 0,5 3-12 15,-5-4 0-15,4-3 0 0,-4-1 0 0,5 0 0 0,-5-4 0 16,0-4 0-16,4 1 0 0,-4-13-18 0,0 0 4 16,0 0 1-1,0 0-133-15,0 0-26 0,0 0-6 0,0 0-800 0</inkml:trace>
  <inkml:trace contextRef="#ctx0" brushRef="#br0" timeOffset="2717">2491 94 2023 0,'0'0'44'0,"0"0"10"0,0 0 2 0,0 0 0 0,-5-4-44 0,5 4-12 16,0 0 0-16,0 0 0 0,0 0 39 0,0 0 5 15,0 0 2-15,0 0 0 0,14-8 14 0,-10 0 4 16,-4 8 0-16,0 0 0 16,14 0-154-16,-14 0-30 0,0 0-7 0,0 0-820 0</inkml:trace>
  <inkml:trace contextRef="#ctx0" brushRef="#br0" timeOffset="2968">3274 709 1267 0,'18'0'56'0,"-9"0"12"0,-4 0-55 0,-5-8-13 0,0 4 0 0,4-4 0 15,-8 4 105-15,4-4 19 0,-5-4 3 0,0 4 1 16,5 0-52-16,0 0-9 0,0-5-3 0,-4-3 0 16,4 4-51-16,-5 0-13 0,5-4 0 0,-9 4-868 15</inkml:trace>
  <inkml:trace contextRef="#ctx0" brushRef="#br0" timeOffset="3126">3119 268 1497 0,'0'0'32'0,"0"0"8"0,0 0 0 0,0 0 4 0,0 0-36 0,4-8-8 16,6 0 0-16,-1 4 0 0,-9 4 53 0,4-8 9 15,5 0 2-15,0 8 0 16,1-8-78-16,-1 4-15 0,4 4-3 0,-4 0-704 0</inkml:trace>
  <inkml:trace contextRef="#ctx0" brushRef="#br0" timeOffset="3487">3802 718 1497 0,'-5'0'32'0,"5"0"8"0,-9 4 0 0,0-4 4 0,0 0-36 0,-9 0-8 0,4 0 0 0,-4-4 0 16,-5-1 76-16,5 1 14 0,0 4 2 0,-1-4 1 0,-3 0-46 15,3 4-10-15,6-4-1 0,-1-4-1 0,1 0-17 0,-1-4-3 16,0 4-1-16,1-4 0 16,3-13-14-16,6 13 0 0,4 12 0 0,0 0 0 0,0 0 0 0,0-8-18 15,0 0 2-15,0 8 1 0,0 0 48 0,4-8 10 16,6-8 1-16,-1-4 1 0,0 7-21 0,-5-3-4 16,10 4 0-16,-5 0-1 0,-4 0-19 0,4 4 0 15,0 0 0-15,0-4 0 0,-5 3 53 0,1-3 7 16,4 4 2-16,0-4 0 0,-4 4-48 0,-1 0-14 15,-4 8 0-15,0-8 8 0,0-4-8 0,0 12 0 16,0 0 0-16,-4 0 0 0,-5-4 0 0,-5 0 0 16,5 4 0-16,0-5 0 15,-5 5-101-15,5-4-22 0,0 4-4 0,0 0-513 0,-5-4-102 16</inkml:trace>
  <inkml:trace contextRef="#ctx0" brushRef="#br0" timeOffset="3941">3438 454 691 0,'0'0'61'0,"0"0"-49"0,0 0-12 0,9 9 0 16,-9-9 182-16,9 4 34 0,0 0 6 0,5 0 2 15,-14-4-65-15,9 8-13 0,4-4-2 0,1 0-1 16,0 0-75-16,-1 0-16 0,1 0-2 0,4 4-1 0,-4-4 12 16,-1 0 3-16,10 4 0 0,0-4 0 0,-5 4-52 0,-4-4-12 15,0 1 0-15,4-1 0 0,0 0 0 0,0-4 0 16,0 4 0-16,1-4 0 15,-6 0-48-15,1 0-13 0,4 0-3 0,0 0 0 0,-4 0 52 0,-5-4 12 16,-4 4 0-16,4-4 0 0,4 0 0 0,1-1 0 16,-5 5 0-16,0-4 0 0,-9 4 8 15,9 0 5-15,5-4 1 16,-5 0 0-16,0 4-22 0,0-8-5 0,0 4-1 0,-4-4 0 0,4 4 14 0,-4-4 8 16,-1 0 0-16,1-4-8 0,-1 4 0 0,-4-4 0 15,-4-1-10-15,-1 5 10 0,-4 0 0 0,5 0 0 16,-6-4 0-16,1 8 0 0,-4 0 0 0,-1-4 10 15,5 4 1-15,0 4 0 0,4 4-11 0,5-4-16 16,-9 4 4-16,0 4 1 0,0 4 52 0,0 0 11 16,9 0 1-16,-5 0 1 0,5 5-34 0,0-1-6 15,5 4-2-15,-1 0 0 0,-4-4-12 0,0 1 0 0,0-9 0 16,5 8 0-16,9 4 28 0,-1 0 8 0,1-3 3 16,0-5 0-16,4 4-11 0,0-4-3 0,5-4 0 15,-5 4 0-15,0-4-25 0,5 5-11 0,0-9 1 0,-5 4 0 16,5-4 10-16,-5 0 14 0,0 4-3 0,0-8-1 31,1 0-191-31,-1 0-39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9252,'0'0'8460,"17"2"-7665,347 4 2515,-3-1-3336,-336-5-3491,-17 0-2746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87 7363,'0'0'849</inkml:trace>
  <inkml:trace contextRef="#ctx0" brushRef="#br0" timeOffset="1">359 87 5779,'-294'-73'3905,"288"73"-911,-1 0-1490,1-3-623,-7-1-657,7 1-224,-7 3-288,6-3-1777,1 3-2977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168 644 5779,'0'0'10399,"2"5"-9441,7 18-54,-7-18 1879,-7-23-2439,-7 4-274,0 1 0,0 1 0,-18-14 0,21 19-67,0 1 1,1-2 0,0 1-1,0-1 1,0 0 0,1-1-1,0 0 1,1 0 0,0-1-1,1 1 1,0-1 0,0 0-1,-5-17 1,6 0 10,1 0-1,1-1 1,3-46 0,0 22 46,-1 43-54,1-1 0,1 1 0,-1 0 0,2 0 1,-1 0-1,1 0 0,0 1 0,1-1 0,0 1 1,8-13-1,6-6-32,36-41 0,-34 44-54,-19 23-71,0-1 0,0 1 0,1-1 0,-1 1 0,1-1 0,-1 1 0,1 0 0,-1-1 0,1 1 0,0 0 0,0 0 0,-1 0 0,3 0-1,19-1-6551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3 11381,'0'0'4930,"-96"-3"-7875,83 3-2465</inkml:trace>
  <inkml:trace contextRef="#ctx0" brushRef="#br0" timeOffset="1">506 3 1056,'-473'107'4419,"466"-104"-2579,-6-3-1840,7 0-656,0 0-2497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 9124,'0'0'6803,"-45"59"-9556,32-59-2113</inkml:trace>
  <inkml:trace contextRef="#ctx0" brushRef="#br0" timeOffset="1">122 283 6083,'0'0'9284,"-109"86"-10789,103-86-1264,0 3-2321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9268,'0'0'3490,"-45"63"-6964,33-60 129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3842,'0'0'11893,"-32"70"-11893,26-60-80,-1 3-576,1-6-497,0 9-575,-7 1-722,6-10-735,1 3-2994</inkml:trace>
  <inkml:trace contextRef="#ctx0" brushRef="#br0" timeOffset="1">77 508 6723,'0'0'6723,"-38"80"-6771,32-70-848,-7 6-1121,6-9-1425,-5 3-3601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0 3265,'0'0'7828,"-32"87"-9413,19-87-1088,6 0-2689</inkml:trace>
  <inkml:trace contextRef="#ctx0" brushRef="#br0" timeOffset="1">33 422 3330,'0'0'5218,"-19"66"-6034,19-56-305,-7 4 145,7-1 623,0 0 305,0 4-368,0-11 112,-6 4-2289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0 7027,'0'0'6723,"-39"73"-6867,20-59-576,0-1-833,0 3-512,12-9-1376,1 0-2082</inkml:trace>
  <inkml:trace contextRef="#ctx0" brushRef="#br0" timeOffset="1">0 641 4642,'0'0'1217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3570,'0'0'5922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0 6531,'0'0'7491,"-71"103"-7491,71-93-304,-12 3-736,5-9-1537</inkml:trace>
  <inkml:trace contextRef="#ctx0" brushRef="#br0" timeOffset="1">26 388 1201,'0'0'15399,"-25"40"-15399,25-30-128,0-6-1137</inkml:trace>
  <inkml:trace contextRef="#ctx0" brushRef="#br0" timeOffset="2">26 388 9444,'109'150'3234,"-90"-160"-2962,-6 0-272,-13 3-896,6-3-3939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1825,'0'0'12176,"10"-2"-5858,-7-1-6444,-3-57-8350,0 52 3770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13 140 48,'0'-17'2993,"0"7"-880,0 0 48,0 0-256,0-3-176,0 3-112,0 0-161,0 0-303,0 4-369,0-1-159,0 0-193,0 4-304,0-4-80,0 1-48,0-1-560,0 4-1057,-13 0-1937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1 373 592,'0'0'15052,"4"2"-14155,-3-1-795,1 0 0,-1-1-1,1 1 1,-1-1 0,1 1 0,-1-1 0,1 1 0,-1-1-1,1 0 1,0 0 0,-1 0 0,1 0 0,-1 0 0,1 0-1,0-1 1,-1 1 0,1 0 0,-1-1 0,1 1 0,1-2-1,33-24 1374,-34 25-1505,160-122 1680,35-30-1230,-174 135-419,-18 15-48,0 0 1,0-1 0,0 0-1,-1 0 1,1 0 0,-1-1 0,0 0-1,5-7 1,-9 6-571,0 2-1604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161 163 5234,'0'0'8372,"0"-33"-8372,0 30-512,-6 0-721,-1-1-944,1 1-1728</inkml:trace>
  <inkml:trace contextRef="#ctx0" brushRef="#br0" timeOffset="1">161 163 4786,'-109'-146'4226,"109"143"-2225,0 0-416,-6 3-881,-7-4-704,0-2-496,0 6-1169,7 0-2385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97 4418,'0'0'13110,"0"-60"-13110,0 47-176,0 3-1393,-7 3-2273,-5 1-2865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250 429 9925,'-160'-189'2945,"160"185"-1777,0 1-319,0-3-657,-7-1-192,-5 0 0,5-3-1121,-6 4-1136</inkml:trace>
  <inkml:trace contextRef="#ctx0" brushRef="#br0" timeOffset="1">13 110 5683,'0'0'9764,"0"-63"-9444,0 57-208,0-1-48,0 0-64,0-3-320,0 4-832,-6-1-1410,-1 4-2464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128 212 7235,'0'0'8692,"-13"-39"-9636,7 32-1553,0 4-2354</inkml:trace>
  <inkml:trace contextRef="#ctx0" brushRef="#br0" timeOffset="1">128 212 5891,'-96'-195'5090,"96"191"-2993,0 1-688,0 0-1409,-6 3-192,-7-4-1457,0 1-2337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90 3666,'0'0'7075,"-45"0"-9748</inkml:trace>
  <inkml:trace contextRef="#ctx0" brushRef="#br0" timeOffset="1">237 90 5122,'-224'-83'465,"224"80"-465,-13 0-2145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167 240 3762,'0'0'3601</inkml:trace>
  <inkml:trace contextRef="#ctx0" brushRef="#br0" timeOffset="1">167 240 3842,'-115'-226'5090,"95"226"-4754,1-3-336,13-4-1296,-1 4-4211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9380,'0'0'6003,"39"109"-10757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12390,'0'0'8275,"64"159"-8243,-57-126-32,-1 4-736,1 0-1409,-1-1 1233,-6-6-353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5587,'0'0'11845,"122"50"-11365,-109-40-288,0 0-192,6 3-256,6 4-928,14 0-1986,-26-11-2849</inkml:trace>
  <inkml:trace contextRef="#ctx0" brushRef="#br0" timeOffset="1">544 246 2337,'0'0'12966,"141"73"-12966,-122-56-512,13 3-1409,-25-17-1745,6 3-4193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7603,'0'0'8084,"167"90"-8676,-142-74-1777,-18-9-913,6-4-6162</inkml:trace>
  <inkml:trace contextRef="#ctx0" brushRef="#br0" timeOffset="1">538 240 7123,'0'0'8932,"141"40"-8932,-109-27-480,-20-6-1841,-5-1-2625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7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8148,'0'0'8377,"12"19"-7750,-3-1-457,-6-11-101,1 1-1,-1-1 1,2 0-1,-1 0 1,1-1 0,0 1-1,0-1 1,1 0 0,0 0-1,0-1 1,0 0-1,1 0 1,0 0 0,0-1-1,0 0 1,9 4-1,258 75 2366,-184-60-2081,104 41 1,-179-57-883,-1 1 0,0 0 0,23 18 0,-14-9-2438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4690,'0'0'12038,"58"0"-12038,-52 0-48,7 0-1361,-6 0-2625,5 0-2945</inkml:trace>
  <inkml:trace contextRef="#ctx0" brushRef="#br0" timeOffset="1">0 100 7299,'410'-67'3394,"-397"64"-1473,0 3-481,-7-3-383,0-4-769,7 0-256,-6 1-32,5-1-528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1 262 9204,'0'0'7188,"89"-33"-7188,-82 23-417,-7 3-1568,0 1-2721</inkml:trace>
  <inkml:trace contextRef="#ctx0" brushRef="#br0" timeOffset="1">1 262 7011,'332'-206'3330,"-319"196"-1682,-6 1-63,-1 2-368,0 0-625,1 4-304,-1 0-208,1-1-80,-1-2-400,-6-1-1921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0 290 6435,'0'0'6851,"77"-60"-7939</inkml:trace>
  <inkml:trace contextRef="#ctx0" brushRef="#br0" timeOffset="1">0 290 4242,'192'-253'5394,"-172"247"-4337,-8-1-497,1-3-560,-6 3-80,-7 4-1377,0 0-1264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0 183 3538,'0'0'0</inkml:trace>
  <inkml:trace contextRef="#ctx0" brushRef="#br0" timeOffset="1">0 183 3650,'122'-179'192,"-122"175"-192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0 386 3057,'0'0'7188,"39"-47"-7781</inkml:trace>
  <inkml:trace contextRef="#ctx0" brushRef="#br0" timeOffset="1">352 44 10373,'0'0'2785,"39"-40"-3681,-39 36-1874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0 542 7603,'269'-219'2193,"-256"209"-1280,-7 0-81,1 6-432,-7 1-336,0 0-64</inkml:trace>
  <inkml:trace contextRef="#ctx0" brushRef="#br0" timeOffset="1">448 104 7956,'0'0'4770,"71"-90"-6323,-71 83-880,0 1-2113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0 488 7635,'0'0'5763,"39"-73"-5891,-39 67-1681,0-1-3377</inkml:trace>
  <inkml:trace contextRef="#ctx0" brushRef="#br0" timeOffset="1">173 127 7684,'0'0'5522,"45"-113"-5970,-45 110-2033,0-7-3458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1 562 6819,'0'0'7299,"64"-77"-7459,-58 54-848,-6 16-1681,7-3-2962</inkml:trace>
  <inkml:trace contextRef="#ctx0" brushRef="#br0" timeOffset="1">276 124 8660,'0'0'3682,"25"-113"-6884,-25 103-4753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1 508 7972,'0'0'5218,"77"-116"-5458,-77 110-1505,0-4-2881</inkml:trace>
  <inkml:trace contextRef="#ctx0" brushRef="#br0" timeOffset="1">257 37 6979,'0'0'4914,"19"-36"-13077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8100,'0'0'3970,"19"-23"-10293</inkml:trace>
  <inkml:trace contextRef="#ctx0" brushRef="#br0" timeOffset="1">1 210 8404,'96'-176'3666,"-90"173"-2706,-6-4-736,0 1-144,0 2-80,0-2-16,0-1-1104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8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498 678 6003,'0'0'11178,"10"2"-10401,2 0-504,36 4 793,-47-6-1027,0 0 0,0-1 0,0 1 1,0 0-1,0-1 0,0 1 0,1-1 0,-1 1 1,0-1-1,0 1 0,-1-1 0,1 0 0,0 1 0,0-1 1,0 0-1,0 0 0,-1 0 0,1 1 0,0-1 1,-1 0-1,1 0 0,0 0 0,-1 0 0,1 0 1,-1-1-1,0 1 0,1 0 0,-1 0 0,0 0 0,0-2 1,3-38 216,-3 36-196,1-25 47,-1-3 54,-6-61-1,4 82-148,-1 1 1,1 0-1,-2 0 1,0 0-1,0 1 0,-1-1 1,0 1-1,0 0 1,-9-10-1,-11-13-83,-2 2-1,-2 1 0,0 2 0,-2 0 0,-1 2 1,-1 2-1,-1 1 0,-1 1 0,0 2 0,-2 1 0,-1 3 1,-66-22-1,58 34-2688,40 4 1635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4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11909,'0'0'5715,"12"0"-5715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57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1 1 10325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6467,'0'0'16632,"32"0"-16632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4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1 0 7395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3:2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1393,'0'0'5466,"0"-6"-5098,0-22 924,0 12-3488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29.4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232 150 691 0,'0'0'61'0,"0"0"-49"15,0 0-12-15,0 0 0 0,0 0 146 0,0 0 26 16,0 0 6-16,0 0 1 0,0 0-75 0,0 0-14 15,0 0-3-15,0 0-1 16,0 0-50-16,0 0-11 0,0 0-1 0,5-12-1 0,-5-8 22 0,0 12 5 16,0 8 1-16,0 8 0 0,0 4-31 0,0-12-5 15,0 0-2-15,0 0 0 0,0 0 24 0,0 0 5 16,0 0 1-16,0 0 0 16,0 0-1-16,0 0 0 0,0 0 0 0,0 0 0 15,0 0-5-15,0 0-1 0,0 0 0 0,0 0 0 0,0 8 0 0,0 4 0 16,4 0 0-16,-4 9 0 15,0-1-4-15,5 0 0 0,-5 8-1 0,0 5 0 0,0 11-7 0,4 5 0 0,-4-5-1 16,5-3 0-16,-5-1-11 0,0-3-1 0,0 3-1 16,4 1 0-16,-4-9 20 0,0 0 4 0,5-3 1 15,-1-9 0-15,1-4-55 16,0-4-12-16,-5 4-1 0,4 1-1 0,1-5 3 16,-5-4 1-16,4 0 0 0,-4-8 0 0,0 0-206 15,0 0-40-15</inkml:trace>
  <inkml:trace contextRef="#ctx0" brushRef="#br0" timeOffset="408">564 0 1112 0,'0'0'24'0,"0"0"6"0,0 0 1 0,0 0 0 0,0 0-31 0,0 0 0 15,0 0 0-15,0 0 0 0,0 0 92 0,9 8 12 0,-9-8 2 0,5 9 1 16,-5-9-35-16,0 12-6 0,0-4-2 0,0 4 0 15,0 0 0-15,5 8 0 0,-5 1 0 0,-5-1 0 16,0 0 0-16,1 8 0 0,4 1 0 0,0 3 0 16,4 5 0-16,-4 3 0 0,5 0 0 0,-5-3 0 15,9-5 0-15,-4 1 0 16,4-1 0-16,-5-4 0 0,5 5-52 0,-4-9-12 0,0 4 0 0,-1-3 0 16,1-1 0-16,4 4 0 0,-9-4 10 0,4 1-10 15,1 3 0-15,-1 0 0 0,1-7 0 0,0-5 0 16,-5-16-107-16,0 0-17 0,0 12-3 0,0-12-922 15</inkml:trace>
  <inkml:trace contextRef="#ctx0" brushRef="#br0" timeOffset="1036">0 628 806 0,'0'0'17'0,"0"0"4"0,0 0 1 15,0 0 2-15,0 0-24 0,0 0 0 0,0 0 0 0,0 0 0 16,0 0 56-16,0 0 6 0,0 0 2 0,0 0 0 0,0 0 25 0,0 0 6 15,0 0 1-15,0 0 0 0,0 0-22 0,0 0-4 16,0 0-1-16,0 0 0 0,0 0-17 0,0 0-3 16,0 0-1-16,0 0 0 0,0 0-24 0,0 0-6 15,0 0-1-15,0 0 0 0,0 0-7 0,0 0-2 16,0 0 0-16,0 0 0 0,0 0 8 0,0 0 2 16,0 0 0-16,0 0 0 0,0-8-2 0,0-1-1 15,0 9 0-15,0 0 0 0,0 0-3 0,0 0-1 16,0 0 0-16,0 0 0 15,0 0-30-15,0 0-5 0,0 0-2 0,0 0 0 0,0 0 57 0,0 0 11 0,0-4 2 0,0 4 1 16,0 0-21-16,0 0-4 0,0 0 0 0,0 0-1 16,0 0-19-16,0 0-19 0,0 0 4 0,0 0 1 15,0 0 14-15,0 0 0 0,0 0 0 0,0-4 0 16,0-4 0-16,0 4 0 0,0 4 0 0,0 0 0 16,0 0 8-16,0 0-8 0,0 0 0 0,0 0 0 15,0 0-48-15,4 16-17 0,-4-3-3 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41.7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0 1036 0,'0'0'46'15,"0"0"10"-15,0 0-45 0,0 0-11 0,0 0 0 0,0 0 0 0,0 0 104 16,0 0 20-16,0 0 3 0,0 0 1 0,0 0-52 0,0 0-9 16,0 0-3-16,0 0 0 0,0 0 0 0,0 0 0 15,0 0 0-15,0 0 0 0,9 8-51 0,0-4-13 16,0 8 0-16,-4-8 0 0,-5-4 51 0,0 0 7 16,0 0 2-16,0 0 0 0,13 8-40 0,-4-4-7 15,-9-4-1-15,10 8-1 0,-10-8-11 0,13 8-9 16,1-3 9-16,0 3-13 0,-5 0 61 0,4 0 13 15,1 0 3-15,4-4 0 0,-18-4-52 0,14 4-12 0,-1-4 0 16,-13 0 0-16,0 0 0 0,10 0 0 16,3 0 0-16,-13 0 0 15,9 0 0-15,0 0 0 0,-9 0 0 0,10 4 0 0,3-4 0 0,-13 0 0 16,0 0 0-16,0 0 0 0,14 0 0 0,-14 0 0 0,0 0 0 0,0 0 0 16,0 0 0-16,0 0 0 0,14-8 0 0,-14 8 0 15,4-12 0-15,-4 12 0 0,0 0 0 0,0 0 0 16,5-16 0-16,-1 8 0 0,-4 8 0 0,0-13 0 15,0 13 0-15,0 0 0 0,0 0 0 0,0 0 0 16,0 0 0-16,0-8 0 0,0-4 0 0,-4 4 0 16,4 8 0-16,0 0 0 0,0 0 0 15,0 0 0-15,-5-4 0 0,1 0 0 0,4 4 0 0,0 0 0 16,0 0 0-16,0 0 0 0,-5 4 0 0,5-4 0 16,-5-4 0-16,5 4 0 0,0 0 0 0,0 0 0 15,0 0 0-15,0 0 0 0,0 0 0 0,0 0 0 0,0 0 0 16,0 0 0-16,-4 8 0 0,-1 0 0 0,5 8 0 15,0-4 0-15,-9-3 0 0,5 7 0 0,4-4 0 0,0 4 0 16,0 0 0-16,-5 5 0 16,5-1 0-16,-4 4 0 0,-1 0 0 0,5 1 0 0,-5 3 0 15,5 4 0-15,-4 1 0 0,4-1 0 0,-5 0 0 0,1-3 0 16,4-5 0-16,0 4 0 0,0 1 54 0,0-5 8 16,-5 0 2-16,5 1 0 0,-4-1-52 15,-1 0-12-15,1 4 0 0,4 5 0 0,-10-5 0 0,6 0 0 16,-1 1 0-16,-4-1 0 0,5 0 0 0,-1 1 0 0,-4-1 0 15,0 0 0-15,0-3 0 0,4 3 0 0,1-8 0 16,-10 1 0-16,0-1 0 0,5-4 0 16,0 0 0-16,0 0 0 0,0-4 0 0,4-3 0 15,5 3 0-15,-9-8 0 0,-4 0 0 0,4 4 0 16,-1-4 0-16,6-4 0 0,-5 4 0 0,9-4 0 0,0 0 0 0,0 0 0 16,0 0 0-16,-9 0 0 0,0 0 0 15,4-4 0-15,5 4 0 0,-5-4 0 0,1 0 0 16,4 4 0-16,-5-4-48 0,5-4-13 15,-4-4-3-15,-1 3 0 0,5 1 52 0,0 8 12 0,0 0 0 0,0 0 0 16,-9-8 0-16,9 4 0 0,0-8 0 0,-4 8 0 16,-1-4 0-16,5 8 0 15,0 0 0-15,0 0 0 0,9-4 0 0,-9-8 0 0,0-4 0 0,0 3 0 0,0 1 0 16,0 4 0-16,0 8 0 0,9-8 0 0,0 0 0 0,-4 0 0 16,-5 8 0-16,4-8 0 0,1 0 0 15,0 0 0 1,-1 4 0-16,-4 4 0 0,0 0 0 0,0 0 0 0,0 0 0 0,0 0 0 0,0 0 16 0,0 0 7 15,0 0 1-15,0 0 0 0,0 0 12 16,9-4 4-16,-4 8 0 0,4-4 0 0,-9 0-32 0,4 4-8 16,6 0 0-16,-10-4 0 0,9 4 0 0,-5 0 0 15,-4-4 0-15,9 8 0 0,0-4 0 0,-4 8 0 16,9 8 0-16,-5-8 0 0,-5-3 0 0,1-1 0 16,-5-8 0-16,0 0 0 0,0 0 0 0,9 12 0 15,-4 4 0-15,-1-4 0 0,-4-12 0 0,0 0 0 0,9 4 0 16,0 4 0-16,-9-8 0 0,9 8 0 0,0-4 0 15,1 4 0-15,-6 1 0 0,5 3 0 0,0 0 0 0,0-4 0 16,-9-8 0-16,10 8 0 0,-1 8 0 0,0-4 0 16,-9-12 16-16,0 0 3 0,0 0 0 0,13 4 0 15,1-4-31-15,-5 9-5 0,5-9-2 0,-5 4 0 16,-9-4 39-16,9 4 7 0,-9-4 1 0,9 4 1 16,0 4 5-16,0-4 1 15,0 0 0-15,1 0 0 0,-10-4-50 0,9 0-9 16,0 0-3-16,0 4 0 0,0 4 27 0,0 4 0 0,0-4 0 0,-9-8 0 15,0 0 0-15,14-4 9 0,-5 4-9 0,5 0 0 0,-1-4 24 16,1 4-3-16,0 0 0 0,-1 4 0 0,5 4-21 16,1 0 0-16,-6-4 0 0,10 0 0 0,4 1 15 15,-8-1-2-15,-19-4 0 0,9-9 0 0,-5-3-13 16,10 8-18-16,4 4 4 0,-4 0 1 0,0-4 61 0,-1-8 13 16,5-8 3-16,1 12 0 0,-1 8-52 0,0-4-12 15,-4-12 0-15,4 3 0 0,-4 9 0 0,4-4 0 16,-9 4 0-16,5 0 0 0,-1 0 0 0,-4 0 0 15,0 4 0-15,5 8 0 0,-5 4 0 0,5-8 0 16,-5-16 0-16,0 4 0 0,5 16 0 0,-5-12 0 16,-5-8 0-16,1 4 0 15,-1 0 0-15,6 4 0 0,-10-4 0 0,4 0 0 0,-4 8 0 0,0 0 0 0,0 0 0 0,0 0 0 16,0 0 0-16,0 0 0 0,0 0 0 16,0 0 0-1,0 0-153-15,0 0-31 0,0 0-5 0,0 0-2 0</inkml:trace>
  <inkml:trace contextRef="#ctx0" brushRef="#br0" timeOffset="1590">1227 1356 691 0,'0'0'30'0,"0"0"7"0,0 0-29 0,0 0-8 0,0 0 0 0,0 0 0 16,0 0 171-16,0 0 33 0,4 16 6 0,-4-16 2 16,-9-4-116-16,0 0-22 0,0-4-5 0,0-1-1 15,4 1-48-15,-4-4-9 0,0 4-3 0,5-4 0 0,-5 0 45 16,-1-4 9-16,1-1 2 0,0 1 0 0,5-8-52 15,-1 4-12-15,-9 0 0 0,10-1 0 0,-1 1 19 0,1-4 1 16,-5-13 0-16,4 5 0 0,1-4-11 0,-1 3-1 16,1 5-8-16,4 4 12 15,-5-5-31-15,5 1-6 16,9-4-2-16,-9 3 0 0,-4-7 55 0,4-1 12 0,4 5 1 0,1-4 1 0,-1 7-28 16,1-3-6-16,-1 0 0 0,1 7-8 15,-1 1 9-15,1 0-9 0,4-1 0 0,0 1 9 16,-4 0-9-16,4-5 8 0,-5 9-8 0,1-12 8 0,-1 4-8 0,1 3 0 15,0 5 9-15,4 0-9 0,-9 0 8 0,4 3-8 16,5 1 10-16,-4 4-10 0,-5 0 0 0,0 4 0 16,4-4 0-16,6 4 0 0,-6-1 8 0,1 1-8 0,-5 4 0 15,0 4 0-15,0 0 0 0,0 0 0 0,0 0 0 0,0 0-648 32,0 0-130-32</inkml:trace>
  <inkml:trace contextRef="#ctx0" brushRef="#br0" timeOffset="2282">1341 1097 633 0,'0'0'28'0,"9"4"6"0,0 0-34 0,0 0 0 0,-4 4 0 0,4 0 0 0,-5 4 235 0,5 0 40 15,0 4 8-15,-4-3 1 0,4-22-166 0,-4 9-34 0,4 9-6 0,0-1-2 16,0 4-55-16,0-4-11 0,0-12-2 0,0 4-8 16,0 0 58-16,0 4 5 0,5 0 1 0,-5 0 0 15,0-8-40-15,0 0-7 0,1 4-1 0,-1 0-1 16,-5 12-24-16,5-12-5 0,0-8-1 0,1 0 0 15,-6 0 63-15,5 0 13 0,-4 0 3 0,4-1 0 16,-5 1-52-16,1-4-12 0,0-8 0 0,-1 8 0 0,1-4 0 16,-1-1 0-16,-4 1 0 15,5-4 0-15,-5-4 54 0,0 3 8 0,0-3 2 0,0 0 0 0,-5 0-52 16,1-1-12-16,4 1 0 0,0 0 0 16,0 0 0-16,0-9 0 0,-5 5 0 0,5 4 0 15,0-1 0-15,5 1 0 0,-5-4 0 0,4 3 0 0,1 1 0 16,-5 0 0-16,0 4 0 15,4-13 0-15,1 5 0 0,-5 4 0 0,9-1 0 0,-5 1 0 0,-4 0 0 0,5 3 0 16,0 5 0-16,4-4 0 0,-5 4 0 0,5-4 0 16,-4 3 0-16,4 5 0 0,-4 0 0 0,4 4 0 15,0-4 0-15,0 4 0 0,0-4 0 0,-4 4 0 16,4 0 0-16,0-1 0 0,4 5 0 0,-3-4 0 16,-1 8 0-16,0-4 0 0,0 4 0 0,0 0 0 15,-5 4 0-15,6-4 0 0,-1 4 0 0,-5 0 0 0,1 4 0 16,-1-3 0-1,-4-5-165-15,0 12-36 0,-4 0-7 0,4-12-451 0,-9 16-89 0</inkml:trace>
  <inkml:trace contextRef="#ctx0" brushRef="#br0" timeOffset="2581">1336 757 1497 0,'9'8'32'0,"-9"-8"8"0,-13 4 0 0,13-4 4 16,4 0-36-16,-4-4-8 0,0 4 0 0,5-4 0 0,4 0 156 0,-5 0 28 16,1 4 7-16,4 4 1 0,5-4-97 0,-5 0-19 15,4 0-4-15,1 0-1 0,-5 0-11 0,0 4-3 16,10 0 0-16,-1 0 0 0,0 4 6 0,5-8 1 15,-1-4 0-15,1 4 0 0,0 0-52 0,0 0-12 16,-5 4 0-16,5-4 0 0,-5 4 0 0,0 0-12 16,0 0 3-16,-4-4 0 0,0 4 9 0,-1 0 12 15,1-4-2-15,-9 4-1 16,4 0-168-16,-5 0-33 0,5-4-8 0,-9 0 0 0</inkml:trace>
  <inkml:trace contextRef="#ctx0" brushRef="#br0" timeOffset="3004">2087 1396 1285 0,'0'0'28'0,"0"0"5"0,0 0 2 0,5 12 2 0,-1 0-29 0,1-4-8 16,-5-8 0-16,0 0 0 0,0 0 101 0,0 0 19 15,0 0 4-15,0 0 1 0,0 0-50 0,0 0-11 16,0-8-1-16,5 0-1 0,-1 0 2 0,1 0 0 16,4-4 0-16,-5 4 0 15,5 0 0-15,-4-4 0 0,4-5 0 0,-4 1 0 0,-1-8-19 0,1 0-3 16,4-5-1-16,0-15 0 0,0-1-14 0,-4 1-3 15,4-5-1-15,-5-3 0 0,-8 3-23 0,4 0 0 16,0 1 0-16,-5-1 0 0,-4 1 0 0,5 3-12 0,-10 1 2 16,5-1 0-16,-5 1 10 0,10-1 0 0,-1-3 0 0,-4 3 0 15,4 1 8-15,-4 3 0 0,0 5 0 0,0-1 0 16,4 9-8-16,-4 0 0 0,0 3 0 0,0 5 0 16,9 4 0-16,-4 0 0 0,-1 4 0 15,-4 3 0 1,4-3-58-16,1 8-13 0,4 0-2 0,0 0-667 0,-5 4-132 15</inkml:trace>
  <inkml:trace contextRef="#ctx0" brushRef="#br0" timeOffset="4826">2561 829 345 0,'0'0'31'0,"0"-4"-31"0,4-4 0 0,1 4 0 0,0 0 90 0,-1 0 12 16,-8-4 2-16,4 8 1 16,0 0-9-16,0 0-1 0,0 0-1 0,0 0 0 0,0 0-18 0,0 0-3 15,0 0-1-15,0 0 0 0,0 0-8 0,0 0-1 16,0 0-1-16,0 0 0 0,0 0-2 0,0 0-1 16,0 0 0-16,0 0 0 0,0 0-7 0,0 0 0 15,0 0-1-15,0 0 0 0,-10 0-19 0,10 0-4 16,0 0-1-16,0 0 0 0,0 0-9 0,0 0-2 15,0 0 0-15,0 0 0 0,0 0 7 0,0 0 1 0,0 0 0 0,0 0 0 16,0 0 14-16,0 0 3 0,0 0 1 0,0 0 0 16,10-8-5-16,-1 4-1 0,0 4 0 0,-9 0 0 15,0 0-2-15,13 0-1 0,6-4 0 0,-1 0 0 16,-5 4-2-16,1-4-1 16,0 4 0-16,-1 0 0 0,6 0-10 0,-6 0-1 0,1 0-1 0,4 4 0 15,0-4 14-15,1 4 2 0,-6 0 1 0,1-4 0 16,0-8-35-16,-14 8 0 0,13 0 0 0,-13 0 0 15,14-4-44-15,0 0-16 16,-14 4-4-16,13 0 0 0,-13 0 52 0,0 0 12 0,9-4 0 0,5 4 0 16,-14 0-87-16,9-4-14 0,-9 4-3 0,0 0-618 15,0 0-123-15</inkml:trace>
  <inkml:trace contextRef="#ctx0" brushRef="#br0" timeOffset="5108">2602 975 576 0,'0'0'51'0,"0"0"-41"16,0 0-10-16,0 0 0 0,9 0 283 0,0 0 54 0,0 0 11 15,0-4 3-15,0 4-183 0,-4-4-36 16,4 4-7-16,0 0-1 0,5-4-18 0,-1 4-3 0,-3 4-1 0,-1-4 0 15,4 0-82-15,1 0-20 0,4-4 0 0,-4 4 0 16,-1-4 0-16,1 4 0 16,0 0 0-16,-1-4 0 0,1 4 0 0,0 0 0 0,-5 0 0 0,0 0 0 15,0 0 0-15,-4 0 0 0,-5 0 0 0,9 0 0 16,-9 0-149-16,9 4-35 0,0-4-6 0,0 0-2 16</inkml:trace>
  <inkml:trace contextRef="#ctx0" brushRef="#br0" timeOffset="5862">3499 190 1036 0,'0'0'46'0,"0"0"10"0,0 0-45 0,0 0-11 0,0 0 0 0,0 0 0 0,0 0 156 0,0 0 28 0,0 0 7 0,0 0 1 16,-5 8-54-16,1 4-10 0,4 0-3 0,0 1 0 31,0 3-29-31,0 0-7 0,0 4-1 0,0 0 0 16,4 9-36-16,1-1-7 0,4 4-1 0,-9 1-1 15,0-1-23-15,0 1-4 0,-5-1 0 0,1 4-1 16,-1 1-7-16,5 7 0 0,0 1-8 0,-4-1 12 16,4 1-12-16,-5 7 8 0,5-3-8 0,0 0 0 15,-4-1 0-15,4-3 8 0,0-9-8 0,0-8 0 0,4-3 0 16,1-1 0-16,-5 0 0 0,-5-3 0 0,5-1-10 16,-4-12 10-16,4 4-8 0,0 0 8 15,0-12-124-15,0 0-20 0,0 0-4 0,0 0-912 16</inkml:trace>
  <inkml:trace contextRef="#ctx0" brushRef="#br0" timeOffset="6286">3608 226 1036 0,'0'0'23'0,"0"0"5"0,0 0 0 0,0 0 1 0,0 0-29 0,0 0 0 0,0 0 0 0,5-8 0 16,-1 0 57-16,-4 8 6 0,0 0 1 0,0 0 0 15,5-8 51-15,-5 8 10 0,0 0 3 0,0 0 0 16,0 0-52-16,0 0-9 0,0 0-3 0,4 12 0 15,1 0 0-15,-1 1 0 0,-4 3 0 0,5 0 0 16,-5 8 0-16,4 1 0 0,-4 7 0 0,5 4 0 16,-10 1 0-16,5-1 0 0,5 1 0 0,-5 3 0 15,0 9-51-15,0-5-13 0,5 5 0 0,-1-13 0 0,1 5 0 16,-1-1 0-16,-4 9 0 0,5-5 0 0,-1-3 54 0,-4-5 8 16,5-4 2-16,-1 13 0 15,-4-13-103-15,5 1-20 16,0-1-4-16,-5-4-1 0,4-3 52 0,-4-1 12 0,0-4 0 0,0-4 0 15,0-3-208-15,0-1-38 0,-9 0-8 16,9-12-2-16</inkml:trace>
  <inkml:trace contextRef="#ctx0" brushRef="#br0" timeOffset="6694">3499 1254 806 0,'0'0'36'0,"0"0"7"0,0 0-35 0,0 13-8 0,4-1 0 0,-4-12 0 16,0 0 54-16,0 0 9 0,0 0 1 0,0 0 1 0,0 0-1 15,0 0-1-15,0 0 0 0,0 0 0 0,0 0 52 0,0 0 10 16,9 0 3-16,0-4 0 16,1 4-27-16,3 0-5 0,1 0 0 0,0 4-1 0,-1-4 1 0,1 0 1 15,4 0 0-15,5-4 0 0,0 4-77 0,4-4-20 16,0 4 0-16,1 4 0 0,3-4 55 0,-3 0 7 16,4 0 2-16,4 0 0 0,-4 4-52 15,4 0-12-15,-4 0 0 0,5-4 0 0,-5 4 0 0,-5 0 0 16,0-4 0-16,-9 0 0 0,-4 4 0 0,-5-4 0 15,0 0 0-15,5 4 0 0,-14-4 0 0,0 0 0 16,0 0 0-16,0 0 0 0,9 0-10 0,-9 0-5 16,0 0-1-16,0 0 0 15,0 0-147-15,0 0-29 0,0 0-7 0,-5-8-1 0</inkml:trace>
  <inkml:trace contextRef="#ctx0" brushRef="#br0" timeOffset="7086">3594 797 806 0,'0'0'36'0,"0"0"7"0,0 0-35 0,9-4-8 16,5 0 0-16,-5 0 0 0,-9 4 104 0,9-4 18 15,5 0 4-15,0 0 1 0,-1 0-12 0,-4 4-3 16,10-4 0-16,-6 0 0 0,1 0-25 0,4 4-6 16,0 0-1-16,1 0 0 0,3 0-12 0,-3 0-2 15,3 0-1-15,1 0 0 0,4 4-52 0,1 0-13 16,-6 0 0-16,6-4 0 0,-5 0 0 0,-5 4 0 15,5-4 0-15,-1 4 0 0,-4 0 0 0,-4 0 0 16,0-4 0-16,-5 0 0 0,-9 0 0 0,0 0 0 16,9-8 0-16,-9 8 0 0,0 0 0 0,0 0 0 15,0 0 0-15,0 0 0 16,-5-8-151-16,-8 4-33 0,-1-4-6 0</inkml:trace>
  <inkml:trace contextRef="#ctx0" brushRef="#br0" timeOffset="7446">3394 344 230 0,'0'0'20'15,"0"0"-20"-15,9-4 0 0,5 0 0 0,-10-4 184 0,10 4 32 16,0 0 6-16,-1-5 2 0,-13 9-77 0,5-4-15 16,4-8-4-16,0 4 0 0,5 0 0 0,8-4 0 15,-3 4 0-15,3 4 0 0,-3-4-51 0,3 0-10 16,6 4-3-16,-5 0 0 0,4-5 0 0,0 5 0 16,0 0 0-16,1 4 0 0,-1 0-51 0,5 0-13 15,0-4 0-15,-5 4 0 0,5 0 0 0,0 0 0 16,0 0 0-16,-5 0 0 0,0 0 0 0,-4-4 0 15,0 4 0-15,-5 0 0 0,0 0 0 0,-4 0 0 16,-14-4 0-16,9 4 0 0,0-4 0 0,-4 4 0 16,4 4 0-16,0-8 0 15,-4 4-154-15,-5 0-34 0,0 0-6 0,0 0-2 0</inkml:trace>
  <inkml:trace contextRef="#ctx0" brushRef="#br0" timeOffset="8202">3212 2185 914 0,'0'0'40'0,"0"0"9"0,0 0-39 0,0 0-10 15,0 0 0-15,0 0 0 16,0 0 124-16,0 0 22 0,0 0 5 0,0 0 1 0,0 0-26 0,0 0-5 15,0 0-1-15,0 0 0 0,0 0-32 0,0 0-8 16,0 0 0-16,0 0-1 0,0 0-10 0,0 0-1 16,0 0-1-16,0 0 0 0,0 0-54 0,0 0-13 15,0 0 0-15,0 0 0 0,4-4 38 0,1 0 5 16,4-8 1-16,-4 4 0 0,4 0-25 0,-5-4-5 16,10-1-1-16,-5 1 0 0,5-4-1 0,-1-4 0 0,6 0 0 0,-1-1 0 15,0 1-2-15,-4 0-1 16,4 0 0-16,0 0 0 0,-4-1-18 0,-1 5-4 0,1 4-1 15,0-4 0-15,-5 0 14 16,5 3 0-16,-5 9 0 0,-5-4 0 0,5 0 0 0,-4 4 0 0,-5 4 0 0,0 0 0 16,4-12-116-1,-4 0-20-15,-4 0-4 0,4 4-560 0,-9 0-112 0</inkml:trace>
  <inkml:trace contextRef="#ctx0" brushRef="#br0" timeOffset="8514">3171 1853 1267 0,'0'0'56'0,"0"0"12"0,0 0-55 0,0 0-13 16,0 0 0-16,0 0 0 0,0 0 156 0,4 4 29 15,6 9 6-15,-6-5 1 0,-4-8-116 0,5 12-24 16,-1-4-4-16,5 0 0 0,-9-8 3 0,9 4 1 15,1 0 0-15,3 8 0 0,1-4 3 0,0 4 1 0,-1 5 0 16,1-1 0-16,-5-8-16 0,9 4-2 0,0 0-1 16,1 4 0-16,-6-3-29 0,5 3-8 0,-4 0 0 0,0 0 0 15,-10 4 24-15,5-4 3 16,1 1 1-16,-1-1 0 16,-5 4-45-16,1-4-9 0,-1-4-2 0,5 1 0 0,1 3 8 0,-1-8 2 0,-5 0 0 15,5-4 0-15,-9-4-227 16,0 0-46-16,0 0-9 0,0 0-1 0</inkml:trace>
  <inkml:trace contextRef="#ctx0" brushRef="#br0" timeOffset="9221">3708 2124 403 0,'0'0'36'0,"0"0"-36"0,0 0 0 0,0 0 0 16,0 0 148-16,0 0 22 0,0 0 5 0,0 0 1 15,0 0-39-15,0 0-7 0,0 0-2 0,0 0 0 16,0 0-52-16,0 0-12 0,5-8-1 0,-5 8-1 31,0 0-7-31,0 0-2 0,0 0 0 0,9 0 0 0,0-16-32 0,0 4-6 0,-4 0-2 0,4 0 0 16,-5 4-13-16,1-4 0 0,4 3 0 0,-5-3 0 15,6 0 0-15,-6 4 0 0,5 0 0 0,-4 0 0 16,-5 8 0-16,9 0 0 16,-5-4 0-16,6-4 0 0,-6 0 0 0,1 4 0 0,-1-4 0 0,1 8 0 0,-1-5 0 15,1 1 0 1,-5 4 0-16,0 0 0 0,0 0 0 0,0 0 0 16,0 0 0-16,0 0 0 0,0 0 0 0,0 0 0 15,0 0 0-15,0 0 0 0,0 0 0 0,9 9 0 16,-9-9 0-16,5 12 0 0,-5-12 54 0,4 8 8 15,1 4 2-15,-1 0 0 0,1 0-52 0,-1 0-12 16,5 0 0-16,0 5 0 0,-4-5 0 0,0 4 0 16,4-8 0-16,-5 4 0 0,5-4 0 0,0 0 0 15,1 0 0-15,-1 1 0 0,-9-9 0 0,4 4 0 16,-4-4 0-16,9 8 0 0,0 0 0 0,1 0 0 16,-10-8 0-16,9 4 0 0,0 0 0 0,-9-4 0 15,0 0 0-15,0 0 0 0,0 0 0 0,9-4 0 16,-5 0 0-16,-4 4 0 0,5-4 0 0,4-8 0 0,0 4 0 15,0 4 0-15,-4-5 0 0,4 1 0 0,-5-4 0 16,1 0 0-16,4 0 54 0,-4 0 8 0,-1 0 2 16,5 8 0-16,-4-4-52 0,-5-1-12 0,4-3 0 15,1 0 0-15,0 0 0 0,-1 4 0 0,-4 0 0 16,0 0 0-16,0 8 0 0,0 0 0 0,0 0 0 0,0 0 0 16,0 0-202-1,0 0-43-15,0 0-9 0,0 0-2 0</inkml:trace>
  <inkml:trace contextRef="#ctx0" brushRef="#br0" timeOffset="9598">4364 1687 1497 0,'0'0'32'0,"0"0"8"0,0 0 0 0,0 0 4 0,0 0-36 0,0 0-8 0,4 9 0 0,1 3 0 16,-5 0 53-16,4 4 9 0,-4 0 2 0,5 4 0 15,0-3 31-15,-5 3 6 0,0 4 2 0,4 0 0 16,1 13-63-16,-1-17-12 0,-4-4-2 0,0 0-1 16,0 5-25-16,0-5 0 0,5 0 0 0,-5 0 0 15,-5 0 0-15,5-3 0 0,0-1 0 0,0-4 0 16,0 0 0-16,0 0 0 0,0-8 0 0,0 0 0 16,0 0-165-16,0 0-39 0,0 0-7 15</inkml:trace>
  <inkml:trace contextRef="#ctx0" brushRef="#br0" timeOffset="9989">4163 1696 633 0,'0'0'28'0,"0"0"6"0,0 0-34 0,0 0 0 16,10-9 0-16,-1 1 0 0,0 0 140 0,0 4 22 15,-9 4 4-15,9-8 1 0,0 0-84 0,-4 4-17 16,4-4-3-16,-9 8-1 0,9-8-41 0,4 12-8 16,1 0-1-16,0 0-1 0,-1-12 93 0,6 8 20 15,-6 0 3-15,6 0 1 0,-1 4-52 0,0 4-9 0,0 4-3 16,5 4 0-16,-5-12-15 0,5 4-3 0,-5 5-1 0,0-1 0 16,5 0-13-16,-9 4-2 0,4 0-1 0,-4 4 0 15,4 1-13-15,-4-5-2 16,-5 4-1-16,0 0 0 0,-5 1-13 0,1-1 0 0,-5 0 0 15,0 0 0-15,-5 1 0 0,-4-1 0 0,5 4 0 0,-10-4 0 16,0 1 0-16,1-1-12 0,-1 4 12 0,0-8-10 16,1 0 10-16,-6 1 0 0,6-5 0 0,-1 0 0 15,0 0-17-15,1-4 1 0,4 0 1 0,0-4 0 16,4 0 15-16,5-4 0 0,-9 0 0 0,4 4 0 16,1 4 0-16,4-8 0 0,0 0 0 0,0 0 0 15,0 0-208-15,0 0-38 0,0-24-8 16,4 4-2-16</inkml:trace>
  <inkml:trace contextRef="#ctx0" brushRef="#br0" timeOffset="12340">5370 558 1958 0,'9'4'43'0,"-9"-4"9"0,-9-4 1 0,9 4 3 0,0 0-45 0,0 0-11 15,0 0 0-15,0 0 0 0,-5-4 95 0,1 0 17 0,-1 0 3 0,5 0 1 16,-4 0-62-16,-5 0-12 0,4 0-2 0,1 0-1 16,-10 0-2-16,5 0 0 0,-5-4 0 15,10 4 0-15,-6 0-29 0,1 0-8 0,0-4 0 0,5 3 0 16,-1 1 52-16,-4 0 10 0,0 0 2 0,4 4 0 16,1 4-64-16,-5 0 0 0,4-8-12 0,-9 0 2 15,10 0 10-15,-5 4 8 0,-5-4-8 0,1 8 11 0,-6-4-3 16,1 12-8-16,4 1 12 0,-4 3-4 15,-5 0-8-15,5 4 0 0,-5 4 0 0,1 5 0 16,-1-5 0-16,0 4 12 0,0 1 0 0,1 3 0 0,-6 5-12 16,15 3 0-16,17 0 0 0,5-3 0 0,-9-1 0 15,-9-3 0-15,-4-1 0 0,8 4 8 0,5-3 2 16,9-1 0-16,-4 1 0 0,13-5 0 0,9 4 20 16,-4-7 4-16,-9-5 1 0,4-4 0 0,5 0-6 0,4-4-1 15,-4-4 0-15,4 1 0 16,5-1-12-16,-9-4-4 15,-1-4 0-15,6 4 0 0,-1-4-12 0,-4 0 9 0,4 0-9 0,-4 0 8 0,4-4 14 16,1 4 2-16,-6-4 1 0,6 4 0 0,-10-4-25 0,-5 0 0 0,-3-1 0 16,-1 1 0-1,0 0-97-15,-9 4-25 0,0 0-5 0,4-12-1229 0</inkml:trace>
  <inkml:trace contextRef="#ctx0" brushRef="#br0" timeOffset="12748">5962 1315 1728 0,'0'0'38'0,"4"8"8"0,1 4 2 0,-5-4 0 0,0-8-39 0,0 0-9 0,0 0 0 0,0 0 0 0,0 0 104 0,0 0 20 16,-5 4 3-16,-4-4 1 0,0-4-103 0,5 4-25 16,-10-4 0-16,5 4 0 0,0-4 56 0,0 0 7 15,-5-4 1-15,0 4 0 0,1-8-52 0,4 4-12 16,-5-8 0-16,0-5 0 0,-4 1 54 0,9 0 8 15,0-4 2-15,4-5 0 0,-8 1-52 0,3-4-12 16,6-9 0-16,-5 1 0 0,0-1 0 0,0-7 0 0,-5-1 0 16,9 5 0-16,1-1 0 0,4 5 0 0,0-5 0 15,-5 17 0-15,5-5 0 0,5 5 0 16,-5 0 0-16,4-1 0 0,-4 1 0 0,5 4 0 0,0-4 0 0,4-1 0 16,-5 1 0-16,1 4 0 0,-1 3 0 0,5 5-782 15,-9 4-159-15</inkml:trace>
  <inkml:trace contextRef="#ctx0" brushRef="#br0" timeOffset="13914">6281 1335 288 0,'0'0'25'0,"0"0"-25"16,0 0 0-16,0 0 0 0,0 0 318 0,0 0 58 15,4 21 12-15,1-13 3 0,-5-8-203 0,0 0-41 16,0 0-8-16,4 12-2 0,-4-4-63 0,5 0-13 16,-5-8-2-16,0 0-1 0,0 0-42 0,4 12-8 15,1-4-8-15,-1 4 12 0,-4-12 41 0,5 8 9 16,-5-8 2-16,14 5 0 0,-5-1-52 0,0 0-12 15,0 0 0-15,0 0 0 0,0 0 47 0,-9-4 6 0,9-4 2 0,0 0 0 16,0 0-37-16,1-4-7 0,-1 3-2 0,-5-7 0 16,5 4-9-16,0 0 0 0,1 0 0 0,-6-4 0 15,-4-8 0-15,5-5 0 0,-1 5 0 0,-4-8 0 16,-4-5 0-16,-1 5 0 0,5 0 0 16,-4-5 0-16,-1-3 0 0,0 0 0 0,5-5 0 0,0 1 0 15,-4-1 0-15,4-3 0 0,0 3 0 0,0 1 0 16,0 3 0-16,0 1 0 0,-5 3 0 0,5 9 0 15,0 4 0-15,-4-4 0 0,4 3 0 16,0 5 0-16,0-4 0 0,0 8 0 0,0-4 0 0,-5 4 0 16,5-1 0-16,0 1 0 0,0 0 0 0,0 4 0 0,0 0 0 15,0-4 0-15,0 4 0 0,5 0 0 0,-5 0 0 16,4-1 0-16,1 5 0 0,-1 0 0 0,6 0 0 0,-1 0 0 16,0 0 0-16,0 4 0 0,0-4 0 0,5 4 0 15,-1 0 0-15,1 4 0 0,0 0 0 0,-5-4 0 16,4 4 0-16,-4-4 0 15,5 4-49-15,-5 0-12 0,0 4-3 0,-4 1 0 16,-1-1-153-16,1 4-31 0,-10 12-7 0,5-24-1 16</inkml:trace>
  <inkml:trace contextRef="#ctx0" brushRef="#br0" timeOffset="14170">6121 1076 979 0,'0'0'43'0,"0"0"9"0,0 0-41 0,9 0-11 0,5 4 0 0,-5-4 0 15,0 4 315-15,5-4 61 0,-1 0 12 0,1 0 2 16,-5 0-221-16,5 0-44 0,9 0-9 0,-5 0-1 16,5 0-74-16,-1 0-14 0,1 0-3 0,4 0-1 0,-8 0 13 15,3 0 2-15,1 4 1 0,-5-4 0 0,-4 0-11 0,4 5-3 16,-4 7 0-16,4-8 0 15,-4-4-122-15,-1-8-25 0,1 4-5 0,0 0-1 16,-5 4-102-16,0 0-21 16,9-5-4-16,-18 5-1 0</inkml:trace>
  <inkml:trace contextRef="#ctx0" brushRef="#br0" timeOffset="14480">6932 1437 1209 0,'0'0'108'0,"0"0"-87"0,0 0-21 0,0 0 0 15,0 0 112-15,0 0 19 0,0 0 3 0,0 0 1 16,-10-5-35-16,1 1-6 0,5 0-2 0,-1-4 0 16,-4 0-37-16,0-4-8 0,-5 4-2 0,5-4 0 15,0-8 15-15,-4-1 4 0,-1 1 0 0,0-8 0 16,5-1-52-16,-5 1-12 0,5-4 0 0,0-1 0 15,0-3 0-15,5 0 0 0,-6-1 0 0,6 1 0 16,-1-5 0-16,1 1 0 0,4 7 0 0,0-3 0 16,0 4 0-16,4-1 0 0,1 5 0 0,-1 0 0 0,1 7 0 15,9-3 0-15,-5 0 0 0,0 3 0 0,0 5 0 16,0 0 0 0,0 8 0-16,0-4 0 0,0 4-56 0,1 4-13 0,3 0-3 0,-4 0-601 15,0 0-120-15</inkml:trace>
  <inkml:trace contextRef="#ctx0" brushRef="#br0" timeOffset="14794">7095 1295 1321 0,'0'0'58'0,"0"0"13"0,0 0-57 0,0 0-14 0,0 0 0 0,0 0 0 16,0 0 120-16,0 0 20 16,0 0 5-16,-4-4 1 0,4 0-35 0,0-4-7 0,0-4-2 0,4-1 0 15,-4-3-32-15,5 0-6 0,4 0-2 0,0-12 0 16,0-5-18-16,5 5-4 0,-5-1-1 0,-4 5 0 16,4 0-15-16,0 4-2 0,0 3-1 0,-4 1 0 15,4-8-9-15,0 4-1 0,0 0-1 0,4-1 0 16,-8 1-10-16,4 8 8 0,0-4-8 0,0 4 8 15,-4-1-69-15,-5 13-15 0,4-8-2 0,-4 8-675 16,0 0-135-16</inkml:trace>
  <inkml:trace contextRef="#ctx0" brushRef="#br0" timeOffset="14999">6973 927 576 0,'-5'28'51'0,"5"-28"-41"15,0 0-10-15,9 8 0 0,5 4 298 0,-5 0 58 16,5-12 11-16,4 12 2 0,4 9-181 0,-3-9-37 16,-6-4-7-16,1 0-2 0,4 4-62 0,0 4-13 15,1 1-3-15,-6 7 0 0,-4 4-28 0,5-8-7 16,-5-12-1-16,5 1 0 16,-5 3-44-16,0 0-10 0,5 0-2 0,-5 0 0 15,0-4-36-15,0 0-7 0,5 4-1 0</inkml:trace>
  <inkml:trace contextRef="#ctx0" brushRef="#br0" timeOffset="15249">7551 1437 748 0,'0'0'67'0,"0"0"-54"0,13-9-13 0,-3 9 0 0,-1 0 191 0,0-4 35 0,0-8 7 0,4-4 2 0,-3 0-79 0,3 0-16 15,1-1-4-15,-5-3 0 0,0 0-49 0,0-8-11 16,0 3-1 0,-4-7-1-16,-1-4-44 0,-4-1-9 0,0 1-1 0,0-5-1 0,-9-3 13 0,0-5 2 15,0-3 1-15,-5 3 0 0,-4 5-27 0,0-1-8 16,0 0 0-16,0 5 0 0,-5 0 0 0,5 3 8 16,-1 5-8-16,6 3 0 0,-5 1 0 0,4 4-14 15,0 8 1-15,-4-1 0 16,4 5-207-16,1 0-40 0</inkml:trace>
  <inkml:trace contextRef="#ctx0" brushRef="#br0" timeOffset="23913">7979 1683 1609 0,'9'13'35'0,"-9"-13"7"16,0 0 2-16,0 0 2 0,0 0-37 0,0 0-9 0,0 0 0 0,0 0 0 0,0 0 77 0,0 0 14 16,0 0 2-16,9 0 1 0,0 0-46 0,0-9-10 15,0-11-2-15,0 4 0 0,5-4-4 0,-5 0 0 16,0 3-1-16,5-7 0 0,-5-4-43 0,0 3-8 15,0 5-1-15,-4 4-1 16,-5 0-56-16,4 4-11 0,-4 0-3 0</inkml:trace>
  <inkml:trace contextRef="#ctx0" brushRef="#br0" timeOffset="24729">8534 1388 1267 0,'0'0'56'0,"0"0"12"0,0 0-55 0,0 0-13 0,0 0 0 0,0 0 0 16,0 0 105-16,5 8 19 0,-5-8 3 0,0 0 1 16,4 8-52-16,-4-8-9 0,5 4-3 0,-5-4 0 15,0 0 0-15,13 4 0 0,-3 0 0 0,-1-4 0 0,-9 0 0 0,9 0 0 16,0 0 0-16,-9 0 0 0,14-4-51 0,-5-4-13 16,0 0 0-16,-5 4 0 0,5-8 0 0,-4 0 0 15,4 4 0-15,-4-5 0 16,4 1 0-16,-5-4 0 0,5 0 0 0,1-4 0 0,-6 4 20 0,1-5 0 15,-1-3 1-15,-4 0 0 0,0-5-21 0,0-7 0 16,0 0 0-16,0 3 0 0,0-3-12 16,-4-1-8-16,-1 5 0 0,5-4-1 0,-4 7 33 15,-1-3 8-15,0 4 0 0,1-1 1 0,-1 1-33 16,5 8-8-16,-4 7 0 0,4-3-1 16,-5 0 37-16,5 4 8 0,5-8 2 0,-5 4 0 0,4-1-18 15,-4 5-8-15,5-4 0 0,-1 0 8 0,1 0-8 0,4 4 8 16,-4-5-8-16,8 9 8 0,-4-4-8 0,5 4 0 15,0-4 9-15,-1 4-9 0,1-4 0 0,4 4 9 16,-4 3-9-16,0-3 0 0,-1 0 9 0,1 8-9 16,4 8 0-16,-4-4 9 0,-1-16-9 0,1 8 0 0,4 12 0 15,-9-8 8 1,0-4-41-16,5-4-9 0,-5 12-2 0,-9-4 0 16,5 16-124-16,-5-16-26 0,-5 13-5 0</inkml:trace>
  <inkml:trace contextRef="#ctx0" brushRef="#br0" timeOffset="24996">8534 890 633 0,'0'0'28'0,"0"0"6"0,0 0-34 0,9 8 0 15,0 0 0-15,0-4 0 0,1 4 352 0,-10-8 64 16,9 0 13-16,-9 0 3 0,13 0-244 0,-8 0-48 15,9 0-9-15,-5 5-3 16,4-1-102-16,1 0-26 0,9 4 0 0,0-4 0 0,-1-4 56 0,1 4 7 16,0-4 1-16,0 8 0 0,4-4-64 0,-4 0-15 15,-1 0-1-15,6 0-1 0,-10 0 17 0,0-4-10 0,0 0 10 16,-4 0-8 0,4 0-97-16,-4 4-19 0,0 0-4 0,-14-4-990 0</inkml:trace>
  <inkml:trace contextRef="#ctx0" brushRef="#br0" timeOffset="25561">8543 291 1267 0,'0'0'56'0,"0"0"12"0,0 0-55 0,0 0-13 16,0 0 0-16,0 0 0 0,0 0 105 0,0 0 19 16,0 0 3-16,0 0 1 0,0 0 0 0,0 0 0 15,0 12 0-15,0-12 0 0,0 0-52 0,0 0-9 16,0 0-3-16,0 0 0 16,0 0 0-16,0 0 0 0,0 0 0 0,0 0 0 0,5-4-51 0,-1-4-13 0,1-8 0 15,-1 8 0-15,-4-4 0 0,5 4 0 0,4-4 0 0,-4-1 0 16,-1-3 0-16,5 0 0 0,-4 4 0 0,4-4 0 15,-4 0 0-15,4-1 0 16,-5 5 0-16,5 0 0 0,0 0 0 0,1 4 0 0,-1 0 0 0,0 0 0 16,-5-5 0-16,5 5 0 0,-4 4 0 15,4 0 0-15,-4-4 0 0,4 4 0 0,-9 4 0 0,0 0 0 16,0 0 0-16,9-4 0 0,-9 4 0 0,0 0 0 16,9 4 0-16,5 8 0 0,-5 0 0 0,0 1 0 15,-5 3 0-15,5 0 0 0,-4 4 0 16,4 0 0-16,-4 1 14 0,8-1 0 0,-4 12 0 0,5-7 0 15,-5-5-14-15,-4-4 0 0,4 4 0 0,0 0 0 0,5 1-8 0,-5-5-5 16,-9-16-1-16,9 12-778 16,0-8-155-16</inkml:trace>
  <inkml:trace contextRef="#ctx0" brushRef="#br0" timeOffset="26063">9549 1497 1497 0,'0'0'32'0,"0"0"8"0,0 0 0 0,0 0 4 0,0 0-36 0,0 0-8 15,0 0 0-15,-9 4 0 0,5-4 53 0,-5 4 9 16,4-4 2-16,-4-4 0 0,0 0 0 0,-5 4 0 31,5-8 0-31,0 0 0 0,-5 0 0 0,1 0 0 0,4-8 0 0,-5 4 0 0,5-9-52 0,-5 1-12 16,1 0 0-16,3-4 0 0,1-1 0 0,-4-3 0 15,4-9 0-15,-1 1 0 0,6-4 34 0,-1 3 4 16,1-7 1-16,4 3 0 0,-5 9-25 0,10-5-5 16,-5-7-1-16,4 7 0 0,-4 1 8 0,9 4 0 15,-4-1 1-15,4 5 0 0,-4-4-17 0,4 7 0 16,0 1 0-16,0 4 0 0,-4-5 0 0,4 5 0 15,0 0 0-15,0 4 0 0,-5 0 0 0,1 4 0 0,4 7 0 16,-4-3 0 0,-5 4-150-16,9 0-34 0,-9-4-6 0,4 0-411 0,-4 8-83 0</inkml:trace>
  <inkml:trace contextRef="#ctx0" brushRef="#br0" timeOffset="26380">9700 1267 1263 0,'0'0'56'0,"0"0"12"0,0 0-55 16,0 0-13-16,0 12 0 0,0-12 0 0,0 0 106 0,0 0 18 15,0 0 4-15,0 0 1 0,0 0-52 0,0 0-10 16,0 0-3-16,0 0 0 0,4-8 0 0,1-5 0 15,-1 1 0-15,-4-4 0 0,0 4 0 0,9-8 0 16,-4-5 0-16,9-3 0 0,-5 0 0 0,0-1 0 31,5-3 0-31,-1 4 0 0,-4-5-51 0,10 5-13 16,-6 0 0-16,1 3 0 0,-1 5-10 0,1 0-5 16,0-8-1-16,4 3 0 0,-4 5 26 0,-5 8 5 15,4 8 1-15,-3-8 0 16,-1-4-64-16,-5-1-13 0,1 5-3 0,-1 4 0 15,-4 0-128-15,0 8-27 0,0 0-5 0</inkml:trace>
  <inkml:trace contextRef="#ctx0" brushRef="#br0" timeOffset="26597">9663 809 806 0,'0'0'72'0,"5"8"-58"0,4 9-14 0,-5-5 0 16,1-4 208-16,4 0 38 0,-4 0 8 0,4 0 2 0,0 0-103 15,-5 4-20-15,1 0-4 0,4 5-1 0,0 3-51 16,5 0-10-16,0 4-3 0,-1 1 0 0,5-5-4 0,1 4 0 16,3 4-1-16,-3-7 0 0,-1-1-47 0,-5 0-12 15,6-4 0-15,-6-3 0 0,1 3-12 0,0-8-4 16,-5 0 0-16,0 0-1 16,0 0-134-16,0-8-26 0,0 4-6 0,0 0-775 15</inkml:trace>
  <inkml:trace contextRef="#ctx0" brushRef="#br0" timeOffset="26927">10200 1372 1296 0,'0'0'57'0,"5"8"12"0,4 0-55 0,0-4-14 0,-4 4 0 0,4-4 0 16,0 0 85-16,-9-4 15 0,5-8 2 0,-1 4 1 16,1-4-69-16,-5 8-14 0,4-8-2 0,1 0-1 15,4-4 29-15,-5-1 6 0,1 1 0 0,0-4 1 16,-1-4 18-16,1 0 3 0,-5-5 1 0,4-3 0 16,1 0-111-16,-5-5-23 0,4 1-4 0,-8-4-1 15,-1-5 75-15,1 1 14 0,-5-5 3 0,-1 5 1 16,1 3-29-16,-4 1 0 0,-1 3 0 0,0-3 0 0,1-13 0 15,-1 9 0-15,0 8 0 0,1-1 0 0,4 1 0 16,0 4 9-16,-1 3-9 0,1 5 12 0,5 0-12 0,-5 12 0 16,4 4-12-16,-4 4-601 15,9-8-120-15</inkml:trace>
  <inkml:trace contextRef="#ctx0" brushRef="#br0" timeOffset="27497">10638 1566 748 0,'0'0'33'0,"0"0"7"0,0 0-32 0,0 12-8 15,0-12 0-15,0 0 0 0,-5 8 176 0,5-8 32 16,0 0 8-16,0 0 0 0,0 0-99 0,0 0-20 16,0 0-4-16,0 0-1 0,5-8-52 0,-1-8-10 15,5-4-2-15,0-1-1 0,0-7 29 0,5 0 7 16,-9 0 1-16,8-9 0 0,-8 1-52 0,4-9-12 15,0 1 0-15,-4-5 0 0,-5 1 15 0,-5-1 0 16,1-16 0-16,-1 4 0 0,-4 5-15 0,-5-1 0 16,1 1 0-16,-6-1 0 0,6 8 0 0,-6-3 0 0,-3 3 0 15,-1 1 0-15,0-1-9 0,-4 9-5 0,0 7-1 16,8 5 0-16,1-1 15 0,4 9 0 0,-4 0-10 16,5 12 10-16,-1 0-104 15,0 4-17-15,5 4-3 0,0 8-720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0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129 303 1483 0,'-37'4'65'0,"37"-4"15"0,0 0-64 0,0 0-16 16,0 0 0-16,0 0 0 0,0 0 108 0,0 0 18 15,0 0 4-15,0 0 1 0,5 4-53 0,-1-4-10 0,1 0-3 16,4 0 0-16,0 0-1 0,0-4 0 16,0 0 0-16,5 4 0 0,4-4 0 0,5-4 0 15,4 4 0-15,-4-4 0 0,4 0-13 0,5 0-3 0,5 4-1 0,8-4 0 16,1 4-2-16,-5 4 0 0,13 0 0 0,-4 0 0 15,5-4-7-15,0 4-2 0,4 4 0 16,0 0 0-16,-9-4-28 0,9 0-8 0,0 4 0 0,-13-4 0 16,-5-4-10-16,-9 0-3 0,0 0-1 0,-5 0 0 15,-9 4 2-15,0 0 1 0,1 0 0 0,-10 0 0 32,0 8-108-32,-9-8-21 0,0 0-5 0,0 0-663 0,-18-4-132 0</inkml:trace>
  <inkml:trace contextRef="#ctx0" brushRef="#br0" timeOffset="612">83 328 172 0,'0'0'16'0,"-9"0"-16"16,4 0 0-16,-4-4 0 0,5 4 157 0,-5 0 29 15,4 0 6-15,5 0 0 0,0 0-64 0,0 0-14 16,-5-9-2-16,1 5-1 0,4 4-12 0,0 0-3 16,0 0 0-16,0-8 0 0,0 0-24 0,0 0-6 0,4 0-1 0,-4 4 0 15,0 4 45-15,10-4 9 0,-6-4 1 0,5 4 1 16,0-4-40-16,0 0-8 15,1-5-1-15,-1 1-1 16,4 0-23-16,-4 0-5 0,1 0-1 0,3 0 0 16,1-4-42-16,0 3-9 0,-5 1-2 0,4-4 0 15,1 0 11-15,4-4 0 0,-4 4 0 0,-1 3 0 16,-3 1 26-16,-1 4 7 0,-5-8 2 0,1 12 0 16,-5-4-35-16,0 8 0 0,0 0 0 0,0 0 0 15,0 0 0-15,-5-4 0 0,-4 8 0 0,-5-4 0 16,1 8-17-16,-1 0-1 0,5 4 0 0,-9 0 0 15,4 4 3-15,1 5 1 0,-1 3 0 0,-4-4 0 16,4 0-14-16,0-3-2 16,-4 3-1-16,4 0 0 0,1-4 20 0,4 9 11 15,0-5-12-15,-5 4 12 0,5-8-28 0,0 5 0 0,4-5 1 0,1-4 0 16,-1 4 58-16,5-8 11 0,0-8 2 0,0 8 1 0,0 8-8 16,0-3-1-16,5-9-1 0,-1 0 0 0,1-4 4 15,-5 8 1-15,4 8 0 0,5-4 0 0,-4-8-3 0,4 0 0 16,0 4 0-16,0-4 0 0,0 0-1 0,5 0-1 15,-5 0 0-15,9 5 0 0,-4 3-35 0,0-4 0 16,-1-4 0-16,6 0 0 0,-6 0 0 0,5 0 0 16,1 4 0-16,-10-8 0 0,4 4 18 0,-4 0-3 15,5-4-1-15,0 4 0 16,-5-4-108-16,5 0-22 0,-5-4-4 0,4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2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469 717 1260 0,'0'0'56'0,"0"0"11"0,0 0-54 0,9 8-13 16,5-4 0-16,-5-4 0 0,0 4 102 0,-9-4 18 16,0 0 3-16,0 0 1 0,0 0 8 0,0 0 1 15,-9 4 1-15,-5 0 0 0,1-8-102 0,4 4-20 16,4 0-4-16,0 0 0 0,1-4 64 0,4 0 12 15,0-4 4-15,-5 0 0 0,5 0-9 0,0-8-2 0,0-1 0 0,0-3 0 16,0 0-28-16,0-4-5 16,0-5-2-16,0-3 0 0,5 0-24 0,-5-1-5 0,0 1-1 0,4 0 0 15,-4-1-21-15,5 5-5 0,-5-1-1 16,0 5 0-16,5 0-3 0,-5 8-1 16,-5 4 0-16,5-1 0 15,-5 1-175-15,1 0-35 0</inkml:trace>
  <inkml:trace contextRef="#ctx0" brushRef="#br0" timeOffset="723">0 203 806 0,'9'20'17'0,"-9"-20"4"0,0 0 1 0,0 0 2 0,0 0-24 15,0 0 0-15,0 0 0 0,0 0 0 0,0 0 158 0,0 0 27 16,0 0 6-16,0 0 1 0,5-4-78 0,-5-4-15 15,0 0-3-15,4 0-1 0,1-4 9 0,4 8 1 16,0 0 1-16,-4 4 0 16,-5-8-41-16,0 0-8 0,9 3-1 0,-5 1-1 0,1 0-35 0,4 4-8 15,9 4 0-15,0-4-1 0,1 0 33 0,-10-4 8 16,-9 4 0-16,9-4 1 0,9-4-44 0,-9 0-9 16,5-4 0-16,0 0 0 0,4 4 0 0,4-4 13 0,1 4-2 15,5-1-1-15,3 1-10 0,-3 0-11 16,4 0 3-16,4-4 0 0,-4 4 8 0,-5 0 0 15,-9 4 0-15,5-4 0 0,-5 8 0 0,-8-4 0 0,-1 4 0 16,-9 0 0-16,0 0 0 0,0 0 0 0,0 0 0 0,0 0 0 31,0 0-62-31,0 0-14 0,0 0-2 0,0 0-1 16,0 0-28-16,0 0-5 0,0 0-2 0,0 0 0 0,0 0 91 0,0 0 23 0,4 8 0 0,-4-8 0 16,9 12 47-16,-9-12 13 0,9 8 4 0,-9-8 0 15,10 12-1-15,-1 0 0 16,-9-12 0-16,4 16 0 0,5-3-5 0,-4-1-1 0,-1 4 0 0,-4 0 0 15,5 0 12-15,-5 5 3 16,4-1 0-16,-4 0 0 0,0 4-58 0,0 1-14 0,0 3 0 0,-4 4 0 0,4-3 0 16,0-1 0-16,0 0 0 0,0 1 0 0,0-5 40 15,0 4 6-15,0 1 1 0,0-5 0 0,0-4-35 0,4 0-12 16,-4 1 0 0,0-5 9-16,0 0 4 0,5-4 1 0,-5 0 0 0,0-12 0 15,0 0-62-15,0 0-13 0,0 0-3 0,0 0 0 0,0 0 52 0,0 0 12 16,0 0 0-16,0 0 0 0,0 0 20 0,9-4 6 15,0 0 2-15,0-4 0 0,-4 0-28 0,4-4 0 16,0 0 0-16,5-1-11 0,-5-3-9 0,-5 0-3 16,6 0 0-16,-1 4 0 0,4 0 23 0,-4-1 0 0,5 1 0 15,4 0 0-15,-4 0 0 0,4-4 0 0,-9 8 0 16,5-4 0-16,0 8-12 0,-1 4 1 16,-4 0 1-16,-9 0 0 0,9 12 10 0,1 0 16 0,-6 0-4 15,1 0-1-15,-5 8-11 0,0-3 0 0,0-5 0 16,-5 8 0-16,5 0 0 0,-4-4 0 0,-1 1 0 15,0-1 0-15,5-4 0 0,0 0 0 0,0 0 0 16,0-4 0-16,5 4 0 0,-5-12 13 16,0 8-3-16,0-8-1 0,9 13-120 0,-4-1-24 15,-5-12-5-15,13 4-638 0,-4 0-128 0</inkml:trace>
  <inkml:trace contextRef="#ctx0" brushRef="#br0" timeOffset="1006">1216 697 230 0,'-18'4'20'0,"18"-4"-20"16,0 0 0-16,0 0 0 0,0 0 286 0,0 0 53 15,0 0 10 1,0 0 3-16,0 0-128 0,0 0-26 0,0 0-5 0,0 0-1 0,0 0-87 0,0 0-17 15,0 0-4-15,0 0-1 0,4-4-39 0,1-4-7 16,-1 0-1-16,-4-5-1 0,5 1-18 0,-10 0-3 16,1-4-1-16,4 0 0 0,-5-8-13 0,5-1 0 0,0 1 8 15,0 4-8-15,-9-1 0 0,9 1 0 0,5 0 0 16,-1 8 0 0,-8 4-118-16,8 0-20 0,1 4-4 0,-1 0-898 0</inkml:trace>
  <inkml:trace contextRef="#ctx0" brushRef="#br0" timeOffset="1367">1402 681 1699 0,'0'0'37'0,"0"0"8"0,0 0 2 0,10 8 1 0,-1 0-39 0,0-4-9 0,0 0 0 15,0 0 0-15,0-4 107 0,-9 0 19 0,0 0 4 0,0 0 1 0,14 0-42 16,-5 0-8-16,-9 0-1 0,0 0-1 0,0 0-24 0,9-4-5 15,0 0-1-15,0 0 0 0,-9 4-22 0,9-8-5 32,0 0-1-32,0-1 0 0,1-3-21 0,-6 4 9 0,-4-4-9 0,0 0 0 0,-9-4 0 0,4 4 0 15,1 4 0-15,-5-5 0 0,-5-7 0 0,1 4 0 16,-1 0 0-16,0 0 0 0,5 3-16 0,0-3 4 31,-9 0 0-31,9 4 0 0,0 0 12 0,9 0 0 0,-5 4 0 0,10-5 0 0,-1 5 0 0,5 4 0 31,5-4 8-31,4 0-8 0,-4 0 16 0,4 4-4 16,0 0-1-16,5 4 0 0,-5 0 1 0,0-4 1 0,1 0 0 16,-1 4 0-16,-5 4-13 0,1-4 0 0,-14 0 0 15,14 4 0 1,-5-8-20-16,-9 4-11 0,0 0-1 0,0 0-1 16,0 0-169-16,0 0-34 0,0 0-6 0</inkml:trace>
  <inkml:trace contextRef="#ctx0" brushRef="#br0" timeOffset="1524">1184 106 979 0,'0'0'43'0,"0"0"9"0,0 0-41 16,9 8-11-16,-9-8 0 0,0 0 0 0,0 0 322 16,0 0 62-16,0 0 13 0,0 0 3 15,0 0-282-15,0 0-56 0,0 0-11 0,5 8-3 16,-1 0-130-16,1 0-26 0,-1 0-6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4.6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82 595 633 0,'46'12'56'0,"-37"-7"-44"0,-9-5-12 0,0 0 0 0,-14 0 245 0,1 4 47 0,-1-4 10 0,9 4 2 16,-4 0-141-16,9-4-28 0,-9 0-6 0,9 0-1 0,0 0-23 0,0 0-5 16,0 0 0-16,0 0-1 0,0 0-47 0,0 0-8 15,0 0-3-15,0 0 0 0,-4-4-8 0,4 4-1 16,-5-4-1-16,1-5 0 0,-1 1-7 0,5-4-2 15,0 4 0-15,0-4 0 0,0-4-8 0,5 4-2 16,-1-5 0-16,-4 1 0 0,5-4-12 0,-1-4-18 16,1 0 4-16,-5 3 1 0,4 1 24 0,1-4 5 15,-5 4 0-15,4 3 1 16,-4-3-84-16,0 8-17 0,0-4-3 0,0 4-731 16,-4-1-146-16</inkml:trace>
  <inkml:trace contextRef="#ctx0" brushRef="#br0" timeOffset="423">246 599 1418 0,'23'8'63'0,"-23"-8"13"0,0 0-61 0,0 0-15 0,0 0 0 0,0 0 0 16,0 0 123-16,0 0 21 0,0 0 5 0,0 0 1 15,9 5-26-15,0-1-6 0,-9-4-1 0,9 0 0 16,5 4-51-16,-5-4-10 0,0 4-3 0,0-4 0 0,-4-4-23 16,8 0-5-16,-3 4-1 0,-1-4 0 0,0-1-8 0,-5-3-3 15,1 4 0-15,-5-4 0 16,0 0-13-16,0-4 0 0,-9 4 0 0,0 0 0 0,0-4-12 0,-10 4-1 16,6-5-1-16,-6 1 0 0,6 0 14 0,-5 0 12 15,-5 0-3-15,5 0 0 16,4 0-33-16,0 4-6 0,-4-1-2 0,9 1 0 0,0 0 44 0,4 4 9 15,5-4 2-15,0 0 0 16,0 4-42-16,0 4-8 0,9 0-1 0,1-4-1 0,3 0 46 0,1 0 10 16,4 0 1-16,0 0 1 0,0 0-16 0,1-4-3 15,-6-9-1-15,6 13 0 16,-1 4 7-16,0 8 0 0,0-4 1 0,-4 1 0 16,0-10-34-16,-1 5-7 0,-4 0-2 0,0 0 0 15,-9 0 72-15,14 5 14 0,-14-5 4 0,0 0 0 16,0 0-154-16,0 0-30 0,0 0-7 0,0 0-1025 0</inkml:trace>
  <inkml:trace contextRef="#ctx0" brushRef="#br0" timeOffset="612">0 17 2430 0,'0'0'53'15,"0"0"65"-15,0 0-39 0,0 0-63 0,9 0-16 0,-9 0 0 0,10-4 0 0,3 0 56 0,-8-1 8 16,-5 5 1-16,0 0 1 0,0 0-50 16,0 0-16-16,9 0 10 0,-5 0-10 15,6 0-93-15,-1-4-24 0,-9 4-5 0,9 0-1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37 1697,'0'0'13561,"0"0"-13429,-1-1 1,1 1 0,0 0 0,-1-1 0,1 1-1,0-1 1,-1 1 0,1-1 0,0 1 0,-1-1-1,1 1 1,0-1 0,0 1 0,0-1 0,0 1-1,-1-1 1,1 1 0,0-1 0,0 1 0,0-1-1,0 1 1,0-1 0,0 0 0,1 1 0,-1-1-1,0 1 1,0-1 0,0 1 0,0-1-1,1 1 1,-1-1 0,0 1 0,0-1 0,1 1-1,-1-1 1,0 1 0,1 0 0,-1-1 0,1 0-1,63-6 1370,113 2 0,-93 5-997,332-4-785,-440 4-18636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5.9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401 696 403 0,'23'16'17'0,"-23"-16"5"0,0 0-22 0,0 0 0 0,0 0 0 0,0 0 0 0,9 8 350 0,-9-8 66 0,0 0 12 0,0 0 4 16,0 0-222-16,0 0-44 0,0 0-9 0,0 0 15 31,0 0-122-31,0-8-24 0,-5 0-5 0,1-4 11 0,-1-5 3 0,5 1 0 0,0-8 0 15,0 0-3-15,0-9 0 0,0-11 0 0,5-1 0 16,-1 1-12-16,1-9-2 0,-1 9-1 0,1-1 0 0,4 1-17 16,-5 3 10-16,6 5-10 0,-6-1 8 0,-4 5-8 15,0 4-9-15,0 7 9 0,-4 1-13 16,-6 0-123-16,1 8-24 0,-4 0-4 0</inkml:trace>
  <inkml:trace contextRef="#ctx0" brushRef="#br0" timeOffset="758">0 182 2152 0,'5'4'48'0,"-5"0"9"0,9-4 3 0,-5 4 0 0,1-4-48 0,-1 0-12 16,6-4 0-16,-1 0 0 0,0 4 84 15,0 0 16-15,5-4 2 0,-1 4 1 0,1-4-48 0,4 0-10 0,-4 4-1 0,13-4-1 16,5-1-19-16,0-3-3 0,0 4-1 0,4 4 0 31,-4-8-12-31,4 4-8 0,-4 0 10 0,0 0-10 16,-5 4 0-16,5-4 0 0,-9-4 0 0,0 0 0 15,-5 0-23-15,5 4-7 0,-5 8-2 0,-4-4 0 16,-1-4-18-16,-4 0-4 0,1 0-1 0,-6 0 0 16,5 8 11-16,-9 4 3 0,5 0 0 0,-5 0 0 15,-5 0 7-15,5 4 2 0,-9 4 0 0,5 9 0 0,-6 3 76 0,6-4 16 16,4 9 4-16,-5-1 0 15,1 4-7-15,-5 1-1 0,-5 3 0 0,5-3 0 16,0-1-4-16,4-3 0 0,-4 7-1 0,5 4 0 0,-5-11-13 16,4-5-2-16,5-4-1 0,0-3 0 0,0-1-6 15,0-4-1-15,5-4 0 0,-5 0 0 0,4-8-4 0,5 1-2 16,-4-5 0-16,4 0 0 0,-5 0-22 16,5-5 0-16,1 1 0 0,-1 0 0 0,0-12-10 0,0 8-6 15,0 4-2-15,0-4 0 0,5-8 18 0,-5-9 0 16,0 5-8-16,0-4 8 0,0 4 12 0,0-1 7 15,-4 5 1-15,9 4 0 0,-5 0-36 0,0 4-6 16,0 4-2-16,0 4 0 0,0 8 24 0,-4-8 0 16,-1-8-9-16,1 8 9 0,-1 12 0 0,1-8 0 0,-1 0 0 15,1 4 0-15,-1-4-14 0,1 4 4 0,-5 0 1 0,5 1 0 32,-1 3-15-32,1-4-4 0,4 4 0 0,-5 0 0 0,1 0 28 0,-1-4 0 0,6 0 0 0,-6 0 0 15,1-8 0-15,4 9 0 0,-5-5 0 0,5-4 0 16,1 0 8-16,-1 0 8 0,4-4 0 0,-4 4 1 15,0 0-5-15,1-4 0 0,-1-1-1 0,4 1 0 16,1-4-2-16,-5 0 0 0,5 0 0 0,-1-8 0 16,-3 4-9-16,-6 0 0 0,1-5 0 0,-1 5 8 0,-4 8-8 15,0-4 0-15,-4-4 0 0,-1 8 0 16,-4 0 0-16,9 4 10 0,0 0-10 0,0 0 10 0,-14 4-2 16,14-4 0-16,-13 16 0 0,-1-8 0 0,14-8 4 15,-9 16 0-15,0 1 0 0,9-1 0 0,-5 0-12 16,10 4 0-16,-1 5 0 0,1-5 0 0,4 4 8 15,5-4-8-15,4-3 8 0,0-1-8 0,0 0 9 0,5-4-9 16,0 0 10-16,0 0-10 0,-5-4 0 0,5 0-10 16,-1-3 0-16,-3-1 0 0,-1-4 10 0,0 0 0 15,-4-4 0-15,-1-1 0 0,1 1 0 0,0-4 0 16,-1 0 0-16,-4 0 0 16,-4-4-258-16,-1 0-50 0,6-12-9 0,-15 7-3 0</inkml:trace>
  <inkml:trace contextRef="#ctx0" brushRef="#br0" timeOffset="1513">2263 797 1724 0,'0'0'38'0,"0"0"8"0,0 8 2 0,0-8 0 0,0 0-39 16,4 8-9-16,-4-8 0 0,5 12 0 0,0-4 108 0,-5 0 20 15,9 0 4-15,-9-4 1 16,0-4-37-16,0 0-8 0,0 0-2 0,0 0 0 0,0 9-26 0,0-9-6 16,0 0-1-16,0 0 0 0,0 0-17 0,0 0-3 15,0 0-1-15,0 0 0 0,0 0-1 0,-9-9-1 16,4-3 0-16,0-4 0 0,1 0 2 0,4-4 0 0,0-5 0 0,0 1 0 15,4 0-11-15,-4-4-1 0,-4-9-1 16,-1-7 0-16,5-1-11 0,0 1-8 0,0-1 9 16,0-4-9-16,5 5 8 0,-5-1-8 0,0-7 0 15,0 7 9-15,4 5-9 0,-4 7 0 0,0 1 0 16,0 4 0-16,-4 8-65 16,4-1-15-16,-5 9-4 0,1 0-796 15,-5 8-159-15</inkml:trace>
  <inkml:trace contextRef="#ctx0" brushRef="#br0" timeOffset="1763">1808 412 1666 0,'0'0'74'0,"0"0"15"0,0 0-71 0,0 0-18 15,0 0 0-15,13 8 0 0,1-12 171 0,0 4 30 16,-5-4 7-16,9 4 0 0,-4 4-50 0,4-4-10 15,5 0-3-15,-1 0 0 0,1 4-56 0,14 0-11 16,-1 1-2-16,-4-1-1 0,0-8-36 0,-5 4-7 16,0 0-2-16,1 4 0 0,-1-4-21 0,-4 8-9 15,-1-4 8-15,1 4-8 0,0 4 0 0,-5-8 0 16,0 0 0-16,-4-4 0 16,0 4-71-16,-1 0-16 0,-8 0-3 0,-5-4-842 0,0 0-168 15</inkml:trace>
  <inkml:trace contextRef="#ctx0" brushRef="#br0" timeOffset="2156">2573 959 1515 0,'0'0'67'0,"4"0"14"0,10 4-65 15,-14-4-16-15,0 0 0 0,0 0 0 0,0 0 130 0,0 0 22 16,0 0 5-16,0 0 1 0,-9 4-64 0,0-4-13 16,-1-4-2-1,10 4-1-15,0-8-31 0,0 4-7 0,0-5 0 0,-4 1-1 0,-1 0 12 0,1 0 2 16,-1-4 1-16,1 0 0 0,-1 0-22 0,1 0-4 15,4-5 0-15,0 1-1 0,4 0-10 0,-4-8-1 16,5 8-1-16,-1-1 0 0,5-3-5 0,-4 8-1 16,4-4 0-16,0 4 0 0,-4-4-9 0,4 3 12 15,0 1-12-15,0 0 12 0,0 0-12 0,0 8 0 16,0 4 0-16,-4-4 8 0,4-4-20 0,-5 0-4 16,1 8 0-16,-5 0-1 15,0 0-206-15,5 0-41 0,-5-8-8 0</inkml:trace>
  <inkml:trace contextRef="#ctx0" brushRef="#br0" timeOffset="2470">2777 635 1494 0,'0'0'66'0,"9"8"14"0,-4 0-64 0,0 0-16 0,4 0 0 0,-5 8 0 16,1-7 157-16,-1 7 29 0,1 0 6 0,-1-4 0 0,-4-12-109 0,0 8-23 15,5 4-4 1,0 5 0-16,8 3-24 0,-13-4-4 0,-4-4 0 0,-1 4-1 0,5-4-11 0,0 1-1 15,0-1-1-15,5 0 0 16,-1 0-6-16,1 0-8 0,-1-4 11 0,-4-8-11 0,5 8 15 0,-5-8-4 16,9 8-1-16,-9-8 0 0,9-4 4 0,0-4 1 15,0 0 0-15,5-4 0 0,0 0-7 0,-5-4-8 16,0-1 11-16,0-3-11 0,0 4 20 0,5 0-4 31,-5-4 0-31,0-1 0 0,0 1-5 0,-4 4-2 0,4 0 0 0,-5 0 0 0,1-1-9 16,-1 1 0-16,1 8 9 0,-1 0-9 0,1-4 0 0,0 0 8 15,-1 4-8-15,1 4 0 16,-5-4-24-16,0 8-10 0,0 0-2 0,0 0 0 16,0 0-200-16,0 0-40 0,0 0-8 0,0 0-605 0</inkml:trace>
  <inkml:trace contextRef="#ctx0" brushRef="#br0" timeOffset="2805">3233 797 1681 0,'0'0'36'0,"0"0"8"0,9-4 2 0,-9 4 2 0,0 0-38 0,4-4-10 0,5-4 0 0,5 0 0 15,4-5 115-15,-4 5 21 0,0 4 4 0,-5 0 0 16,0 0-60-16,4-8-13 0,-3-4-3 0,-1 4 0 16,4 0 0-16,-8-5 0 0,4 5 0 0,-4-4 0 15,-5 0-51 1,4 0-13-16,-4-1 0 0,-4 5 0 0,-6 0 0 0,6 0 0 0,-5 4 0 0,0 0 0 0,0 4 0 0,-1 4 0 16,-3 0 0-16,-1 4 0 0,1 4 0 0,3 0 0 15,6 4 0-15,-5-4 0 0,0 0 20 0,0 0 2 16,4 9 0-16,5-1 0 0,0 0 16 15,5 8 3-15,-1-3 1 0,1 3 0 0,-1-4-34 16,5 8-8-16,5-3 0 0,4-1 0 0,0 0 53 0,1-4 9 16,-1-3 2-16,5-1 0 0,-10 0-52 15,5-4-12-15,5-4 0 0,-5 4 0 0,1-8 0 0,-1 0 0 16,-5-4 0-16,1 0 0 0,0 5 0 0,-5-5 0 16,5 0 0-16,-1 0 0 0,-4 0 0 0,0 0 0 15,1-5 0-15,-1 10 0 16,0-5-151-16,0 4-33 0,-9-4-6 0,0 0-1000 0</inkml:trace>
  <inkml:trace contextRef="#ctx0" brushRef="#br0" timeOffset="3238">2049 1145 288 0,'0'0'25'0,"14"4"-25"15,-5 4 0-15,0-4 0 16,4-4 366-16,1 4 68 0,0-4 14 0,-1 0 2 0,6 0-226 0,-1 0-44 16,9 0-10-16,5 4-2 0,0-4-38 0,9 4-8 15,4-4-2-15,10 4 0 0,0 0-60 0,-1 0-12 16,6 0-2-16,-1 0-1 0,0-4-8 0,0 4-1 16,-4 0-1-16,4-4 0 0,0 5-19 0,0-1-3 15,5 0-1-15,0-4 0 0,-5 0 4 0,-4 0 1 16,-1 4 0-16,-4 0 0 0,-9-4-17 0,5 0-11 15,-1 4 2-15,1-4 0 0,-10 0 9 0,-8 0 12 0,-6 0-2 16,1 4-1-16,0-4-9 0,-5 0-12 0,0-4 2 0,1 8 1 31,-6 0-37-31,1-4-7 0,-10 0-2 0,-4 0 0 16,0 0-7-16,0 0-2 0,0 0 0 0,0 0 0 0,0 0-106 16,0 0-22-16,0 0-4 0,-18 0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1.9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37 208 1188 0,'0'0'52'0,"0"0"12"0,0 0-52 0,0 0-12 16,0 0 0-16,4 8 0 0,-4 0 123 0,9-4 21 15,-4 0 5-15,4 4 1 0,-5-4-57 0,6 0-11 16,-1 0-2-16,0-4-1 0,4 4-13 0,1-4-2 0,0 0-1 0,-1 0 0 16,1-4-22-16,0 4-4 0,-1-4-1 0,6 0 0 15,-10 0-16-15,4-4-4 0,1 4-1 0,-5-4 0 16,0 0-15-16,0 0 0 0,-4 0 0 0,4-4 0 15,-4-1-11-15,-5 1-5 0,-5 0 0 0,-4 4-1 16,4-4 27-16,-8 0 6 16,4 4 0-16,-5-5 1 0,-4 5-17 0,4 4 0 0,-4-4 0 0,-5 8 0 15,5 0 0-15,0 0-11 0,-1 8 11 0,1-4-10 16,0 4 10-16,4 9 8 0,1-1-8 0,-1 4 11 16,0 4 9-16,5 1 3 0,5 3 0 0,4-4 0 15,-5 5 11-15,5-1 2 0,5 4 1 0,4-3 0 0,0-1-2 16,-5-4-1-16,10 1 0 0,-5-5 0 0,5 0-1 15,0-4 0-15,-1 0 0 0,1-8 0 0,0-8-10 16,4 5-3-16,0-5 0 0,0 0 0 0,0 0-9 16,5 0-3-16,-5-5 0 0,5 5 0 0,0 0-8 15,0 0 0-15,-10-12 0 0,1 4 0 16,0 4-104-16,-1-4-12 0,-4-4-4 0,1 4-1078 16</inkml:trace>
  <inkml:trace contextRef="#ctx0" brushRef="#br0" timeOffset="315">542 414 1623 0,'0'0'72'0,"0"4"15"0,-5 0-70 0,1 0-17 0,-1-4 0 0,5 0 0 15,-9-4 120-15,5 4 21 0,-1 0 4 0,1 0 1 16,-1-4-60-16,0 0-12 0,1 0-2 0,4-4-1 15,0 4-26-15,-5-8-5 0,5 0 0 0,-4-4-1 16,8-1-21-16,-4 1-4 0,5 4-1 0,-5-4 0 16,-5-4-13-16,5-1 0 0,5 5 8 0,-5 0-8 15,4 0 0-15,1 0 0 0,0-1 0 0,-1 1 0 0,1 0 0 16,-1 0 0-16,5 4 0 0,0-9 0 0,1 5 10 16,-1 0-10-16,0 4 10 0,0 0-10 0,0 0 12 15,0 8-4-15,0 4-8 0,0-4 12 0,-9 4-4 16,9-4 0-16,0-1-8 0,-4 5 12 15,4 0-115-15,0 5-23 0,0-1-5 0,-4 4-581 16,4-4-116-16</inkml:trace>
  <inkml:trace contextRef="#ctx0" brushRef="#br0" timeOffset="645">829 394 403 0,'0'0'36'0,"0"0"-36"15,-5 8 0-15,5-4 0 0,0-4 239 0,0 0 41 0,0 0 8 16,0 0 1-16,-4 4-132 0,4-4-26 0,0 0-6 0,0 0-1 16,-9 0-33-16,4-4-7 0,5 4-2 0,-9-4 0 15,0 0-20-15,9-4-4 0,-5-4-1 0,5 0 0 16,-4-1-18-16,4 1-4 0,0-4-1 0,0 0 0 16,0 0-13-16,4 0-2 0,1-1-1 0,-1 1 0 15,1 4-10-15,-1 0-8 0,-4-4 9 0,5 0-9 16,0 3 0-16,-1-3 0 0,5 0 0 0,0-4 0 15,0 4 8-15,1-1-8 0,-1 1 0 0,0 8 9 16,0-4-9-16,0 4 0 0,0-8 9 0,0 8-9 16,0 0 10-16,0-1-2 0,1 9-8 0,-1-4 12 0,0 4-2 15,0 0-1-15,-5 0 0 0,5 4 0 0,-4 0-9 16,0 1-11-16,-1 3 3 0,1-4 0 16,-1 0-276-16,5 4-54 0</inkml:trace>
  <inkml:trace contextRef="#ctx0" brushRef="#br0" timeOffset="959">1248 289 1468 0,'0'0'65'0,"0"0"14"0,0 0-63 0,0 0-16 0,0 0 0 0,0 0 0 16,4-8 112-16,-4 0 19 0,5-1 4 0,-5 1 1 15,0-4-56-15,0 4-12 0,-5-4-1 0,1 0-1 16,-5 0-26-16,-1-4-6 0,1-1-1 0,0 5 0 15,5 0-10-15,-10 4-3 0,5 0 0 0,0 4 0 16,0 0-1-16,0 0-1 16,-1 8 0-16,1 0 0 0,-4 4 0 0,-1 0 0 0,0 8 0 0,1-4 0 15,8 5-3-15,5 3-1 0,-9-4 0 0,9-4 0 16,0 4-6-16,0 0 0 0,0-3-8 0,5-1 12 16,-1-4-12-16,1 4 0 0,-1-4 8 0,1 0-8 15,4 0 15-15,0-8 0 0,-4 4 0 0,4-4 0 16,0-4-1-16,0 4 0 0,0-4 0 0,0 0 0 15,0 0-14-15,-4-4 0 0,4 4 0 0,-5 0 0 0,6 0 0 16,-1-4 0-16,-5 4 0 0,5 0 0 16,0 4-194-16,1-4-42 0</inkml:trace>
  <inkml:trace contextRef="#ctx0" brushRef="#br0" timeOffset="1257">1453 358 1418 0,'0'0'63'0,"0"0"13"0,0 0-61 0,0 0-15 15,0 0 0-15,0 0 0 0,0-9 112 0,-5 1 20 0,-4 0 4 16,9 0 1-16,0 8-46 0,-5-12-10 16,-4-4-1-16,5 4-1 0,4 0-25 0,-5-5-5 0,5 5-1 0,-4-4 0 15,8 4-12-15,1-8-4 0,-5 8 0 0,0-5 0 16,0 5-16-16,4-4-3 0,5 0-1 0,-4 8 0 15,-1-4 0-15,6 3 0 0,-6-3 0 0,5 4 0 16,0 4 8-16,0-4 0 0,0 0 1 0,5 0 0 16,0 4 4-16,-1-4 1 0,1 0 0 0,0 4 0 15,-14 4-13-15,13 0-2 0,1 0-1 0,0 0 0 0,-14 0 15 16,13 0 3-16,-13 0 1 0,0 0 0 16,10 4-165-16,-1 0-32 0,-9-4-8 0,4 4-927 15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4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1077 1497 0,'0'0'133'0,"0"0"-106"16,-5 8-27-16,0 0 0 0,5-8 65 0,0 0 8 15,0 4 2-15,-4 0 0 0,-5 0 14 0,0 0 3 16,4-4 1-16,5-4 0 0,-4 4-40 0,4-8-8 0,-5-4-1 0,10 4-1 16,-5-4 1-16,0 0 1 0,4-5 0 0,5-3 0 15,0 0 3-15,0-8 0 0,5-5 0 0,0 1 0 16,4-5-22-16,-4-3-4 0,4 0-1 0,0-1 0 15,0-3-13-15,0-1-8 0,1-4 8 0,3 1-8 16,-3 3 0-16,-6-3 9 0,6-1-9 0,-6 1 0 16,5-5 9-16,-4 5-9 0,0 7 0 0,-1 1 9 15,-4 3-9-15,1 5-12 0,-1 8 2 0,0-1 1 16,-5 1 9-16,1 4-12 0,-1 4 12 0,1 7-12 16,-5 9-207-16,0 0-41 0</inkml:trace>
  <inkml:trace contextRef="#ctx0" brushRef="#br0" timeOffset="407">492 976 921 0,'0'0'82'0,"0"0"-66"15,0 0-16-15,0 0 0 0,0 0 221 0,0 0 41 0,0 0 8 0,0 0 2 16,0 0-132-16,0 0-27 0,0 0-5 0,0 0 0 16,0 0-60-16,0 0-12 0,-5-4-3 0,-4 0 0 15,5 0-15-15,-1-4-3 0,-4-1-1 0,9-3 0 16,-5-4-14-16,1 4-8 15,4-8 8-15,4 4-13 0,-4-1 32 0,0 1 6 0,0-4 2 0,0 4 0 16,0 4-15-16,5-1-4 0,-1-3 0 0,1 0 0 16,-5 4-8-16,5 0 12 0,4 0-12 0,0 0 12 15,0 3-2-15,-5-3 0 0,5 4 0 0,5-4 0 16,-9 4-2-16,8 0 0 0,-13 8 0 0,14-8 0 16,-5 4-8-16,5 0 10 0,-1 4-10 0,1-4 10 0,0 0-10 15,-1 4 12-15,1 4-12 0,-5 0 12 16,0 0-103-16,5 4-20 0,-5-4-4 0,0 4-609 15,-9-8-123-15</inkml:trace>
  <inkml:trace contextRef="#ctx0" brushRef="#br0" timeOffset="674">879 1053 288 0,'-9'4'25'0,"4"-4"-25"15,1 0 0-15,4 0 0 0,0 0 345 0,4 0 64 0,-4-4 13 0,0 4 2 16,0-4-249-16,0 0-51 0,0-5-9 0,0 5-3 16,5-4-56-16,-5 0-12 0,0 0-3 0,0 0 0 15,4-4-25-15,-4 4-4 0,0-4-2 0,0 0 0 16,5-5-10-16,-5 1 0 0,0 0 0 0,4 0-714 15,-4-4-140-15</inkml:trace>
  <inkml:trace contextRef="#ctx0" brushRef="#br0" timeOffset="799">892 628 1706 0,'-9'0'37'0,"5"0"8"0,4 0 2 0,0 0 1 0,13 0-38 0,-4-4-10 0,-9 4 0 0,0 0 0 0,0 0 76 0,0 0 12 15,0 0 4-15,10-4 0 0,3 0-60 0,-13 4-11 16,0-4-2-16,0 4-1 15,0 0-36-15,0 0-7 0,0 0-2 0,0 0-580 16,0 0-116-16</inkml:trace>
  <inkml:trace contextRef="#ctx0" brushRef="#br0" timeOffset="1136">1097 976 1483 0,'0'0'65'0,"0"0"15"0,0 0-64 0,9 12-16 15,-9-12 0-15,9 4 0 0,-9-4 140 0,10 4 26 0,-1-4 5 16,-5 4 1-16,5-4-62 0,5 4-12 0,-5-8-2 16,0 0-1-16,0 0-31 0,0 0-7 0,-4-4-1 0,4 4 0 15,-4 4-29-15,-1-8-7 16,-4 0 0-16,0-1-1 0,0-3-19 0,-4 0 0 0,-1 0 0 0,1 0 0 16,-1-4 0-16,-4 4 0 0,0-5 0 0,4 5 0 15,-4-4 0-15,0 0 0 0,0 4 0 0,-5-4 0 16,10 7-8-16,-5-3 8 0,-1 0 0 0,6 4-9 15,-1 0 9-15,5 8 0 0,0 0-9 0,5-8 9 16,-5 8 0-16,4-12 0 0,6 4 0 0,-1 4 0 0,0-4 0 16,0 8 10-16,0 0-10 0,5 0 10 0,-1 0-10 0,1 0 10 15,0-5-10-15,-1 5 10 0,6 0-10 0,-6 0 0 16,-4 0 0-16,0 5 8 0,-9-5-8 0,9 4 0 16,1 0 0-16,-10-4 0 15,0 0-145-15,4 4-31 0,-4-4-7 0</inkml:trace>
  <inkml:trace contextRef="#ctx0" brushRef="#br0" timeOffset="1427">1489 300 633 0,'9'-4'56'0,"-9"4"-44"16,0 0-12-16,4 8 0 0,6-4 214 0,-10-4 41 0,0 0 8 0,0 0 1 15,9 8-94-15,-9-8-19 0,-5 16-4 0,1 0-1 16,-1 5-30-16,5 3-7 0,0 0-1 0,0 5 0 16,0-1-42-16,0 0-9 0,5-3-1 0,-5 7-1 15,0 0-27-15,0 1-4 0,0-5-2 0,0 4 0 16,0-3-11-16,4-1-3 0,5-4 0 0,-4 5 0 16,-5-5-8-16,4 0 0 0,1 0 0 0,-1-3 0 15,-8-9 0-15,4 4 0 0,0-8 0 0,0 4 0 16,-5-4-29-1,5 0-5-15,0-8-1 0,0 0 0 0,0 0-224 0,0 0-45 0</inkml:trace>
  <inkml:trace contextRef="#ctx0" brushRef="#br0" timeOffset="1669">1466 713 518 0,'0'0'46'0,"0"0"-37"15,0 0-9-15,0 0 0 0,23-4 296 0,-5 4 56 16,5-4 12-16,-10 0 3 0,1-5-189 0,0 5-38 15,-1-4-7-15,1 4-1 0,0-4-31 0,4 0-5 16,0-4-2-16,0 0 0 0,-4 4-75 0,4-4-19 16,0-1 0-16,1 5 0 0,-1 0 0 0,-9-4 0 15,5 4 0-15,-1-4 0 0,-4 4 0 0,0 0 0 0,1-4 0 0,3 3 0 16,-4 5 0-16,-4 0 0 0,-5 4 0 0,4-4 0 16,-4 4 0-16,0 0 0 0,0 0 0 15,0 0 0 1,0 0-173-16,-13 0-39 0,-1 0-7 0,-4 8-433 0,0-8-86 0</inkml:trace>
  <inkml:trace contextRef="#ctx0" brushRef="#br0" timeOffset="1835">1575 664 921 0,'5'8'82'0,"-5"4"-66"0,4 1-16 0,10-1 0 15,-5 0 284-15,0 4 54 0,0 4 10 0,5-4 3 16,9-3-178-16,-5 3-35 0,5 0-7 0,0-4-2 16,-5 4-52-16,0 4-10 0,5-7-3 0,-5 3 0 15,5-4 0-15,-1 0 0 0,1 0 0 0,-5 0 0 16,1 1-51-16,3-5-13 0,-3 0 0 0,-6 0 0 0,1 0-16 0,0 0-5 15,-1-4-2-15,1 0 0 16,-5-4-103-16,0 4-21 0,-9-4-4 0,0 0-1042 16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7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255 477 864 0,'0'0'76'0,"0"0"-60"0,0 0-16 0,0 0 0 0,0 0 242 0,0 0 46 0,0 0 8 15,0 0 3 1,18-8-133-16,-18 8-26 0,10-8-6 0,-1 0-1 0,-9-4-55 0,0 4-11 0,0 0-3 0,4-5 0 16,-4 1-64-16,5 4-14 0,-5 8-2 0,-5-8-1 15,-8-8 17-15,-6 8 0 0,6 0 0 0,-5 0 0 16,-1 4 0-16,1 0 9 0,-5 4-9 0,1 4 12 16,3 0 0-16,-3 8 1 0,3 0 0 0,1 0 0 15,0 4-13-15,4-4 0 0,5 9 0 0,-4-1 0 16,8 0 0-16,-4 0 0 0,9 1-9 15,0-1 9-15,-5-4 0 0,5 0 0 0,0 0 0 0,5-3 0 16,-5-13 0-16,0 0 10 0,0 0-10 0,9 12 8 16,-9-12 0-16,14 4-8 0,-5-4 12 0,4 4-4 0,1-4-8 15,4-4 0 1,-9 4 0-16,10-8 0 0,-6 0 0 0,1-1 0 0,0 1 0 0,4-4 0 0,-5-4-8 0,6 4 8 16,-6 0 0-16,1 0 0 0,0-5-15 15,-1 5 2-15,-4 0 0 0,0-4 0 16,-4 4-52-16,4 0-11 0,0 4-1 0,-4 4-1 15,-5 4 19-15,0 0 4 0,0 0 1 0,9-5 0 16,-9 5-1-16,0 0 0 0,0 0 0 0,9 9 0 16,0-1-7-16,-4-4-2 0,-5-4 0 0,4 8 0 15,10 0-51-15,-10 0-10 0,-4 0-3 0,0-8 0 16,10 8 44-16,-6 0 9 0,1 0 2 0,-1 0 0 0,1 1 117 0,4-1 23 16,-5 4 5-16,1-4 0 0,4 0 96 0,-4 4 20 15,-1-4 3-15,1 8 1 0,-1-3-52 0,1-1-9 0,-5-4-3 16,4 4 0-16,-4 0-51 0,-4 0-10 0,4 0-3 15,-5 1 0 1,5-13-28-16,-4 12-5 0,-5-4-2 16,4 0 0-16,5-8-46 15,0 0-10-15,0 0-1 0,0 0-1 0,0 0 29 0,0 0 0 0,0 0 0 0,0 0 0 16,-4-4 0-16,4 4 0 0,0 0 0 0,4-8 0 16,1 0 0-16,4 4 0 0,-5-5 0 15,5 1 0-15,1-4 0 0,-1 4 0 0,0-4 0 0,0-8 0 16,4 8 0-16,1-5 0 0,0 5 0 0,-1-4 0 15,6 4 0-15,-6 4 0 0,1-4 0 0,4 4 0 0,-4-5 45 16,0 5 15-16,-1 4 4 0,-4-4 0 0,5 4-52 16,-5 4-12-16,0 0 0 0,-9 0 0 0,0 0 0 15,9 4 0-15,-4 8 0 0,4 1 0 0,-9 3 0 16,0 4 0-16,0 0 0 0,0 0 0 16,-5 5 0-16,1-5 0 0,-1 4 0 0,1-4 0 15,-1 1-48-15,1-1-13 0,-1-4-3 0,5-4 0 16,-5 4-102-16,5-12-21 0,0-4-4 0,0 0-1 0</inkml:trace>
  <inkml:trace contextRef="#ctx0" brushRef="#br0" timeOffset="456">947 635 1206 0,'0'0'53'0,"0"0"11"0,0 0-51 0,0 0-13 0,9-8 0 0,1 0 0 15,-6 0 119-15,1-4 21 0,-1 0 4 0,-4-1 0 16,5-3-64-16,-5 4-12 0,0 0-4 0,0 0 0 15,-5 0-5-15,1 4-2 0,-1 3 0 0,1-3 0 16,-10 4-40-16,9 0-8 0,-4 4-1 0,0 4-8 16,-5 0 51-16,5 4 3 0,-4 5 1 0,-1-5 0 15,5 8-37-15,-5-4-7 0,1 4-2 0,-1 4 0 16,9 1-9-16,1-5 0 0,-1 8 0 0,5-4 0 16,0 5 53-16,5-9 9 0,-1-4 2 0,1 4 0 15,4-4-52-15,-4-4-12 0,8-4 0 0,1-4 0 16,-5 5 0-16,5-5 0 0,4-5 0 0,0-3 0 15,0 0-17-15,1-8-7 0,-1-4 0 0,9-4-1 0,-4-1 40 16,0 5 8-16,-10-4 1 0,5-5 1 16,1-7-49-16,-1 4-11 0,-4-5-1 15,-1-3-1-15,5 3 37 0,-4 1 0 0,0-5 0 0,-1 1 0 16,-8 0-14-16,4 3 5 0,0 1 1 0,-4-5 0 16,-1 1-60-16,1 15-12 0,4 5-3 0,-9 4 0 0,-5-4 67 0,5 12 16 15,0 8 0-15,0 0 0 0,-4 16 0 0,-1 0 0 16,-4 12 0-16,5 5 0 0,-6 3 67 0,6 5 17 15,-1-1 3-15,1 5 1 0,4-5-39 0,0 9-7 16,4-5-2-16,-4 1 0 0,5-5 27 0,4 1 5 0,5-5 0 16,-5 5 1-16,4-5-41 0,1 0-8 15,4-3-1-15,-4-1-1 16,0-8-42-16,-1 1-9 0,1-5-2 0,0-4 0 16,-5-4-152-16,4-4-30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1.9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2415 0,'0'0'53'0,"0"0"11"0,0 12 3 0,5-4 1 0,-1 4-55 0,-8 4-13 0,-10 0 0 0,5 1 0 16,9 7 67-16,0-4 10 0,0 4 3 0,4-3 0 15,5 3-54-15,5-4-10 0,-5 4-3 0,0-3 0 16,-4-1-13-16,-1-8 0 0,1 4 0 0,0-8 0 16,4 0-20-16,0-3-6 0,-5-1-2 15,5-4 0-15,1-4 28 0,-1-1 19 0,0-3-3 0,4 0-1 16,-8 0-15-16,4 0-12 16,-4-4 3-16,-1 4 0 0,5-4 9 0,-4 0-8 0,-1-5 8 0,1 5-8 0,-1-4 8 15,1 0 0-15,-5 0-9 0,5 4 9 0,-5-1 0 16,0 5 0-16,0 8 0 0,0 0 0 0,0 0 0 0,0 0 0 15,0 0 0-15,0 0 0 0,0 0 0 0,0 0 0 16,0 8 0-16,0 9 0 0,0-1 0 0,0 0 0 16,4 0 9-16,-4-4-1 15,5 4-8-15,-1-3 8 0,1 7-8 0,4-12 8 0,-5 0-8 0,6-4 0 16,-6 0 8-16,1 0-8 0,4-4 0 0,-5 0-15 16,5-4 3-16,1 0 0 0,-6-8 38 0,10 8 8 15,-5 0 2-15,0-8 0 0,0 4-18 0,5-5-3 16,-5-7-1-16,0 4 0 0,-5-4-5 0,6 0-1 15,-6 3 0-15,5 1 0 0,-4 4-8 0,-1-4 0 16,5-4 0-16,-9 8 0 0,5 3 0 0,-5 1 0 16,5-4 0-16,-1 4 0 15,1 0-28-15,-5 4-10 0,4-4-2 0,-4 8-1 16,0 0-148-16,5 4-30 0,-1-4-5 0,5 8-2 16,1 0-53-16,-6 8-10 0,10 9-3 0,-10-1 0 15</inkml:trace>
  <inkml:trace contextRef="#ctx0" brushRef="#br0" timeOffset="252">546 238 748 0,'0'0'67'0,"0"0"-54"0,9 0-13 0,0-4 0 16,5-4 219-16,0 0 41 0,-1 0 8 0,1 0 1 16,0-4-111-16,4 4-22 0,-4-4-5 0,-1 0-1 15,-4-5-53-15,0 5-10 0,1 0-3 0,-6 0 0 16,-8 4 0-16,4 0 0 0,4-8 0 0,-8 3 0 16,-10 1-54-16,5 0-10 0,4 4 0 0,1 4 0 0,-10 0 0 15,5 8 13-15,-5 4 0 0,1 0 0 0,3 4-13 0,-3 0-12 16,4-3 3-16,-5 3 0 0,5 4 31 0,0 4 6 15,4 0 2-15,5 1 0 0,0 7-18 0,5-4-4 16,-1 0-8-16,1 1 12 0,4 3-3 0,5-4-1 16,-1-3 0-16,1 3 0 0,0-4-8 0,-5-4 10 15,9-4-10-15,0 1 10 0,-9-5 3 0,5-4 1 16,4 0 0 0,-4-4 0-16,-5 0-14 0,0-4 0 0,0 0 0 0,5 0 0 15,4 0-253-15,-4-5-54 0,27-19-10 0,-9 4-3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0.3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 1036 0,'0'0'92'0,"0"0"-73"0,0 0-19 0,0 0 0 16,9 20 254-16,-5-3 47 0,-4-17 10 0,5 16 1 15,-1 16-143-15,-4-8-29 0,0-7-5 0,0 3-2 16,0 8-81-16,0-4-17 0,0-3-3 0,0-1-1 16,0-4-23-16,0 0-8 0,0 1 0 0,0-1 9 15,0 0-9-15,0-4 0 0,5 4 0 0,0-8 0 0,-5 0-8 0,0-8 8 16,0 0-10-16,0 0 10 0,0 0-14 0,13-4 3 16,-4-4 1-16,5 0 0 0,-5 0 10 0,5-4-13 15,-5 0 5-15,0 4 8 16,5-4-10-16,-5 3 10 0,4-3 0 0,-8 0-9 0,4 8 9 0,0-4 0 15,-4-4 0-15,-1-4 0 0,5 8 0 0,-4 4 0 16,-5 4 0-16,0 0 8 0,0 0-8 0,4 8-12 16,1 0 4-16,0 8 0 0,-1 4 18 0,5 0 4 15,-4 1 1-15,4-5 0 0,0 4-15 16,-4 0 0-16,4 1 0 0,0-5 0 0,0-4-9 0,0-4 9 16,0 4 0-16,0-8-9 0,0 0 0 0,0-4 0 0,5-4 0 15,-5 0 0-15,5-4 9 0,-5-4 0 0,5-4 0 16,-5 4 0-16,4-1 0 0,-4-7 0 15,1-4 0-15,3 4 0 0,-4-5 0 0,-4 1 0 0,4 0 0 16,-4 0 0-16,-1 7 0 0,5 1 0 0,-9-8 0 16,5 4 0-1,4-5-104-15,4 5-20 0,-3 8-3 0,-1-4-1 0</inkml:trace>
  <inkml:trace contextRef="#ctx0" brushRef="#br0" timeOffset="344">633 41 1728 0,'13'32'76'0,"-8"-24"16"0,-5-8-73 0,0 8-19 0,-5 8 0 0,5 1 0 0,0 3 157 0,0 4 28 16,0 0 6-16,0 5 1 0,0-1-103 0,0 4-20 15,0-7-4-15,-4 7-1 0,-1 0 0 0,5 1 0 16,0-5 0-16,0 0 0 0,-4 1-51 0,4-5-13 16,0 0 0-16,4-3 0 0,-8-1 0 0,4-4 0 15,4 0 0-15,1 4 0 0,-5-7 0 0,0-5 0 16,0-8 0-16,0 0 0 0,0 0 0 0,9-4 0 15,-5-4 0-15,5-1 0 0,1-3 0 0,-1 4 0 16,0-4 0-16,4 0 0 0,-4 4 16 0,1-4 0 16,3 0 0-16,1-1 0 0,-5 1-16 0,5 0 0 15,-5 0 0-15,4 4 0 0,-3 4 0 0,-1 0 0 16,0 0 0-16,0 0 0 0,-5 4 11 0,-4 0-11 16,5 12 12-16,4 0-12 0,-9 4 12 0,5-4-12 15,-5 5 12-15,-5 3-12 0,5-8 0 0,0 8 0 0,-4 4-12 16,4-3 3-1,0-5-37-15,0-4-7 0,0 4-2 0,4 0 0 16,1 5-31-16,-1-5-6 0,1-4-2 0,-1 0-666 0,1-8-134 16</inkml:trace>
  <inkml:trace contextRef="#ctx0" brushRef="#br0" timeOffset="643">1060 729 345 0,'0'0'31'0,"0"0"-31"0,5-4 0 0,0-5 0 16,-5 1 306-16,0 4 55 0,4-4 11 0,-4 0 3 0,-4-8-242 0,-1 0-48 15,0 0-9-15,-4 3-3 0,5 1-7 0,-5-4-2 16,4-4 0-16,1 8 0 0,4 8 6 0,0-4 1 16,0 0 0-16,-5-1 0 15,5 9-23-15,-9 0-4 0,0 4 0 0,4 1-1 0,-4 7-12 0,5-4-3 16,-1 4 0-16,1 4 0 0,-1 0-15 0,5-4-3 16,0 1-1-16,5-1 0 0,-1 0-9 0,5 0 0 15,0 0 9-15,0 0-9 16,1 0-16-16,-1-4-8 0,0 5-2 0,4-9 0 0,1 0 26 0,-9 0 0 15,-5-4 0-15,13 0 0 0,-4-4 0 0,0 0 0 16,1 0 0-16,-1 0 0 0,0 0 0 0,4-1 0 16,-3 5 0-16,-1-4 0 0,0 4 0 0,-9 0 0 15,0 0 0-15,13 4 0 16,-3-4-210-16,3 9-37 0,-4-5-7 0,0 4-667 16</inkml:trace>
  <inkml:trace contextRef="#ctx0" brushRef="#br0" timeOffset="816">1397 765 1728 0,'0'0'76'0,"0"0"16"0,0 0-73 0,0 0-19 0,0-8 0 0,5 0 0 16,-5-12 97-16,0 3 16 0,0 1 3 0,0-4 1 15,0-8-33-15,0-5-8 0,-5-3 0 0,5-5-1 0,-4-3-9 16,4-1-2-16,0 1 0 0,-5-1 0 0,1 1-51 16,4 3-13-16,-5 1 0 0,5 8 0 0,-4-1 0 0,4 5 0 15,-5-5 0-15,5 1 0 16,-4 4-202-16,-1 7-43 0,-4 1-9 0,0 12-2 0</inkml:trace>
  <inkml:trace contextRef="#ctx0" brushRef="#br0" timeOffset="989">1029 368 2419 0,'13'4'53'0,"5"1"11"0,1-5 3 0,8 0 1 0,0 4-55 0,1-4-13 15,4 0 0-15,-1 4 0 0,1 0 105 0,0-4 19 16,-5 4 3-16,5 0 1 0,0 0-103 0,0 0-25 0,-5 0 0 15,5 4 0-15,-4 0 0 0,-6-4 0 0,-3 0 0 16,-1-4 0 0,-5 4-127-16,1-4-30 0,0 0-7 0,-5 4-951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8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114 587 1846 0,'0'0'82'0,"0"0"17"0,0 0-79 0,0 0-20 0,0 8 0 0,5 4 0 0,-5 0 139 0,0-4 24 16,0-8 5-16,0 8 0 0,-5 0-39 0,5-4-8 15,-5-4-1-15,5-4-1 0,-9 4-78 0,9-4-15 16,-4 0-3-16,4-4-1 0,-5 0-2 0,1 4-1 0,-1 8 0 16,1-4 0-16,4 0-19 0,0-4 10 15,0 0-10-15,0-4 8 16,4 0-120-16,-4-8-25 0,0-1-5 0</inkml:trace>
  <inkml:trace contextRef="#ctx0" brushRef="#br0" timeOffset="155">0 129 2408 0,'0'0'53'0,"0"0"11"0,0 0 3 0,0 0 0 0,0 0-54 0,9 4-13 15,0-4 0-15,-4-4 0 0,4 4 58 0,-9 0 9 0,5 0 1 0,-1 0 1 16,5 4-57-16,0 0-12 0,-9-12 0 0,0 8 0 15,0 0-209-15,0 0-37 0,5-4-7 0</inkml:trace>
  <inkml:trace contextRef="#ctx0" brushRef="#br0" timeOffset="390">342 696 633 0,'13'0'56'15,"1"4"-44"-15,-14-4-12 0,0 0 0 0,0 0 277 0,0 0 54 16,-5-8 10-16,10 0 3 0,4 0-154 0,-9-4-30 16,-9-9-7-16,0 5-1 15,0 0-70-15,4 4-14 0,1 0-4 0,8-4 0 0,1-9-28 0,-1 1-5 16,-8-8-2-16,-1 3 0 0,5-3-12 0,0 4-2 16,0-5-1-16,5 5 0 0,-5 4-14 0,4-1 11 0,-4 1-11 0,0-4 10 31,0-1-98-31,0 1-19 0,0 4-4 0,-4 8-1031 0</inkml:trace>
  <inkml:trace contextRef="#ctx0" brushRef="#br0" timeOffset="578">69 449 864 0,'0'0'38'0,"13"-4"8"15,-4-4-37-15,5 0-9 0,0 8 0 0,4-4 0 16,0 4 367-16,0 4 71 0,0 4 14 0,5-4 4 0,0-4-282 0,-5-4-56 15,10 4-11-15,-10 8-3 0,9 4-83 0,-9-4-21 16,0-12 0-16,1 8 0 0,-1 4 8 0,-4-4-8 16,-5-12 10-16,4 0-10 15,-4 0-157-15,1 0-38 0,-1 0-7 0,0 0-2 0</inkml:trace>
  <inkml:trace contextRef="#ctx0" brushRef="#br0" timeOffset="802">606 267 2368 0,'0'0'52'0,"0"0"12"0,0 0 1 0,0 0 1 0,0 0-53 0,0 0-13 0,0 0 0 16,0 0 0-16,0-8 76 0,4 0 12 0,1-8 2 0,-5-1 1 15,4 5-32-15,-4-4-7 0,5 0 0 0,4 0-1 16,-4-9-41-16,-1 9-10 0,5 0 0 0,-4 0 0 15,-1 0 0-15,1 4 0 0,-1-1-12 0,6 1 12 16,-6 4-116-16,1-4-16 0,4 4-4 16,-9 4-629-1,0 4-127-15</inkml:trace>
  <inkml:trace contextRef="#ctx0" brushRef="#br0" timeOffset="1159">751 680 288 0,'0'0'12'0,"0"0"4"0,0 0-16 0,10 8 0 15,3 0 0-15,-8 0 0 0,-5-8 397 0,0 0 77 16,0 0 15-16,13 4 3 0,1 0-314 0,-14-4-63 16,0 0-13-16,18-4-2 0,1 4-20 0,-6-4-4 15,1 0-1-15,-5 0 0 0,5-4-45 0,-1-4-9 16,-8-4-1-16,4 3-1 0,0 1 37 0,-9-4 8 15,0 4 2-15,0-4 0 16,0 8-104-16,-5-4-21 0,-4-5-4 0,5 5-1 0,-1 0 52 16,1 0 12-16,-1 4 0 0,-4-4 0 0,4-5 0 0,-4 5 0 0,5 0 0 0,4 4 0 15,0 8 0-15,0 0 0 0,0-12 0 0,0 4 0 16,4 0 0-16,-4 8 0 0,0 0 8 0,14 0-8 16,0 0 8-16,4 0-8 15,-4-4 9-15,-1 0-9 0,5 4 24 0,-4 0 0 0,4 0-1 0,1 4 0 16,-6 0-23-16,5 0 0 0,-4-8 0 0,-5 4 0 15,-9 0-200-15,0 0-45 0,0 0-9 16,0 0-2-16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2.9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5 174 288 0,'0'0'25'0,"0"0"-25"16,0 0 0-16,0 0 0 0,0 0 274 0,0 0 50 16,0 0 9-16,0 0 3 0,0 0-118 0,0 0-23 15,-5 8-5-15,5 4-1 0,-4 1-55 0,8-1-11 0,-4 4-3 16,0 0 0-16,0-4-40 0,0 4-9 0,0 5-2 15,5-1 0-15,-5 0-36 0,0 0-7 0,5 1-2 0,-1-1 0 16,5 0-14-16,-4 0-10 0,-1-3 12 0,1-1-12 16,-1-4 0-16,6-4 0 0,-6 0 0 0,5-4 0 15,-4 0 0-15,4-8 0 0,0 0-11 0,0 0 11 16,0-8-14 0,0 4 4-16,0 0 1 0,1-4 0 0,-6-5 9 0,5 5-8 0,0-4 8 0,0 4-8 15,-4-8 8-15,4-1 0 0,-4 5-9 0,4 4 9 16,-9-4 0-16,4 4 0 0,1 0 0 0,-1 8 0 0,-4 4 0 15,0 0 0-15,0 0 0 0,0 0 0 0,0 0 0 16,0 8 10-16,0 8-1 0,5 0 0 0,-5-4 0 16,9 8 0-16,-9 1 0 0,5-1 0 15,-5 4-22-15,4 0-5 16,5 1-1-16,-4-5 0 0,-1 0 36 0,5-4 7 16,-4 1 2-16,4-5 0 0,0-4-26 0,-4 4 0 15,4-4 0-15,0-4 0 0,0-8 0 16,0 0 0-16,5-4 0 0,0 0 0 0,4-4 0 0,-5-1 0 15,-4-3-9-15,1-4 9 0,-1 4 0 0,0-4 0 16,4-5 0-16,-3 1 0 0,-1 4 0 0,-5-4 0 16,1-5 0-16,4 9-10 0,-5-4 10 0,1 3 0 15,0-3 0-15,-1 8-8 16,-4 4-20-16,5 0-4 0,-5 0-1 0,4 4 0 16,-4 8-200-16,0 0-40 0,0 0-8 0,0 0-2 0</inkml:trace>
  <inkml:trace contextRef="#ctx0" brushRef="#br0" timeOffset="299">693 409 1728 0,'0'0'76'0,"0"0"16"0,9-4-73 0,4 0-19 0,-13 4 0 0,9-4 0 16,0 0 106-16,-4-4 18 0,-5-4 3 0,5-1 1 16,-5 1-52-16,0 0-9 0,0-4-3 0,-5 4 0 15,-4-4 0-15,0 3 0 0,4-3 0 0,-4 4 0 0,0 0-51 16,-5 4-13-16,1 0 0 0,4 4 0 0,0 4 0 0,-5 4 0 15,0 0 0-15,1 4 0 0,-1 4 0 0,0 0 0 16,5 8 0-16,0 1 0 0,4-1 0 0,5 0 0 16,-4 4 0-16,-1 1 0 0,5-5 0 0,0 0 0 15,5 0 0-15,4 1 0 0,-4-9 0 0,-1 4 0 16,5-8 0-16,-9-8 0 0,9 8 0 0,-9-8 0 16,9 4 0-16,5-8 0 0,-5 0 0 0,5-4 0 15,-5 0 0-15,5 0 0 16,-1-4-48-16,-4 0-13 0,1 8-3 0,-1-9 0 15,4-3-153-15,-8-4-31 0,4 0-7 0,0 4-1 0</inkml:trace>
  <inkml:trace contextRef="#ctx0" brushRef="#br0" timeOffset="613">875 255 1958 0,'0'12'43'0,"-5"0"9"0,5 1 1 0,-4 7 3 0,-1-8-45 0,0 8-11 0,1-4 0 0,-1 5 0 15,1-1 53-15,-5 0 9 0,0 0 2 0,4 1 0 16,0-1 0-16,1-4 0 0,-5-4 0 0,4 0 0 15,5-12 0-15,0 12 0 0,-4 1 0 0,4-13 0 16,0 0-52-16,0 0-12 0,0 0 0 0,0 0 0 16,0 0 0-16,9-9 0 0,4 1 0 0,-3-4 0 0,-1 4 0 15,4-4 0-15,-4-4 0 0,5 4 0 0,-5-5 0 0,5 5 0 16,0-8 0-16,-5 8 0 0,4-4 0 0,1 4 0 16,0-1 0-16,-1 5 0 15,5 0 0-15,-4 4 0 0,0-4 0 0,-1 8 0 0,-3-4 0 16,3 4 0-16,-4 0 0 0,5 4 0 0,-9 0 0 15,4 0 0-15,0 8 0 0,-5 1 0 0,1-1 54 0,-5 4 8 16,4 0 2-16,-4 0 0 16,-4 4-103-16,4 5-20 0,0-5-4 0,0 0-1 15,-5 0 52-15,1-3 12 0,-1-1 0 0,5 0 0 16,0-4-211-16,0-12-39 0,5 12-8 0,4-4-2 16</inkml:trace>
  <inkml:trace contextRef="#ctx0" brushRef="#br0" timeOffset="817">1293 575 748 0,'0'0'33'0,"0"0"7"0,5-4-32 0,-5-8-8 0,0 4 0 0,0-5 0 16,0-3 248-16,0 0 47 0,0-8 9 0,0 4 3 16,0-5-173-16,5-3-34 0,-5 0-8 0,0-1 0 15,-5-3-21-15,5 4-4 0,0-5-1 0,0 1 0 16,0-1-53-16,-5 5-13 0,5 4 0 0,-4-4 0 15,4-1 0-15,-5 5-12 0,1 4 3 0,-5-1-703 16,4 1-140-16</inkml:trace>
  <inkml:trace contextRef="#ctx0" brushRef="#br0" timeOffset="989">1034 211 2188 0,'32'4'97'0,"-18"0"20"0,8-4-93 0,1 4-24 15,-5 0 0-15,10 0 0 0,3-4 107 0,1 4 17 16,5-4 3-16,-1 4 1 0,-4 0-31 16,0 0-5-16,0 0-2 0,0 0 0 0,-5 0-61 0,0 0-12 15,-4 4-2-15,-5-8-1 16,0 4-43-16,-4-4-9 0,-5 0-2 0,-9 0-832 16,0 0-166-16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4.5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305 620 1094 0,'-4'8'97'0,"4"-3"-77"0,-5-5-20 0,5 0 0 16,-4 0 237-16,4 0 44 0,-5-5 9 0,5 5 2 0,0 0-122 0,0 0-24 15,0-16-5-15,-5-4-1 0,5 4-112 0,0 0-28 16,0-5 0-16,0-3 0 0,-4 0 32 0,4-8 0 15,-5-1 0-15,5 1 0 0,0 3-22 0,0-3-10 16,0-8 10-16,0 3-10 0,0 1 0 0,0 3 0 16,0-3 0-16,0 8 0 15,-4-5-24-15,-1 5-10 0,1 8-2 0,-5-1-1 16,-1 9-124-16,1 4-25 0,-4 8-5 0,-1 0-794 0</inkml:trace>
  <inkml:trace contextRef="#ctx0" brushRef="#br0" timeOffset="204">0 284 2566 0,'0'0'56'0,"0"0"12"0,0 0 3 0,0 0 1 0,9 9-57 0,0-5-15 0,5 0 0 15,0 0 0-15,4 4 100 0,0-4 16 0,-4 0 4 0,9-4 1 16,-1 4-47-16,6 0-10 16,-1-4-1-16,0 0-1 0,-4 4-24 0,4-4-5 0,1 0-1 0,-6 4 0 15,1 0-32-15,-5-4 0 0,5 0 0 0,-5 0 0 16,1 0-80-16,-6 0-24 0,-13 0-4 0,18-4 0 15,-4 4-52-15,0 4-11 0,-5-4-1 0,0 4-598 16,0 0-119-16</inkml:trace>
  <inkml:trace contextRef="#ctx0" brushRef="#br0" timeOffset="471">665 507 1728 0,'0'0'38'0,"0"0"8"0,9-4 2 0,5 0 0 0,-10 0-39 16,-4 4-9-16,0 0 0 0,9-8 0 0,-4-4 104 0,-1 0 20 15,-4-1 3-15,-4 5 1 0,4-8-52 0,-5 8-9 16,-4-4-3-16,5 4 0 16,-5 0 0-16,-1 4 0 0,-3 0 0 0,-1 0 0 0,0 4 0 0,1 4 0 15,-1-4 0-15,-4 8 0 0,4 4-64 0,1-4 0 16,-1 0-8-16,0 0-1 0,5 0 9 0,5 4 12 16,-1 1-2-16,1-1-1 0,8 0-21 0,1-4-4 0,-1 0 0 0,10 4-1 15,-5-8-1-15,0 4 0 0,0 0 0 0,5-4 0 31,0-4-9-31,4 4-1 0,-5-4-1 0,1 0 0 0,0 0 29 0,8 0 0 0,-3-4 0 0,-1 0 0 32,-4 0-109-32,-1 0-16 0,5 0-3 0,-4 0-921 0</inkml:trace>
  <inkml:trace contextRef="#ctx0" brushRef="#br0" timeOffset="1036">1157 535 1497 0,'0'0'66'0,"0"0"14"0,0 0-64 0,0 0-16 0,0 0 0 0,0 0 0 0,0 0 131 0,0 4 22 15,-5 0 5-15,5-4 1 0,-9 5-101 0,9-5-20 16,0 0-4-16,0 0-1 0,0-9-33 0,-5 5 0 15,5-4 0-15,-4-4 0 0,-1-4 0 0,5 4 0 16,-4 0 0-16,4-4 0 0,4-1 0 0,1 1 0 16,-5 0 0-16,4 0 0 0,6 0 33 0,-6-1 0 15,5 5 0-15,-4 0 0 0,4 0-1 0,0 4-1 0,-5 4 0 16,10-4 0-16,-5 4-31 0,0 4 0 0,0 4 0 0,5 0 0 16,-5 0 0-16,0 4 0 0,0 0 0 0,-4 4 0 15,0 4 0-15,-5 1 0 0,0-1 0 0,4 4 0 16,-8 0 0-16,4 0 0 0,0 1 0 0,-5-1 0 15,0-4 0-15,1 4 0 16,-1-4 0-16,5-3 0 0,0-13 0 0,-4 8 0 16,4 4 0-16,0-12 0 0,0 0 0 0,0 0 0 0,0 0 0 0,0 0 0 15,4-4 0-15,10 4 0 0,-9-12 0 0,-1 4 0 16,5-1 0-16,-4 1 0 0,4-4 0 16,-5 0 0-16,6 0 0 0,-1 0 0 0,0 0 0 0,4-4 0 15,-4-1 0-15,1 1 0 0,3 0 0 0,-4 8 0 16,0-4 0-16,5 0 0 0,0 3 0 0,-5 1 0 15,0 8 0-15,-9 0 0 0,0 0 0 0,9 0 0 0,0 8 57 16,-4 1 6-16,-1-5 1 0,-4 8 0 0,0-4-52 16,0 4-12-16,0 0 0 0,0 0 0 0,0 0 0 15,0 5 0-15,0-1 0 0,0 0 0 16,-4 0-48-16,8-4-13 0,-4-12-3 0,0 12 0 16,5-3-153-16,-5 3-31 0,9 8-7 15,0-8-1 1</inkml:trace>
  <inkml:trace contextRef="#ctx0" brushRef="#br0" timeOffset="1209">1639 483 1267 0,'9'-4'56'0,"-4"0"12"0,-1-4-55 0,1 0-13 0,0-5 0 0,4 1 0 16,-5 0 54-16,1 0 8 0,4 0 2 0,0 4 0 15,-4-4-52-15,4-1-12 0,0 1 0 0,0 0-441 16,0 0-91-16</inkml:trace>
  <inkml:trace contextRef="#ctx0" brushRef="#br0" timeOffset="1539">1794 459 1267 0,'5'16'56'0,"-1"-8"12"0,-4 0-55 15,0 0-13-15,0 4 0 0,-4-4 0 16,4-8 156 0,0 0 29-16,0 0 6 0,0 0 1 0,0 0-103 0,0 0-20 15,0 0-4-15,0 0-1 0,9 0-51 0,-9 0-13 16,0 0 0-16,9-4 0 0,0-8 0 0,0 4 0 16,-4-4 0-16,4 0 0 0,0 0 0 0,0-5 0 15,0 5 0-15,-4 0 0 16,4 0 0-16,0-4 0 0,0 4 0 0,-5-1 0 0,5 5 0 0,1-4 0 15,-1 4 0-15,4 4 0 0,-8-4 0 0,4 4-12 0,0 4 3 16,-9 0 0-16,9 0 9 0,-4 0 12 16,4 0-2-16,0 0-1 0,0 4-9 0,5 4 0 0,-5-4 0 15,0 4 0-15,0 0 53 0,0 8 9 0,-4-3 2 0,4 3 0 16,-5-4 0-16,-4 8 0 0,0-4 0 0,0 1 0 16,0 3-52-16,-4-4-12 0,-1 0 0 0,1 0 0 15,-1 1-48 1,1-5-13-16,-1 0-3 0,1-4-682 0,4-8-137 0</inkml:trace>
  <inkml:trace contextRef="#ctx0" brushRef="#br0" timeOffset="1712">1785 123 691 0,'0'0'30'16,"0"0"7"-16,0 0-29 0,0 0-8 0,0 0 0 0,0 0 0 0,14-8 232 0,-5 8 44 15,-9 0 10-15,9 0 2 16,0 0-199-16,0 4-39 0,0-4-8 0,0 4-2 16,0-4-64-16,5 4-12 0,-5-4-4 0,14 4-752 0</inkml:trace>
  <inkml:trace contextRef="#ctx0" brushRef="#br0" timeOffset="1963">2318 552 1497 0,'0'-4'32'0,"0"4"8"0,0 0 0 0,0-5 4 0,-5 1-36 0,5 4-8 0,0 0 0 0,5-8 0 16,-5-4 64-16,0 4 10 0,0-4 2 0,0 0 1 15,0-4-77-15,4 4 0 0,-4-5-16 0,-4 5 3 0,4 0 33 16,-5 0 8-16,5-4 0 0,5 4-825 16</inkml:trace>
  <inkml:trace contextRef="#ctx0" brushRef="#br0" timeOffset="2529">2504 584 1267 0,'0'0'56'0,"0"0"12"0,0 0-55 0,-4 8-13 15,4-8 0-15,0 8 0 0,0-8 105 0,0 0 19 16,-5 8 3-16,5-8 1 0,0 0-47 0,0 0-9 0,0 0-1 16,0 0-1-16,0 0-17 0,0 0-3 0,0-12-1 0,0 4 0 15,0 8-32-15,0 0-6 0,9-8-2 0,0-4 0 16,-4-4-9-16,4-1 0 0,-4 1 0 15,-1-4 0-15,5 0 14 0,5 4 1 0,-10 3 0 0,10-3 0 16,-5 4-24-16,0 0-5 0,0 8-1 0,-4 0 0 16,4-4 15-16,0 4 0 0,0 4 0 0,-9 0 0 15,9 4 18-15,-9-4 6 0,9 8 2 0,-4 0 0 16,0 4-42-16,-1 0-8 0,-4 0-1 16,5 5-1-16,-5 3 26 0,0-4 0 0,-5-4 0 0,1 4 0 15,-1-4 20-15,5 5 8 0,-5-1 3 0,1-8 0 16,4-8-50-16,0 0-9 0,0 0-3 0,0 0 0 0,0 0 47 0,0 0 8 15,0 0 3-15,0 0 0 16,0 0-43-16,0 0-9 0,0 0-2 0,9-4 0 0,0 0 27 0,0 0 0 16,-4-4 0-16,4 4 0 0,5-4 14 0,-5-1 8 15,-5-3 2-15,1 4 0 16,4-4-39-16,-5 4-7 0,6-4-2 0,-6 0 0 0,1 4 37 0,-1-5 7 16,-4-3 2-16,5 0 0 0,4 8-22 0,0 0 0 15,-4 4 0-15,-5 4 0 0,9-8-13 0,-9 8-7 16,0 0-2-16,0 0 0 0,0 0 69 0,9 4 13 15,-9-4 4-15,9 8 0 0,0 4-52 0,-4 0-12 16,-1 4 0-16,1 1 0 0,-1 3 54 0,1-4 8 16,-5 8 2-16,4-4 0 0,-4 5-52 0,5 3-12 15,-5-4 0-15,4-3 0 0,-4-1 0 0,5 0 0 0,-5-4 0 16,0-4 0-16,4 1 0 0,-4-13-18 0,0 0 4 16,0 0 1-1,0 0-133-15,0 0-26 0,0 0-6 0,0 0-800 0</inkml:trace>
  <inkml:trace contextRef="#ctx0" brushRef="#br0" timeOffset="2717">2491 94 2023 0,'0'0'44'0,"0"0"10"0,0 0 2 0,0 0 0 0,-5-4-44 0,5 4-12 16,0 0 0-16,0 0 0 0,0 0 39 0,0 0 5 15,0 0 2-15,0 0 0 0,14-8 14 0,-10 0 4 16,-4 8 0-16,0 0 0 16,14 0-154-16,-14 0-30 0,0 0-7 0,0 0-820 0</inkml:trace>
  <inkml:trace contextRef="#ctx0" brushRef="#br0" timeOffset="2968">3274 709 1267 0,'18'0'56'0,"-9"0"12"0,-4 0-55 0,-5-8-13 0,0 4 0 0,4-4 0 15,-8 4 105-15,4-4 19 0,-5-4 3 0,0 4 1 16,5 0-52-16,0 0-9 0,0-5-3 0,-4-3 0 16,4 4-51-16,-5 0-13 0,5-4 0 0,-9 4-868 15</inkml:trace>
  <inkml:trace contextRef="#ctx0" brushRef="#br0" timeOffset="3126">3119 268 1497 0,'0'0'32'0,"0"0"8"0,0 0 0 0,0 0 4 0,0 0-36 0,4-8-8 16,6 0 0-16,-1 4 0 0,-9 4 53 0,4-8 9 15,5 0 2-15,0 8 0 16,1-8-78-16,-1 4-15 0,4 4-3 0,-4 0-704 0</inkml:trace>
  <inkml:trace contextRef="#ctx0" brushRef="#br0" timeOffset="3487">3802 718 1497 0,'-5'0'32'0,"5"0"8"0,-9 4 0 0,0-4 4 0,0 0-36 0,-9 0-8 0,4 0 0 0,-4-4 0 16,-5-1 76-16,5 1 14 0,0 4 2 0,-1-4 1 0,-3 0-46 15,3 4-10-15,6-4-1 0,-1-4-1 0,1 0-17 0,-1-4-3 16,0 4-1-16,1-4 0 16,3-13-14-16,6 13 0 0,4 12 0 0,0 0 0 0,0 0 0 0,0-8-18 15,0 0 2-15,0 8 1 0,0 0 48 0,4-8 10 16,6-8 1-16,-1-4 1 0,0 7-21 0,-5-3-4 16,10 4 0-16,-5 0-1 0,-4 0-19 0,4 4 0 15,0 0 0-15,0-4 0 0,-5 3 53 0,1-3 7 16,4 4 2-16,0-4 0 0,-4 4-48 0,-1 0-14 15,-4 8 0-15,0-8 8 0,0-4-8 0,0 12 0 16,0 0 0-16,-4 0 0 0,-5-4 0 0,-5 0 0 16,5 4 0-16,0-5 0 15,-5 5-101-15,5-4-22 0,0 4-4 0,0 0-513 0,-5-4-102 16</inkml:trace>
  <inkml:trace contextRef="#ctx0" brushRef="#br0" timeOffset="3941">3438 454 691 0,'0'0'61'0,"0"0"-49"0,0 0-12 0,9 9 0 16,-9-9 182-16,9 4 34 0,0 0 6 0,5 0 2 15,-14-4-65-15,9 8-13 0,4-4-2 0,1 0-1 16,0 0-75-16,-1 0-16 0,1 0-2 0,4 4-1 0,-4-4 12 16,-1 0 3-16,10 4 0 0,0-4 0 0,-5 4-52 0,-4-4-12 15,0 1 0-15,4-1 0 0,0 0 0 0,0-4 0 16,0 4 0-16,1-4 0 15,-6 0-48-15,1 0-13 0,4 0-3 0,0 0 0 0,-4 0 52 0,-5-4 12 16,-4 4 0-16,4-4 0 0,4 0 0 0,1-1 0 16,-5 5 0-16,0-4 0 0,-9 4 8 15,9 0 5-15,5-4 1 16,-5 0 0-16,0 4-22 0,0-8-5 0,0 4-1 0,-4-4 0 0,4 4 14 0,-4-4 8 16,-1 0 0-16,1-4-8 0,-1 4 0 0,-4-4 0 15,-4-1-10-15,-1 5 10 0,-4 0 0 0,5 0 0 16,-6-4 0-16,1 8 0 0,-4 0 0 0,-1-4 10 15,5 4 1-15,0 4 0 0,4 4-11 0,5-4-16 16,-9 4 4-16,0 4 1 0,0 4 52 0,0 0 11 16,9 0 1-16,-5 0 1 0,5 5-34 0,0-1-6 15,5 4-2-15,-1 0 0 0,-4-4-12 0,0 1 0 0,0-9 0 16,5 8 0-16,9 4 28 0,-1 0 8 0,1-3 3 16,0-5 0-16,4 4-11 0,0-4-3 0,5-4 0 15,-5 4 0-15,0-4-25 0,5 5-11 0,0-9 1 0,-5 4 0 16,5-4 10-16,-5 0 14 0,0 4-3 0,0-8-1 31,1 0-191-31,-1 0-39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3.8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 32 403 0,'0'0'36'0,"0"0"-36"16,0 0 0-16,0 0 0 0,0 0 146 0,0 0 22 16,0 0 5-16,0 0 1 0,0 0-86 0,0 0-18 15,0 0-3-15,0 0-1 0,0 0 4 0,0 0 1 16,0 0 0-16,0 0 0 0,0 0 22 0,0 0 5 16,0 0 1-16,0 0 0 0,0 0-9 0,-4 9-2 15,4-9 0-15,-5 8 0 0,5-8-17 0,-4 8-4 16,-1 0-1-16,1 4 0 0,4 4-20 0,-5 0-4 15,1-8-1-15,-1 9 0 0,0-1-18 0,5 0-4 16,-4 0-1-16,-1 0 0 0,1 1-18 0,-1 3 10 16,1 0-10-16,-1 4 8 0,1-3-8 0,-1 11 0 0,1-8 0 15,-1 4 8-15,0-3-8 0,1-5 0 0,4 0 0 16,0 0 0-16,-5-3 8 0,5-1-8 0,0 0 0 0,-4-4 8 16,4 0-8-16,0 0 10 0,0 1-10 0,0-1 10 15,0-4-2-15,0 8 0 0,0-4 0 0,0 0 0 16,-5-4-8-16,5 5 8 0,0-5-8 0,0 8 8 15,0 0-8-15,0-4 0 0,-4-4 0 0,4 0 8 16,0-8-28-16,0 12-7 16,0-3-1-16,0 3 0 0,0-12 48 0,0 0 10 0,0 8 2 0,0-8 0 15,0 0-24-15,0 8-8 0,0-8 0 0,0 0 9 0,0 0 16 16,0 0 3-16,0 0 1 0,0 0 0 0,0 0-29 0,0 0 0 16,0 0 0-16,0 0 0 0,0 0-10 0,0 0-8 15,4 8-2-15,5 0 0 0,-9-8 20 16,0 0 0-16,0 0 0 0,0 0 0 0,5 4 10 0,4-4-10 15,0 4 10-15,0 4-10 0,-9-8 12 0,9 0-4 16,0 4-8-16,5 0 12 0,0-4-12 0,-5 4 11 16,4 0-11-16,1-4 10 0,0 5-2 0,-1-5-8 15,1 4 12-15,0-4-4 0,4-4-8 0,0-1 0 16,-4 1 9-16,4 0-9 0,5 4 8 0,-5-8-8 16,-4 0 8-16,-1 0-8 0,1 0 0 0,-5 0 8 15,-9-4-8-15,0 0 0 0,5-1-8 0,-1 1-7 16,1 4-1-16,-1-4 0 0,-13 0 16 0,9 0 0 0,5-4 0 15,-5 4 0-15,-14-5 0 0,0 5 0 0,-4-4 9 16,0 4-9-16,-5 0 0 0,5 4 0 16,0 0 0-16,0-5-10 0,-5 5 10 0,5 0 0 15,-1 0 0-15,1 4 0 0,5 0 0 0,-6-4 0 0,6 8 0 16,-1-4 0-16,5 0-22 0,4 4-2 0,1 0-1 0,4 0 0 16,0 0 25-16,0 0-8 0,0 0 8 0,0 0 0 15,0 0 0-15,0 0 0 0,13-4 0 0,-3 0-8 16,-1 0 8-16,4-4 0 0,1-1 0 0,0 1 8 15,-1-4-8-15,6 0 11 0,-6-4-11 0,10-4 12 0,4-5 2 16,-9 1 1-16,-8-4 0 0,3-1 0 0,1 5-7 16,0 0 0-16,-14 4-8 0,0-9 12 15,-5 5-12-15,-4 4 0 0,-5-4 0 0,-4 7 0 0,-5-3 0 16,1 4 0-16,3 4 0 0,-3 0 0 0,-1 0 0 0,0 3 0 16,9 5 0-16,-4-4 0 15,4 4-58-15,1 0-5 0,4 0-1 0,4 4 0 16,5 0 11-16,0 0 1 0,-4 4 1 0,4-4 0 15,0 0-143-15,4 16-29 0,1-3-5 0,4 3-2 0</inkml:trace>
  <inkml:trace contextRef="#ctx0" brushRef="#br0" timeOffset="345">539 486 1267 0,'4'20'56'0,"-4"-20"12"0,0 0-55 0,0 0-13 0,0 12 0 0,0 4 0 16,-4 0 156-16,4 1 29 0,4 3 6 0,1 0 1 15,0-4-52-15,-1 5-9 0,10-1-3 0,-5 4 0 16,0-8-51-16,0 4-10 0,0-3-3 0,0 3 0 16,0-8-51-16,0 0-13 0,-4 0 0 0,9-4 0 0,-10 5 0 0,-4-13 0 15,0 0 0-15,0 0 0 0,0 0 0 0,0 0 0 16,9-13 0-16,-4-3 0 0,4 4 0 0,-4-4 0 15,-1 0 0-15,1-1 0 0,-5-3 0 0,4-4 0 16,-4 4 0-16,5-5 0 0,-10 5 0 16,5-4 0-16,5 0 0 0,-5-1 0 0,4 1 0 15,-4 0 0-15,0 4 0 16,5 3 0-16,-1 5 0 0,-4 0 0 0,5 4 0 0,-5 8 0 16,9 0-89-16,-9 0-21 0,0 0-4 0,9 8-602 15,0 4-120-15</inkml:trace>
  <inkml:trace contextRef="#ctx0" brushRef="#br0" timeOffset="518">958 866 1713 0,'0'0'37'0,"0"0"8"0,0 0 2 0,9-8 2 0,5-8-39 0,-5 4-10 0,0 0 0 0,0-5 0 16,-5-7 108-16,1 4 19 0,-1-9 4 0,1 1 1 16,-5 0-55-16,0-5-10 0,5-7-3 0,-5-5 0 15,-10-3 0-15,6-1 0 0,-1-7 0 0,5 3 0 16,-9-4-51-16,0 5-13 0,5 3 0 0,-1 5 0 15,1 7 0-15,-6 1 0 0,1 8 0 0,0 3-782 16,5 5-159-16</inkml:trace>
  <inkml:trace contextRef="#ctx0" brushRef="#br0" timeOffset="675">785 340 2156 0,'22'-20'96'0,"-8"12"19"0,4 0-92 0,1-1-23 15,3 5 0-15,1 0 0 0,4 4 114 0,-8-4 18 16,3 4 4-16,1-4 1 0,0 4-52 0,9-4-10 16,0 4-3-16,-5-4 0 0,-4 4-53 0,4 0-11 15,-9 4-8-15,0 0 9 16,-8-4-120-16,3 4-24 0,-4 0-5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9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10501,'0'0'9513,"8"1"-8843,101 7 923,142-8 0,-105-2-3111,-142 2-1732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5.8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93 979 0,'0'0'87'0,"0"0"-70"0,0 0-17 0,0 0 0 0,0 0 230 0,0 0 42 16,0 0 9-16,0 0 2 0,0 0-111 0,0 0-23 15,0 0-4-15,0 0-1 0,0 0-56 0,-5 17-12 16,5-5-3-16,-4 0 0 0,-1 0-36 0,5-4-7 15,-4 4-2-15,4 0 0 0,0 1-28 0,0-1 0 16,0 0 0-16,-5 0 0 0,5 0 0 0,0 0 0 16,0 4 0-16,0 5 0 0,5-5 19 0,-1 0-3 0,-4-16 0 0,5 12 0 15,-5-12-16-15,4 12 0 0,5 0 0 0,0-3 0 16,-9-9 0-16,5 0-9 0,4 0 9 0,-4-5-8 16,-1 5 8-16,1-8 0 0,4 0-9 0,-5 0 9 15,6-4 0-15,-6 4-11 0,1 0 11 0,4-4-8 16,-5 4 8-16,5 0 0 15,-4-1-9-15,0 1 9 0,-1 0 0 0,1 0 0 0,-5 0 0 0,0 0 0 16,0 8 0-16,0 0 0 0,0 0 0 0,0 0 0 16,0 0 0-16,0 0 0 0,0 0 0 0,0 0 8 15,0 8-8-15,0 4-14 0,4 4 3 0,5-3 1 16,-4 3-4-16,-1-4-1 16,1 0 0-16,0-4 0 0,-1 0 15 0,5-4 0 0,0 4-10 0,-4-8 10 0,-5 0 15 15,9 0 7-15,0-4 2 16,-4 0 0-16,-1 4-24 0,5-4 0 0,0-4 0 0,-4 4 0 0,4-8 0 15,0 0 0-15,-4 0 0 0,4-5 0 0,-5 5 25 0,5-4 1 16,-4 0 0-16,0 0 0 0,-1 0-26 0,1-1 8 16,-1-3-8-16,1 0 0 15,-5-4-17-15,4 3-9 0,1 1-2 0,-5 0 0 16,4 4 8-16,1 8 0 0,0 0 1 0,4-5 0 16,-9 9-177-16,4 0-35 0,1 4-7 0,4 0-2 15,-5 4-10-15,10 4-2 0,-5 5-1 0,0 3 0 16,0-4 149-16,0 4 29 0,1 0 7 0,-1-4 0 15,0 1 57-15,4-1 11 0,-3 0 0 0,-1 4 0 0,4-8 159 16,-4 4 26-16,1-4 6 0,3 0 1 0,-4 1 0 0,-4-5 0 16,4 0 0-16,-4 0 0 0,-1-8-52 0,5 4-9 0,-4-4-3 15,4 0 0 1,-5 0-102-16,1-5-26 0,-5-3 0 0,0 4 0 0,0-4 0 0,-5 0 0 0,1 0 0 0,-1 0 0 16,-4-5 56-16,0 5 7 0,0 0 1 0,-5 0 0 15,5 8-52-15,-4 0-12 0,13 4 0 0,-10 8 0 16,-3-4 0-16,4 8-15 0,0 0 3 0,-1 0 1 15,6 9 11-15,-1-5 16 0,5 4-4 0,-4 4-1 16,4 1-11-16,9-1 0 0,0 0 0 16,5 1 0-16,-1-5 0 0,6 0-12 0,-1 0 2 0,0 0 1 0,-9-3 9 15,5-5 12-15,-1 0-2 0,1-4-1 0,0 4-9 16,-1-4 0-16,1-8 0 0,4 4 0 0,-9-8 0 16,5 4 0-16,-5-4 0 0,5-4-852 31,-5 0-172-31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0.6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114 474 2188 0,'0'8'48'0,"0"0"11"0,0-8 1 0,0 0 1 0,0 0-49 0,-5 4-12 0,5-4 0 0,0 0 0 0,0 0 54 0,0 0 8 16,0 0 2-16,0 0 0 0,0 0 0 0,0 0 0 15,0 0 0-15,0 0 0 0,0 0-52 0,0 0-12 0,0-12 0 16,-4 4 0 0,4-1-48-16,0-3-13 0,4 0-3 0,-4 0-1049 0</inkml:trace>
  <inkml:trace contextRef="#ctx0" brushRef="#br0" timeOffset="126">0 146 1728 0,'0'0'38'0,"0"0"8"0,0 0 2 0,0 0 0 0,0 0-39 0,0 0-9 0,0 0 0 0,0 0 0 16,0 0 53-16,0 0 9 0,0 0 2 0,0 0 0 31,9-8-154-31,-9 8-30 0,0 0-7 0,23-8-1 0</inkml:trace>
  <inkml:trace contextRef="#ctx0" brushRef="#br0" timeOffset="362">273 518 1728 0,'0'0'38'0,"0"0"8"0,0-8 2 0,0 8 0 0,-4-4-39 0,-1-4-9 16,1-4 0-16,4-5 0 0,-5-3 104 0,5 0 20 15,0 0 3-15,0 0 1 0,0-9-52 0,0 9-9 0,-5 0-3 0,1-5 0 16,-1-3 0-16,5 4 0 15,0 0 0-15,-4-5 0 0,-1 5-51 0,5 0-13 0,0-1 0 0,0-3 0 32,-4 4-48-32,4-1-13 0,0 5-3 0,0 0-1049 0</inkml:trace>
  <inkml:trace contextRef="#ctx0" brushRef="#br0" timeOffset="519">109 267 2188 0,'0'0'48'16,"0"0"11"-16,14 4 1 0,0 0 1 0,-5 0-49 0,9-4-12 0,0-4 0 0,5 4 0 16,0 0 105-16,4 4 19 0,-4-4 3 0,4 0 1 0,-4 0-103 0,0 0-25 15,-1 0 0-15,6 0 0 0,-10 4 0 0,0 0 0 16,-9 0 0-16,5-4-780 16,0-4-160-16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8.1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85 921 0,'0'0'82'0,"0"0"-66"16,0 0-16-16,0 0 0 0,0 0 237 0,0 0 44 0,0 0 9 16,0 0 2-16,0 0-186 0,0 0-37 15,0 0-7-15,-4-4-2 0,-6 0 4 0,6 0 0 16,-5 4 0-16,0 0 0 0,-5 4-42 0,5 0-8 0,-5 4-2 0,1-4 0 15,-6 0-2-15,6 4-1 0,-1 4 0 0,5 0 0 16,0 4-1-16,0 5 0 0,4 3 0 0,5-4 0 16,-9 4 7-16,9-3 1 0,5 3 0 0,-1-4 0 15,1 0 2-15,-1-3 1 0,1 3 0 0,4 0 0 16,0-8 36-16,0 4 7 0,5 1 2 0,-5-9 0 16,5 0-46-16,-5 0-9 15,4 0-1-15,1-4-8 0,0-4 8 0,-1 0-8 0,1 0 0 0,0 4 0 16,4 0-67-16,-4-4-17 0,-1-4-3 15,1 4-721-15,-1 0-145 0</inkml:trace>
  <inkml:trace contextRef="#ctx0" brushRef="#br0" timeOffset="267">393 271 1958 0,'13'4'43'0,"-4"-4"9"0,-4-8 1 0,9 4 3 0,-10 0-45 15,5-4-11-15,-4-5 0 0,-5 1 0 0,0 0 53 0,0 0 9 16,0 0 2-16,-5 4 0 0,1 4 0 0,-1 0 0 15,1-4 0-15,-6 0 0 0,6-5-52 0,-5 5-12 16,0 0 0-16,0 4 0 0,-5 0 54 0,0 4 8 16,5 4 2-16,0 0 0 0,-5 0-40 0,5 4-7 0,5 5-1 15,-5-5-1-15,0 4-15 0,-1 0 8 16,15 0-8-16,-5 8 0 0,0-8 0 0,5 5 0 0,4-5 0 0,0-4 0 16,-9-8-13-16,9 12 4 0,0-4 1 0,0 0 0 15,-9-8 8-15,9 4 0 0,0 0 0 16,5 0 0-16,0-4 0 0,4 0-10 0,-5 4 10 0,1-4-13 31,0 0-143-31,-1 0-29 0,1-4-6 0,0 0-1 0</inkml:trace>
  <inkml:trace contextRef="#ctx0" brushRef="#br0" timeOffset="722">616 336 1958 0,'0'0'43'0,"0"0"9"0,0 0 1 0,0 0 3 0,0 0-45 0,0 0-11 0,0-8 0 0,0 8 0 0,0 0 53 0,0-9 9 16,0-7 2-16,0 0 0 0,4 0 0 0,1 0 0 15,4 4 0-15,-5-5 0 0,-4 9-52 0,5-4-12 16,0 0 0-16,-1 0 0 0,1 4 0 0,-1 0 0 16,1 0 0-1,-1-1 0-15,1 1 0 0,-5 8 0 0,9-4 0 0,-9 4 0 0,0 0 0 0,0 0 0 16,0 0 0-16,9 12 0 0,-4 9 0 0,-1-5 0 15,-4-16 0-15,9 12 0 0,-9 0 0 0,5 4 0 16,-1 5 0-16,1-5 0 0,0 0 0 0,-5 0 0 16,4-4 0-16,-4 0 0 0,0-12 0 0,0 0 0 15,0 0 0-15,0 0 0 0,0 0 0 0,0 0 0 16,0 0 0-16,0 0 0 0,9-8 0 0,-4 4 0 0,-1-4 0 0,1 0 0 16,-1-4 0-16,1 0 0 0,0 0 0 0,-1 0 0 15,1-9 0-15,-1 5 0 0,1 0 0 0,-1 4 0 16,5 0 0-16,-4 4 0 0,-1-5 0 0,6 9 0 15,-10 4 0-15,0 0 0 16,0 0 0-16,0 0 0 0,9 0 54 0,0 4 8 0,0 0 2 0,0 5 0 31,0-1 0-31,-4 4 0 0,-1-4 0 0,1 4 0 0,-1 0-52 0,1 0-12 0,-1 4 0 0,1-3 0 32,0 3-48-32,-1-4-13 0,1-4-3 0,-5-8 0 15,0 0-153-15,4 8-31 0,10 8-7 0,-14-16-666 0</inkml:trace>
  <inkml:trace contextRef="#ctx0" brushRef="#br0" timeOffset="1102">1066 251 691 0,'-9'28'61'0,"9"-12"-49"16,9 0-12-16,-9 9 0 0,0-5 233 0,0 4 44 16,-4 0 9-16,4 1 2 0,0-1-128 0,-5 0-26 15,5 1-5-15,-4-1-1 0,4-4-51 0,0 0-10 16,-5 1-3-16,1-5 0 0,-1 0-51 0,1 0-13 15,-6-4 0-15,10-12 0 0,0 0 0 0,-4 4 0 16,-10-4 0-16,14 0 0 0,0 0 0 0,0 0 0 16,0 0 0-16,0 0 0 0,0 0 0 0,-4-4 0 0,4-4 0 0,0 0 0 15,-5-4 0-15,1 0 0 0,4-8 0 0,4 3 0 16,-4-7 0-16,5 0 0 0,-1-5 0 0,1 1 0 16,-1 0 0-16,1 4 0 0,-1-1 0 0,6 1 0 15,-6 8 54-15,5-4 8 0,-4-1 2 0,-5 9 0 16,0-4-52-16,4 4-12 0,5 4 0 0,-4 4 0 15,4-4 0-15,0-1 0 0,5 5 0 0,0 4 0 0,-1 0-11 16,1 4-5-16,-1-4 0 0,1 5-1 16,-5-1 17-16,0 4 0 0,-9-8 0 0,0 8 0 0,5 8 0 15,-5-4 0-15,0 4 0 0,-5 0 0 16,-4-3 10-16,5 3 6 0,-10 0 0 0,5 0 1 0,0-4-17 16,-5 9 0-16,5-9 0 0,0 4 0 15,4-4-99-15,5-12-23 0,0 0-5 0,0 0-581 16,0 0-116-16</inkml:trace>
  <inkml:trace contextRef="#ctx0" brushRef="#br0" timeOffset="1370">1262 194 748 0,'0'0'33'0,"0"0"7"0,5 8-32 0,-1 0-8 0,5 0 0 0,-4 4 0 15,0-4 212-15,-1 1 41 0,1 7 8 0,4-4 2 16,-5 0-139-16,5 0-27 0,0-4-5 0,-4 4-2 15,9-3-31-15,-5 3-7 0,0 4 0 0,0-4-1 16,0-4-23-16,5-8-4 0,-5 0 0 0,0-4-1 16,5 4-13-16,-5-4-2 0,0-4-8 0,0 0 12 15,0 4-36-15,0-4-8 0,-4 4-2 0,-1 0 0 0,5-5 34 0,-4 1 0 16,0 4 0-16,-5-4 0 0,0 0 19 0,0 0 10 16,0 0 3-16,0 0 0 0,0 0-32 0,-5 0 0 15,5 0 0-15,0 8 0 16,0 0-82-16,0 0-13 0,-5-13-2 0,1 5-523 15,4 0-105-15</inkml:trace>
  <inkml:trace contextRef="#ctx0" brushRef="#br0" timeOffset="1590">1708 445 1267 0,'0'0'56'0,"0"0"12"0,0 0-55 0,0 0-13 16,0 0 0-16,0 0 0 0,0 0 105 0,0-8 19 15,-4 0 3-15,-1-8 1 0,5-1-20 0,-4-3-4 16,4 0-1-16,-5 0 0 0,5-1-63 0,0-3-12 0,0 0-2 16,0 0-1-16,-4-1-1 0,-5 1 0 0,4 0 0 0,5 8 0 15,-5-5-38 1,1 5-8-16,-1-4-2 0,5 0 0 0,-4 3-39 16,4-3-8-16,0 0-1 0,-5 0-1 0</inkml:trace>
  <inkml:trace contextRef="#ctx0" brushRef="#br0" timeOffset="2000">1567 166 1497 0,'0'0'32'0,"9"4"8"0,-4 4 0 16,9 0 4-16,-5-4-36 0,0 4-8 0,4-4 0 0,-3 4 0 0,-1-4 46 0,4 4 7 15,1 0 2-15,0 0 0 0,-5 1-55 0,0-1 0 16,4 4-8-16,-3-4 0 15,-10-8-83-15,0 0-16 0,9 8-3 0,0 4-1 0,0-4 89 0,5 0 22 16,4-8 0-16,-5 4 0 0,1-4 0 0,0 4 0 16,-5-4 0-16,5 4 0 0,-1 1 47 0,5-5 13 15,-9-5 4-15,10-3 0 16,-6 0 0-16,1-4 0 0,0 4 0 0,-1 0 0 0,-4-4 14 0,5 0 3 16,-5 4 1-16,0-5 0 0,0 1-29 0,-4 4-5 15,-5 8-2-15,0-12 0 0,5 0-6 0,-10 0 0 0,0-4-1 16,1 12 0-16,-1-5-21 0,-4 5-4 0,0 0-1 15,-5 4 0-15,1 0-1 0,-1 4 0 0,0 5 0 0,5 3 0 16,-4 0 9-16,4 4 2 0,-1 0 0 0,6 4 0 16,4 5 14-16,0-1 3 0,4-4 1 0,1 4 0 15,9 1-41-15,-1-1 0 0,1 0 0 0,4 1 0 16,-4-1 21-16,4-4 9 0,0 8 2 0,5-7 0 0,0-9 3 16,0-4 1-16,-5 4 0 0,0-8 0 15,0 0-36-15,0 0 0 0,-4-4 0 0,4 0 0 0,1 0-16 0,-10-4 4 16,0-4 0-16,4 0-830 15,-3 0-166-15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6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246 526 1497 0,'0'0'66'0,"0"0"14"0,0 0-64 0,0 0-16 16,-5-4 0-16,1 4 0 0,-5-8 99 0,0 4 16 16,-5 0 3-16,0 4 1 0,1 4-47 0,-1-4-10 15,-4-4-2-15,0 4 0 0,9-4-37 0,-1 8-8 16,-3 4-2-16,4-8 0 15,0 8 41-15,-1 4 8 0,-3-4 2 0,4 4 0 0,-5 0 0 0,5 5 0 16,0-5 0-16,4 12 0 0,1-4-44 0,-1 1-9 0,10-5-2 16,-5 4 0-16,4-4 15 0,5 0 4 0,0 0 0 15,5 1 0-15,-5-5 3 0,5 0 1 16,0-4 0-16,-1 0 0 0,1 4-32 0,0-4 0 0,-5 5 0 16,4-1-10-16,-4-8 10 0,5 0 0 15,0 0 0-15,-1 0 0 16,1 0-53-16,0 0-9 0,-14-4-2 0,0 0-751 0,13-4-150 0</inkml:trace>
  <inkml:trace contextRef="#ctx0" brushRef="#br0" timeOffset="251">387 704 1728 0,'0'0'38'0,"9"0"8"0,5 4 2 0,-5-4 0 0,0-8-39 0,0 0-9 0,-4 4 0 0,8-4 0 16,-8-4 104-16,0 8 20 0,-5 4 3 0,4-13 1 0,-4-3 0 15,5 4 0-15,-5-4 0 16,-5 4 0-16,5 4-103 0,-4-4-25 0,-6 3 0 0,6 1 0 0,-5 0 0 0,0 0 0 15,0 4 0-15,-1 0 0 0,1 4 0 0,0 4 0 16,0 4 0-16,0 0 0 0,0 0 56 0,4 5 7 16,1-5 1-16,-1 8 0 15,5 0-103-15,-4 0-20 0,4 0-4 0,0-3-1 0,0-1 52 0,4 0 12 16,-4-4 0-16,5 4 0 0,-5-12 0 0,4 8 0 16,5 4 0-16,1 0 0 0,-1-8 0 0,0 0 0 15,0-8 0-15,5 4 0 16,-1 0-54-16,1-4-8 0,0-4-2 0,-5 0-682 15,4 4-137-15</inkml:trace>
  <inkml:trace contextRef="#ctx0" brushRef="#br0" timeOffset="565">619 583 1324 0,'0'8'118'0,"5"4"-94"0,-5 0-24 0,4 4 0 16,-4-4 196-16,0 9 36 0,0-5 6 0,0 0 2 15,-4 0-90-15,4 0-18 0,-5-4-3 0,5 5-1 16,0 3-51-16,-4-4-10 0,4-8-3 0,0-8 0 15,0 0-51-15,0 0-13 0,0 0 0 0,0 0 0 16,0 0 0-16,0 0 0 0,0 0 0 0,0 0 0 16,4-8 0-16,5-4 0 0,1-4 0 0,-6 4 0 15,10-5-48-15,-5 1-13 0,5 4-3 0,-1 0 0 0,5 4 52 16,-4-4 12-16,-5-9 0 0,5 5 0 0,-1 4 0 0,-3 4 0 16,-1 4 0-1,-5 0 0-15,-4 4 0 0,0 0 0 0,0 0 0 0,14 4 0 0,-5-4 0 16,5 8 0-16,-5 0 0 0,4 4 0 0,1 0 48 15,-9 5 13-15,-5-1 3 0,4 0 0 16,1 4-52-16,-1-4-12 0,-4 5 0 0,5 3 0 0,-1-8 0 0,-4 4 0 16,5 1 0-16,-5-9 0 0,5 0 0 0,-1 0 0 15,5 0 0-15,-4-4 0 16,-1 0-202-16,1 0-43 0,8 1-9 0,1-5-2 0</inkml:trace>
  <inkml:trace contextRef="#ctx0" brushRef="#br0" timeOffset="755">1056 813 1728 0,'0'0'76'0,"0"0"16"0,0-4-73 0,5 0-19 0,0-4 0 0,-5 4 0 15,0-4 106-15,-5-4 18 0,5-4 3 0,0-9 1 16,-5 1-52-16,5 0-9 0,-4-9-3 0,-1 13 0 16,5-8-51-16,-4-5-13 0,4-3 0 0,-5 4 0 15,5 3 54-15,-4-7 8 0,4-1 2 0,-5-15 0 16,5 7-52-16,0 1-12 0,-4 3 0 0,4 9 0 15,0 0-202-15,-5 11-43 0,-4-15-9 0,4 20-2 0</inkml:trace>
  <inkml:trace contextRef="#ctx0" brushRef="#br0" timeOffset="959">779 384 979 0,'0'0'87'0,"13"4"-70"15,6-8-17-15,3 8 0 0,6 0 324 0,-1-4 60 16,0 4 13-16,-4 0 3 16,0 1-218-16,-5-5-43 0,5 8-9 0,-5 0-2 0,0 4-102 0,-4-8-26 15,4-8 0-15,-4 0 0 0,-1 0 0 0,-4 0 0 16,1-4 0-16,-6 8 0 16,-4 0-162-16,0-8-38 0,0-5-7 0,0 5-1 0</inkml:trace>
  <inkml:trace contextRef="#ctx0" brushRef="#br0" timeOffset="1116">683 146 1602 0,'0'0'71'16,"0"0"14"-16,-4-13-68 0,-1 5-17 0,-4-4 0 0,4 0 0 16,1-4 134-16,-1 4 23 0,5 4 5 0,-4-5 1 0,-1 1-74 15,5 4-14-15,0 8-3 0,5-8-1 0,-10-8-51 16,10 8-9-16,-5 8-3 0,0 0-736 15,0 0-148-15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7.4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0 1036 0,'0'0'46'0,"0"0"10"15,0 0-45-15,0 0-11 0,0 0 0 0,0 0 0 0,0 0 53 0,0 0 9 16,0 0 2-16,0 0 0 0,0 0 51 0,0 0 10 15,0 8 3-15,0-4 0 0,-5 4-52 0,5 0-11 16,0 0-1-16,0-4-1 0,0 9-6 0,0-5-1 16,-5 8 0-16,5 0 0 0,-4 0 14 0,4 0 2 15,0 5 1-15,-5-1 0 16,5 4-58-16,-4 1-15 0,4-1 0 0,0 4 0 0,0 4 54 0,0 1 8 16,-5 3 2-16,5-3 0 0,0 3-52 0,0 5-12 15,-9-5 0-15,9-4 0 0,0 1 0 0,0-9 0 16,0-12 0-16,-4 0 0 0,-1-4 0 0,0 5 0 15,1-9 0-15,4-4 0 0,0 0 0 0,0 0 0 16,-5 4 0-16,5-4 0 0,0 0 0 0,0 0 0 16,0 0 0-16,-4-13 0 0,-1 5-17 0,1-4-7 15,4-4 0-15,4 8-1 0,-4 8 25 0,0-16 0 0,9 0 0 16,-4-1 0-16,-1 5 15 0,6-4 8 16,-6 0 1-16,5 0 1 0,0 0-25 0,0-1 0 0,1 5 0 0,-1-4 0 15,0 0 0-15,0 4 0 0,0 4 0 16,0-1 0-16,0-3 0 0,0 8 0 0,-9 4 0 0,0 0 0 15,9 0 0-15,-9 0 0 0,10 12 0 0,-6-3 0 16,-4-9 0-16,0 20 0 0,0-4 0 0,0 0 0 16,-4 4 0-16,4 1 0 0,-10 3 0 0,1-4 0 15,-4-4 0-15,4 5 0 0,-5-1 0 0,5-4 0 16,0 0 0-16,-5-4 0 0,5 9 0 0,0-5 0 16,4-8 0-16,1 0 0 0,4-8 0 0,0 0 0 0,0 0 0 15,0 0 0-15,0 0 0 0,0 0 0 16,0 0 0-16,0 0 0 0,0 0 0 0,0 0 0 15,0 0-46-15,0 0-14 0,9 0-4 0,0 0 0 16,-9 0 0-16,9-4 0 0,-4-8 0 0,-1 0 0 16,1-1 0-16,-5 5 0 0,4 0 0 0,-4 8 0 15,5-4 0-15,-1-4 0 0,-4 8 0 0,9-8 0 0,-9 8 52 16,0 0 12-16,10-4 0 0,-10 4 0 0,9-8-10 0,4 8 1 16,-4-4 0-16,1 4 0 0,-1 0 9 0,4 0 12 15,-4-8-2-15,5 0-1 0,0 4-9 16,-1 4 0-16,1-4 0 0,0-1 0 0,-1 1 53 0,1-4 9 15,-5 4 2-15,5-4 0 0,-1 4-52 0,-3-4-12 0,3 0 0 16,-8 0 0-16,4 4 54 0,-5-4 8 0,5 4 2 16,-4-4 0-16,0 4-52 0,4-5-12 0,-9 9 0 15,0 0 0-15,0-12 0 0,-5 4 0 16,-4 0 0-16,0 0 0 0,4 4 0 0,-4-4 0 0,0 4 0 0,0 4 0 16,0 0 0-16,0 0 0 0,0 4 0 0,4 4 0 15,-4 8 0-15,5-4 0 0,-1-4 0 0,0 5 0 16,1-1 0-16,-1 4 0 0,5 0 0 0,5 4 0 15,-1 5 54-15,1-5 8 0,-5-8 2 0,9 4 0 16,0 0 0-16,0 1 0 0,-4-9 0 0,4 8 0 16,0-4-64-16,0 0 0 0,-9-12-9 0,14 8 0 0,-1 0 9 15,1-4 12-15,-5 4-2 0,5-4-1 16,-5-4-9-16,0 0 0 0,5-4 0 0,-1 8-783 16,-8 5-158-16</inkml:trace>
  <inkml:trace contextRef="#ctx0" brushRef="#br0" timeOffset="237">728 461 1497 0,'0'0'32'0,"0"0"8"0,0 0 0 0,0 0 4 0,0 0-36 0,0 0-8 16,0 0 0-16,0 0 0 0,0 0 53 0,-9 4 9 16,-5 5 2-16,1-5 0 0,-5-8 0 0,8 4 0 15,-3 8 0-15,4 0 0 0,9-8 0 0,-5 8 0 16,-9 12 0-16,10-8 0 0,4-12-24 0,-5 12-4 0,1 4 0 0,-1 1-1 15,5-17-12-15,0 0-3 0,0 12 0 0,0 0 0 16,0-4-8-16,0 4-3 0,0 0 0 0,5 0 0 16,4 1 44-16,-9-13 9 0,14 4 2 0,-1-4 0 15,1 0-103-15,0-4-20 0,4 4-4 16,-9-4-1-16,5 8-102 0,-1-4-21 0,1-4-4 0,-1 0-1 16</inkml:trace>
  <inkml:trace contextRef="#ctx0" brushRef="#br0" timeOffset="675">965 482 1497 0,'9'-4'32'0,"-4"4"8"0,-1-4 0 0,5-1 4 0,-9 5-36 0,5-4-8 0,-1 0 0 0,1 0 0 16,-5 0 53-16,4 0 9 0,-8-4 2 0,4 8 0 0,0 0 0 0,-5 0 0 16,1-4 0-16,-10 0 0 0,10 0-1 0,-6 4 0 15,1 4 0-15,0 0 0 0,-4 0-50 0,3 4-13 16,1 8 0-16,-4 1 0 0,4-1 0 0,0 0 0 15,-1 0 0-15,1-4 0 16,5 4 0-16,4-3 0 0,-5-1 0 0,1 4 0 0,4-4 56 0,0 4 7 16,0 13 1-16,4-9 0 0,-4-20-52 0,0 0-12 0,5 16 0 0,-5-16 0 15,9-4 0-15,0 0 0 16,0 0 0-16,-9 4 0 16,0 0-48-16,9 0-13 0,5-8-3 0,-10-4 0 0,5-5 52 0,1 5 12 0,-6 0 0 15,1 0 0-15,-1 4 0 0,5-4 0 16,-4 4 0-16,-1-4 0 0,1-1 0 0,0 1 0 0,-1-4 0 0,5 8 0 15,-4-4 0-15,-5-4 0 16,4 4 0-16,1 8 0 0,-1-5 0 0,-4 9 0 0,0 0 0 0,0 0 0 16,0 0 48-16,0 0 13 0,0 0 3 0,0 0 0 15,0 13-52-15,0-1-12 0,0 4 0 0,0-4 0 16,0-4 0-16,0 4 0 0,0-12 0 0,0 8 0 16,-4 4 0-16,4 1 0 0,0 3 0 0,-5 4 0 0,1 0 0 15,4-4 0-15,0-3 0 16,0-1 0-16,0-12 0 0,0 8 0 0,0-8 0 0,0 0 0 15,0 0-202-15,0 0-43 0,0 0-9 0,13 0-2 16</inkml:trace>
  <inkml:trace contextRef="#ctx0" brushRef="#br0" timeOffset="973">1252 409 1036 0,'23'12'46'0,"-14"-12"10"0,-9 0-45 0,0 0-11 15,4 0 0-15,-4 4 0 0,5 0 104 0,-10 4 20 16,5 0 3-16,-4 4 1 0,-1 0-52 0,1-3-9 15,-1 7-3-15,0-4 0 0,1 4 28 0,4 8 6 16,0 9 1-16,-5-5 0 0,1-20-56 0,4 0-11 16,-5 0-3-16,5 4 0 0,0 5 28 0,5-1 6 15,4-4 1-15,0-4 0 0,-9-4-52 16,0-4-12-16,0 0 0 0,0 0 0 0,18 0 0 0,-18 0 0 0,18-4 0 0,-4-4 0 16,4-4 0-16,-9 0 0 0,5 0 0 0,-5-5 0 15,0 1 0-15,5 0 0 0,-10-4 0 0,1 4 0 16,0-5 0-16,-1 5 0 0,1 0 0 15,4 0 0-15,-9-4 0 0,4 3 0 0,-4 1 8 16,0 0-8-16,5 0 0 0,-5 4 0 0,4 0 0 16,-4 3 0-16,0 9-18 0,0 0-6 15,0 0-2-15,0 0 0 0,0 0-165 0,0 0-33 0,0 0-6 16</inkml:trace>
  <inkml:trace contextRef="#ctx0" brushRef="#br0" timeOffset="1494">1516 615 1267 0,'0'0'56'0,"0"0"12"0,0 0-55 0,9 12-13 16,-9-12 0-16,9 8 0 16,-9-8 54-16,5 8 8 0,-5-8 2 0,0 0 0 0,0 0 51 0,0 0 10 15,0 0 3-15,9 5 0 0,-9-5-103 0,9-5-25 16,-5 1 0-16,1 0 0 0,-5-4 44 0,4 0 4 16,-4-4 1-16,0-4 0 0,0 4-27 0,0 0-6 15,-4-1 0-15,4-3-1 0,0-4-15 0,-5 4 0 0,5 4 0 0,0 0 0 16,0-5 0-16,0 1 0 0,0 0 0 0,5 4 0 15,-5-4 8-15,4 8 0 0,1-5-8 0,0 5 12 16,4 4-12-16,-5-4-8 0,5 4 8 0,0 0-13 16,5 0 25-16,4 8 6 0,-4 0 1 0,4 4 0 15,-4-8-31-15,4 0-5 0,-4 4-2 0,4 4 0 16,-4-4-57 0,-1 5-11-16,1 3-2 0,-5-4-1 0,0 0 42 15,-4 4 8-15,4-8 1 0,-5 8 1 0,-4-12-21 0,9 8-4 0,-4 0-1 0,0 0 0 16,-5-8 75-16,0 0 14 0,9 9 3 0,0-1 1 0,-9-8 23 15,9 4 5-15,-9-4 1 0,9 0 0 0,0-4-14 16,5-4-2-16,-5 4-1 0,0-5 0 0,-5-3 12 16,6 0 3-16,-1 4 0 0,-9-4 0 0,0 0-39 15,0 0-7-15,4 4-2 0,-8-5 0 0,-1-3 19 0,-4 8 3 16,9 8 1-16,-9-4 0 0,-5-4-20 0,5 4-11 16,0 0 12-16,-5 4-12 0,5 4 28 0,-4 0 0 15,4 4-1-15,-1 4 0 0,1 4-27 16,5-3 0-16,-5 7 0 0,9 0 0 0,-5 0 0 0,10 0 8 15,-5 1-8-15,4-1 0 0,5 4 0 0,5 0 0 16,0 1 0-16,-1-1 0 0,5 4 39 0,5-7 9 16,0-9 1-16,0 0 1 0,-5-4-29 0,0 0-5 0,5 0-2 15,-5-4 0-15,0 0 12 0,1-4 2 0,-1 4 1 16,-5-4 0-16,1 0-29 0,-5-4 0 0,5 0 0 16,0-8 0-1,-5 4-122-15,0 0-27 0,-9 8-6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9.9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94 1954 0,'0'0'43'0,"0"0"9"0,0 0 1 0,5 12 3 0,-5 0-45 0,4 0-11 0,-4 4 0 0,5 4 0 16,-5 5 54-16,0-5 9 0,4 0 1 15,1 0 1-15,-1-3-1 0,1-1 0 0,0 0 0 0,-1 0 0 0,1-4-51 16,-1 4-13-16,-4-7 0 0,9-1 0 0,-9-8 0 0,5 4 0 16,-1 0 0-16,6-8 0 0,-6 0 0 0,5 0 0 15,-4-4 0-15,4-5 0 0,0 1 0 0,0-4 0 16,-4 4 0-16,4-4 0 0,-5 0 0 0,5-5 0 15,-4 5 0-15,-1-4 0 0,6 4 0 0,-6 0 0 16,-4-1 0-16,9 1 0 0,-4 4 0 0,-5 0 0 16,0 12 0-16,0 0 0 0,0 0 0 0,0 0 0 15,0 0 0-15,0 0 0 0,-5 12 0 0,1 4 0 16,4 4 0-16,0-3 0 0,0 3 0 0,0 0 0 16,4-4 0-16,1 4 0 0,-5-7 0 0,4 3 0 15,-4-4 0-15,5 0 0 0,-1-4 0 0,-4-8 0 16,0 0 0-16,10 0 0 0,-1-4 0 0,0-4 0 15,0 4 0-15,0-4 0 0,0-4 54 0,0 4 8 0,-4-4 2 16,8-5 0-16,-3 5-52 0,-1-4-12 0,0-4 0 16,4 0 0-16,-4 3 0 0,1 1 0 0,-6 0 0 0,1-4 0 15,-1 4 0-15,1-1 0 0,4 5 0 16,-5 0 0-16,1 8 0 0,0-4 0 0,-1 0 0 0,-4 8 0 31,0 0-48-31,0 0-13 0,0 0-3 0,0 0 0 0,0 0-153 0,5 4-31 16,4 0-7-16,0 8-1 0,0 4 52 15,5 0 9-15,-5 1 3 0,0-5 0 0,-5 0 102 16,6 0 21-16,-6-4 4 0,1 4 1 0,-1 0 153 0,-4-12 31 0,0 0 7 0,0 0 1 16,0 0 59-16,0 0 12 0,9 0 2 0,5 5 1 0,0-5-56 15,-14 0-11-15,0 0-3 0,0-9 0 0,9-3-65 16,-5 0-14-16,1 0-2 0,4 0-1 0,-5-8 7 16,-4 3 2-16,-4 5 0 0,-1-4 0 0,10 0-38 15,-5 4-7-15,-5 4-2 0,1 0 0 0,-1-1-12 0,5 9-8 16,-9 0 8-16,0 5-13 0,-5 3 13 0,1 0 0 15,4 8 0-15,0 0 0 0,-1 0 27 0,6 9 8 16,4 3 1-16,0 0 1 16,-5-8-59-16,10 1-12 0,4 7-2 0,9-4-1 0,-4 1 37 0,-1-9 0 15,6 4 0-15,3-4 0 0,1 0 19 0,0-3 11 16,4-5 2-16,1-4 1 0,-1 0-33 0,0 0 0 16,1 0 0-16,-1 0 0 0,-4-8 0 0,-5 8 0 15,5 0 0-15,-5-4 0 16,-4-4-122-16,-1-4-31 0,5-21-7 0,-4 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51.0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254 562 979 0,'0'0'43'0,"0"0"9"15,0 0-41-15,0 0-11 0,0 0 0 0,0 0 0 0,0 0 220 0,0 0 41 0,0-8 9 0,-4 0 2 16,-1 0-167-16,1 0-33 0,-1 4-6 0,1-8-2 0,-5-5-20 15,-5-7-4-15,5 4 0 0,-5 4-1 0,1-4-23 0,-1 11-5 16,0 1-1-16,1 4 0 0,-6-4 3 0,6 8 1 16,-6 4 0-16,6 4 0 0,-1 9-14 0,1-1 0 15,-1 4 0-15,5 0 0 16,0 4 53-16,4-3 5 0,1 7 1 0,4-8 0 0,4 5-31 0,-4-1-7 16,5 0-1-16,-1 0 0 31,5-3-4-31,-4-5 0 0,4 0-1 0,0-4 0 0,0-4 0 0,0 0 0 0,5-4 0 0,0-4 0 0,-1 0-3 0,1-8-1 15,0 0 0-15,-1-4 0 0,1-4-3 0,-5-8 0 16,9-1 0-16,-4-7 0 0,0-4-8 0,-1-9 0 31,-4 0 0-31,0 1 0 0,5-1 0 0,-5 9 0 0,-4 0 0 16,-5 3 0-16,4-3 0 0,1 3 0 16,-5 1 0-16,4 4 0 0,-4-5 0 0,0 5 0 15,0 4 0-15,0-1 0 0,0 9 0 0,0 0 0 0,0 4 0 16,0 0 0-1,0 4-40-15,0 8-11 0,0 0-1 0,5 8-1 16,-1 4-69-16,1 0-14 0,-5 0-2 0,5 4-575 0,4 5-115 16</inkml:trace>
  <inkml:trace contextRef="#ctx0" brushRef="#br0" timeOffset="298">550 684 1497 0,'19'4'66'0,"-19"-4"14"0,0 0-64 0,13 8-16 0,1 0 0 0,0-4 0 0,-10-4 157 16,5 0 28-16,0-4 6 0,-9 4 1 0,0 0-103 0,9-8-20 15,-4 0-4-15,0-9-1 0,-5 1-51 0,4 0-13 16,-8 0 0-16,-1-4 0 0,0-1 54 0,-4 5 8 16,5 4 2-16,-10-4 0 0,5 0-52 0,-5 0-12 15,5 3 0-15,-4 1 0 0,-6 8 0 0,1-4 0 16,5 8 0-16,-1 4 0 0,-4 0 0 0,9 8 0 16,4 5 0-16,0-1 0 0,-13-12 54 0,9 8 8 15,5 0 2-15,4 12 0 0,4 1-52 0,-4-1-12 16,0-24 0-16,0 0 0 0,14 16 0 0,-14-16 0 15,4 16 0-15,1-4 0 16,-1-3 0-16,1 3 0 0,4-4 0 0,0 4 0 0,5-8 0 0,-5 0 0 16,0-4 0-16,5 4 0 15,-1-8-48-15,1 0-13 0,4 0-3 0,-4-8 0 16,-5 0-204-16,9-1-42 0,14-15-8 0,-9 4-2 0</inkml:trace>
  <inkml:trace contextRef="#ctx0" brushRef="#br0" timeOffset="580">855 502 1958 0,'0'0'43'0,"0"0"9"0,0 0 1 0,-4 16 3 0,-1 0-45 0,1 0-11 0,-1 4 0 0,1 5 0 16,-5-1 53-16,4-8 9 0,0 0 2 0,5-8 0 15,-4 0 0-15,-1 5 0 0,1-5 0 0,-1 4 0 16,1-4 0-16,-1-4 0 0,5-4 0 0,0 0 0 16,0 0-52-16,0 0-12 0,0 0 0 0,0 0 0 0,0 0 0 0,0 0 0 15,0 0 0-15,14-8 0 0,-1 0 0 0,1-4 0 16,0 4 0-16,-1-5 0 0,1 1 0 0,0 0 0 15,-1 0 0-15,-3 0 0 0,-1 4 0 0,4-4 0 16,1 4 0-16,0-1 0 0,-14 9 0 0,13 0 0 16,1-4 0-16,0 4 0 0,-5 4 0 0,0-4 0 15,-5 9 0-15,5-1 0 0,-4-4 54 0,0 4 8 16,-1 12 2-16,-4-4 0 16,5-4-103-16,-1 0-20 0,-4 5-4 0,9-1-1 15,-9 0-102-15,5 0-21 0,4-4-4 0,-9 0-794 0</inkml:trace>
  <inkml:trace contextRef="#ctx0" brushRef="#br0" timeOffset="793">1233 793 1497 0,'0'0'66'0,"0"0"14"0,0 0-64 0,0 0-16 15,-4-8 0-15,-5 0 0 0,4-4 55 0,1 3 7 0,-1-7 2 0,0 0 0 16,1-4 31-16,-1-4 6 0,1-9 2 0,-1 1 0 15,1-5-63-15,-1-3-12 0,1 4-2 0,-1-5-1 16,5 9-25-16,0-5 0 0,-4 5 0 0,4 0 0 16,4 3 0-16,-4 1 0 0,-4 4 0 0,-1 11-644 15,5 5-133-15</inkml:trace>
  <inkml:trace contextRef="#ctx0" brushRef="#br0" timeOffset="993">1065 465 1555 0,'0'16'138'0,"9"-8"-110"16,-4-8-28-16,8 0 0 0,1 0 197 0,0 0 35 15,4 4 6-15,0-4 2 0,5 4-90 0,-5-4-18 16,5 0-3-16,-1 0-1 0,1-4-102 0,-5 4-26 16,5 4 0-16,-5-4 0 0,5 0 56 0,0 0 7 15,-9 5 1-15,4-1 0 16,0-4-103-16,-4 0-20 0,-1 4-4 0,1-4-1 15,0-4-204-15,-1 0-42 0,6-1-8 0,-10 5-2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52.8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0 633 0,'0'0'28'0,"0"0"6"0,0 0-34 0,0 0 0 0,0 0 0 0,0 0 0 15,0 0 250-15,5 16 43 0,4 1 9 0,0-1 2 16,-9 0-141-16,0 0-28 0,-5 4-6 0,10 5-1 16,4 3-51-16,-4 0-10 0,-14-3-3 0,4 3 0 15,5-4-51-15,-5 1-13 0,1-5 0 0,-1 4 0 16,5 8 24-16,0-11 3 16,0 3 0-16,0-8 0 0,-4-4-43 0,4 0-9 0,4 1-2 0,-4-13 0 0,0 12 27 0,0-12 0 15,-4 8 0-15,4-8-722 16,0 0-139-16</inkml:trace>
  <inkml:trace contextRef="#ctx0" brushRef="#br0" timeOffset="360">0 369 1497 0,'0'0'32'0,"0"0"8"0,0 0 0 0,0 0 4 0,5 12-36 0,-5-12-8 16,0 0 0-16,0 0 0 0,0 0 53 0,9 4 9 0,0 0 2 0,-9-4 0 15,0 0-20-15,5-8-3 0,4 0-1 0,0 0 0 16,0 3-12-16,0-3-4 0,0-8 0 0,0 4 0 16,5 0 32-16,0-4 7 0,-1 4 1 0,6-1 0 15,-1-3 51-15,0 8 10 0,-9-8 3 0,0 4 0 31,5 4-103-31,-5 0-25 0,0 0 0 0,5-1 0 0,-5-3 0 0,4 0 0 0,-3 0 0 0,-1 0 0 16,0 0 0-16,-5 0 0 0,5 4 0 0,-4-1 0 16,0 9 0-16,-5 0 0 0,0 0 0 0,0 0 0 15,0 0-148-15,0 0-36 0,0 0-6 0,0 0-2 0</inkml:trace>
  <inkml:trace contextRef="#ctx0" brushRef="#br0" timeOffset="561">119 247 2188 0,'4'8'48'0,"1"-8"11"0,-1 8 1 0,6 13 1 0,3-1-49 0,-4-8-12 15,-4-4 0-15,4 4 0 0,0-4 105 0,0 4 19 16,-4 5 3-16,4-9 1 16,-5 4-52-16,1 0-9 0,4 0-3 0,0 0 0 0,0 0-51 0,0 1-13 0,-4-1 0 15,4 0 0-15,0 0 54 0,0 0 8 0,0-4 2 0,5 4 0 31,-5-4-103-31,0 1-20 0,0-5-4 0,-4 0-1 16,4 4-102-16,-4-8-21 0,4 0-4 0,0 0-1 0</inkml:trace>
  <inkml:trace contextRef="#ctx0" brushRef="#br0" timeOffset="927">506 470 1094 0,'0'0'97'0,"0"0"-77"15,0 8-20-15,0 0 0 0,-9 0 196 16,9 4 35-16,0 0 7 0,-5 0 2 0,1 1-90 0,-1-1-18 16,5-4-3-16,5 4-1 0,-5-4-51 0,0 4-10 15,0-4-3-15,0-8 0 0,-5 8-51 0,5-4-13 16,-5 5 0-16,5-9 0 0,0 0 0 0,0 12 0 16,0-4 0-16,0-8 0 0,0 0 0 0,0 0 0 15,0 0 0-15,0 0 0 0,0-8 0 0,0 0 0 16,5-1 0-16,-5 1 0 31,9 0 0-31,-4-4 0 0,-1 4 0 0,1-4 0 0,4 4 0 0,0-4 8 0,-4 0-8 0,8-1 0 0,1 1 8 0,0-4-8 16,-1 4 0-16,1 0 0 0,-5 4 0 0,9-4 8 15,-4 3-8-15,-5 1 0 0,5 0 0 0,-1 4 8 0,1 0-8 16,-14 4 0-16,0 0 0 0,14 4-8 0,-1-4-1 16,-13 0 0-16,0 0 9 0,0 8 0 15,0 4 0-15,5-3 0 0,-1 3 49 0,1 0 12 16,-1 0 3-16,1 0 0 0,-5 0-103 15,0 4-20-15,0-3-4 0,0-1-1 0,0 4-51 16,5-4-10-16,-5 8-3 0,0-8-580 0,0-12-116 0</inkml:trace>
  <inkml:trace contextRef="#ctx0" brushRef="#br0" timeOffset="1226">979 611 921 0,'0'0'82'0,"5"-8"-66"15,-1 0-16-15,1 4 0 16,-1-4 183-16,1 4 33 0,-5 4 6 0,5-4 2 0,-5-4-128 0,0 8-26 16,4-4-5-16,1-4-1 15,-5 0 0-15,-5 0 0 0,5-1 0 0,-4 1 0 0,4 0-51 0,-5 0-13 16,5 0 0-16,-9 4 0 0,4-4 54 0,5 8 8 16,-9 0 2-16,9 0 0 0,-9 0-52 0,0 0-12 15,0 0 0-15,9 0 0 0,-9 8 0 0,4-4 0 16,-4 4 0-16,5 0 0 0,-1 0 0 0,1 0 0 15,4 1 0-15,-5-1 0 0,5 0 0 0,5 0 0 16,-5 0 0-16,4 0 0 0,1 0 0 0,4 4 0 0,-5-4 0 16,5 0 0-16,5-4 0 0,-5 1 0 0,-9-5 0 0,14 0 0 31,-5-5-151-31,5 1-33 0,-5-8-6 0,4 4-2 0</inkml:trace>
  <inkml:trace contextRef="#ctx0" brushRef="#br0" timeOffset="1588">1252 360 1497 0,'0'0'66'0,"0"0"14"0,0 13-64 0,0 3-16 0,-4-4 0 0,4 4 0 16,-5 0 106-16,-4 0 18 0,5 1 3 0,-1-1 1 15,1-4-52-15,-6 0-9 0,1 8-3 0,5-7 0 0,-1-1 0 16,5 0 0-16,0-4 0 0,0-8 0 0,0 0-51 0,0 12-13 16,0 0 0-16,0-12 0 15,0 0 54-15,0 0 8 16,14 4 2-16,0 0 0 0,4-4-52 0,-5 0-12 15,6-8 0-15,-6 0 0 0,1 4 0 0,4-4 0 16,0 0 0-16,-4 4 0 16,0 0 0-16,-1-4 0 0,1 0 0 0,0-1 0 0,-10 1 0 15,5 0 0-15,0 0 0 0,1 0 0 0,-10 8 0 16,0 0 0-16,0 0 0 0,0 0 0 0,0 0 0 0,0 0 0 16,9 8 0-16,4 0 0 0,-4 4 0 0,-9 1 0 15,0-1 0-15,0 4 0 0,5-4 0 0,4 0 0 16,0 0 0-16,0 0 0 15,5-3-48-15,-5-1-13 0,-9-8-3 0,14 0 0 0,-1 0 52 0,6-4 12 16,-6 0 0-16,1-5 0 0,0 5 0 0,4-8 0 0,0 4 0 16,-4-4 0-16,-5 4 28 0,-5 0 8 0,1-4 1 0,-1 4 1 15,1-5-26-15,0 1-4 0,-1 0-8 0,1 0 11 16,-1 0-62-16,-4-8-12 16,0-1-2-16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3.2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0 579 1544 0,'0'0'34'0,"0"0"7"0,0 0 2 0,9 8 0 0,0 0-35 0,-4 0-8 15,-5-8 0-15,0 0 0 0,0 0 51 0,0 0 8 16,0 0 1-16,0 0 1 0,0 0-14 0,0 8-3 16,4 9-1-16,-4-9 0 15,0-8 2-15,0 0 1 0,5 8 0 0,4 0 0 0,-4 8 7 0,4-8 2 16,-9-8 0-16,9 4 0 0,5 0-1 0,-5 0 0 16,0 0 0-16,4 0 0 0,1-4-6 0,-5 0 0 0,0 4-1 0,5-4 0 15,-5 0-37-15,0-4-10 0,0 4 0 0,0-4 0 16,-4 0 56-16,-1-4 6 0,6 0 2 0,-1-4 0 15,0 0-52-15,0 0-12 16,5-5 0-16,-5 1 0 0,-5 0 0 0,5-4 0 0,0 0 0 0,-4-1 0 16,0-3 0-16,4 0 0 0,-5-9 0 0,5-3 0 15,-4-4 0-15,-1 3 0 0,-4 1 0 0,5-1 0 16,-5 5-12-16,0 4-6 0,0 3-1 0,-5 5 0 16,5 0 31-16,0 4 5 0,-4-1 2 0,4 13 0 0,0-4-19 15,0 4-11-15,0 0 2 0,0 4 0 0,0-4 9 16,0 4 11-16,0 0-3 0,0 0 0 0,0-8-8 15,0 8 0-15,0 0 0 0,4 0 0 0,1-4 0 0,4 0 0 16,0 4 0-16,0-4 0 16,5 4 0-16,0-4 0 0,-5 0 0 0,0-4 0 0,4 4 0 15,-3-4 0-15,3 8 8 0,5-9-8 0,-4 5 0 16,0 0 0-16,-5 4 0 0,0-4 0 16,0 0-155-16,-4 0-29 0,-1 4-7 0,-4 0-547 15,0 0-110-15</inkml:trace>
  <inkml:trace contextRef="#ctx0" brushRef="#br0" timeOffset="267">55 409 1497 0,'4'-20'66'0,"-4"20"14"0,0 0-64 0,9-8-16 15,-4 8 0-15,4-8 0 0,0 4 172 0,0-1 32 0,0 1 5 0,1 4 2 16,3 0-82-16,5 0-16 0,1 9-3 0,-1-14-1 16,0 1-37-16,5 4-7 0,-5 4-1 0,5 1-1 0,0-14-50 15,-5 5-13-15,5 0 0 0,-5 8 0 0,0 4 26 0,0-3 0 16,-4-5 0-16,-1 0 0 16,1 0-42-16,-5 0-8 0,0 8-1 0,5-8-1 31,-5 4-106-31,0-4-20 0,0 8-5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5.1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269 7 1695 0,'0'0'151'0,"9"4"-121"0,-9-4-30 0,5 8 0 16,4 0 116-16,-5 4 16 0,-4-3 4 0,5 3 1 16,4 0-7-16,-4 4-2 0,-10-4 0 0,5 4 0 15,5 5-51-15,-5-1-10 0,9 0-3 0,-5 0 0 16,-4 1-41-16,5 3-9 0,4 0-2 0,-5 0 0 16,1-3-12-16,0-1 11 0,-1 0-11 0,1-4 10 0,-5 4-22 0,4-3-4 15,-4 3 0-15,5-4-1 0,-5-4 17 0,-5 0 0 16,1 1 0-16,4-13 0 15,-5 8-205-15,5-8-38 0,-9 4-7 0</inkml:trace>
  <inkml:trace contextRef="#ctx0" brushRef="#br0" timeOffset="361">0 169 288 0,'0'0'25'0,"0"0"-25"15,0 0 0-15,5-8 0 16,-5 0 172-16,5-4 28 0,-1-1 7 0,1 1 1 0,4 8-54 0,-5-4-10 0,5-4-3 16,-4 0 0-16,0 0-40 0,4 4-8 0,-5-4-1 0,5-1-1 15,-4 1-8-15,9 0-2 0,4 8 0 0,0 0 0 16,-4 0-8-16,4 4-1 0,0 4-1 0,0 0 0 16,0 8-6-16,5 0-1 0,5 0 0 0,-1 5 0 15,0-1 0-15,5 4 0 0,-5 0 0 16,5 5 0-16,0 3-13 0,0-4-3 0,-5 1-1 15,1 3 0-15,-1-4-30 0,-9 0-5 0,0-3-2 0,-4-1 0 16,-5 0-2-16,0-4-8 0,-9 5 12 16,0-5-4-16,-9 4-8 0,0 0 0 0,-5-4 0 0,-4 1 0 15,0-1 0-15,-5 0 0 0,0-4 0 0,1 0 0 16,-6-4-19-16,6 0-5 16,-1 1-2-16,5-5 0 0,-1 0 4 0,1-4 1 15,4 0 0-15,1 0 0 0,4 0-48 0,9 0-10 0,0 0-1 0,0 0-1 16,0-4-89-16,0 4-18 0,0 0-3 0,4-4-1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0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227 279 7876,'0'0'7849,"-13"24"-2834,13-23-4948,0 1 0,0-1 0,1 1 1,-1-1-1,1 0 0,-1 0 0,1 1 0,-1-1 0,1 0 0,0 0 0,-1 0 0,1 0 1,0 1-1,0-1 0,0 0 0,0-1 0,0 1 0,0 0 0,0 0 0,0 0 0,0-1 1,3 2-1,40 13 660,45-4-101,72-11 404,-160 0-1031,-1 0 0,0 0 0,0 0 0,0 0-1,1 0 1,-1 0 0,0 0 0,0 0 0,1 0-1,-1 0 1,0 0 0,0 0 0,1 0 0,-1 0-1,0 0 1,0 0 0,0 0 0,1 0 0,-1 0-1,0 0 1,0-1 0,0 1 0,1 0 0,-1 0-1,0 0 1,0 0 0,0 0 0,0-1 0,1 1-1,-1 0 1,0 0 0,0 0 0,0-1 0,0 1 0,0 0-1,0 0 1,0-1 0,0 1 0,0 0 0,1 0-1,-1 0 1,0-1 0,0 1 0,0 0 0,0 0-1,0-1 1,-1 1 0,1 0 0,0 0 0,0-1-1,0 1 1,0 0 0,0-2-18,-1-1 6,1 0 1,-1 0 0,1 1 0,-1-1 0,0 0-1,0 1 1,0-1 0,0 1 0,-1-1 0,1 1-1,-1 0 1,1-1 0,-1 1 0,0 0-1,0 0 1,0 0 0,0 0 0,0 1 0,-1-1-1,-3-2 1,-60-28-316,44 22 182,-349-141-4331,368 150 4427,-1-1 0,1 0 0,0 0 0,0 0 0,0 0 0,0 0 0,0-1 0,1 1 0,-1-1 0,1 0 0,-4-4 0,6 7 63,-1-1 1,1 0-1,0 0 1,-1 0-1,1 0 1,0 0-1,0 1 1,-1-1 0,1 0-1,0 0 1,0 0-1,0 0 1,0 0-1,0 0 1,0 0-1,0 0 1,0 0-1,1 1 1,-1-1-1,1-2 1,0 2 31,0-1 0,0 1 0,0 0 0,0-1-1,1 1 1,-1 0 0,0 0 0,1 0 0,-1 0 0,1 0 0,-1 0 0,1 0 0,0 1 0,-1-1 0,3 0 0,22-7 336,0 1 0,1 2 0,0 0 0,29 0 1,113 1 1128,-166 4-1490,48 0 127,-50 0-588,2 1-1662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4.2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196 158 1497 0,'0'0'32'0,"-5"-4"8"0,5 4 0 0,0-4 4 0,-5-4-36 0,5 8-8 0,-4-4 0 0,4 4 0 16,0 0 104-16,0 0 20 0,0 0 3 0,0 0 1 15,0 0-3-15,0 0 0 0,-5-12 0 0,5 4 0 16,-4-4-69-16,8 3-13 0,1 1-3 0,-5 0-1 16,0 0-9-16,-5 0-2 0,-4 0 0 0,0 0 0 15,0 0-28-15,0 0 0 0,-5 4 0 0,1 0 0 16,-6 0 0-16,6 4 0 0,-1 8 0 0,5-4 0 0,0 0 12 0,-5 4-3 16,5 0-1-16,0 0 0 0,0 8 0 0,4 0 0 15,1 1 0-15,4-1 0 0,0 0-19 0,4 0-4 16,-4 0-1-16,9 1 0 0,1-1 16 0,-1-4 0 15,0-8 0-15,0 4 0 0,-5-8 48 0,10 0 13 16,0 0 3-16,-5-4 0 0,0 0-64 0,0-4-8 16,0 0-4-16,0-4-1 0,5-1 23 0,-5 5 5 15,0-4 1-15,0 4 0 16,-4-4-16-16,8-4 11 0,-8 0-11 0,0-1 10 0,4 5-10 0,-9-4-11 16,4 4 3-16,-4 0 0 15,5 4-45-15,-1 0-9 0,-4 4-2 0,0-5-751 16,5 1-150-16</inkml:trace>
  <inkml:trace contextRef="#ctx0" brushRef="#br0" timeOffset="313">523 203 1497 0,'0'0'32'0,"0"0"8"0,0 0 0 0,0 0 4 0,0 0-36 0,0 0-8 15,0 0 0-15,0 0 0 0,0 0 93 0,-4 0 17 0,-10-8 3 0,5 4 1 16,0-5-29-16,0 5-5 0,-5-4-2 0,5 4 0 16,5-4-11-16,4 0-3 0,-5 0 0 0,5 0 0 15,0 0 0-15,5-4 0 0,-5 0 0 0,4 3 0 16,1 5-51-16,4-4-13 0,0 0 0 0,0 0 0 16,5 0 0-16,-5 4 0 0,0-4 0 0,14 0 0 0,8 0 40 0,-8 0 6 15,-9-1 1-15,-5 5 0 0,5 0-24 16,-5 0-5-16,4 4-1 0,1 0 0 15,0 0-17-15,-1 0 0 0,1 4 0 0,0 0 0 0,-1 0 0 16,1 5 0-16,0-1 0 0,-1 0 0 16,1-4-252-16,-5 8-55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4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1 992,'0'0'19305,"0"3"-18889,7-3-175,-1 0-1730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5426,'5'1'16303,"-4"-6"-16435,-4-69 1395,0-2-5448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4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 5442,'0'0'12081,"0"0"-11974,1 0 1,-1 0-1,1 0 0,-1 0 1,1 0-1,0 0 1,-1 0-1,1 0 1,-1 0-1,1 1 0,-1-1 1,1 0-1,-1 0 1,1 0-1,-1 1 1,1-1-1,-1 0 1,0 1-1,1-1 0,-1 0 1,1 1-1,-1-1 1,0 1-1,1-1 1,0 1-1,-2 0-46,1 0 1,0 0-1,0-1 1,0 1-1,0 0 0,0-1 1,0 1-1,0 0 1,0 0-1,0-1 0,0 1 1,0 0-1,1-1 1,-1 1-1,0 0 1,0-1-1,1 1 0,-1 0 1,0-1-1,1 1 1,-1 0-1,1-1 0,-1 1 1,1-1-1,-1 1 1,1-1-1,-1 1 1,1-1-1,0 0 0,-1 1 1,1-1-1,0 0 1,-1 1-1,1-1 0,0 0 1,-1 0-1,1 1 1,0-1-1,-1 0 0,1 0 1,0 0-1,0 0 1,-1 0-1,1 0 1,0 0-1,-1 0 0,1-1 1,0 1-1,1 0 1,5-1-254,-6 1 188,-1-1 0,0 1 0,1-1-1,-1 1 1,0-1 0,0 0 0,1 1 0,-1-1 0,0 0 0,0 1 0,0-1 0,0 1 0,0-1 0,0 0 0,0 1 0,0-1 0,0 0 0,0 1 0,0-1 0,-1 0 0,1 1 0,0-1 0,0 1 0,0-1 0,-1 0 0,1 1 0,0-1 0,-1 1 0,1-1 0,-1 1 0,1-1 0,-1 1-1,1 0 1,-1-1 0,1 1 0,-1-1 0,1 1 0,-1 0 0,1-1 0,-2 1 0,-20-2-313,-1 1-1,-38 4 1,60-2 319,0-1 1,0 1-1,0 0 1,0 0-1,0 0 1,0 0 0,0 1-1,0-1 1,0 0-1,1 0 1,-1 0-1,0 1 1,1-1-1,-1 0 1,1 1-1,-1-1 1,1 1 0,0-1-1,-1 1 1,1-1-1,0 0 1,0 1-1,0 2 1,0 0 18,0 1 1,0 0-1,0 0 0,0 0 1,1 0-1,2 9 1,-3-13-13,1 0 1,0-1 0,0 1-1,0 0 1,0-1 0,0 1-1,0 0 1,0-1 0,0 1 0,0-1-1,0 0 1,0 1 0,0-1-1,0 0 1,0 0 0,1 1 0,-1-1-1,0 0 1,0 0 0,2-1-1,31 1 184,-22-1-61,26 2 207,-21 0-104,1-1-1,28-3 1,-45 3-252,0 0 0,0 0 0,1-1 0,-1 1-1,0 0 1,0-1 0,-1 1 0,1-1 0,0 1 0,0-1 0,0 1 0,0-1 0,0 0 0,0 1 0,-1-1-1,1 0 1,0 0 0,-1 0 0,1 1 0,0-1 0,-1 0 0,1 0 0,-1 0 0,0 0 0,1 0 0,-1 0 0,0 0-1,1 0 1,-1 0 0,0 0 0,0 0 0,0 0 0,0 0 0,0 0 0,0-1 0,0 0 0,-22 3-2008,18-1 1234,-1 0 1,1 1 0,-1 0 0,1 0-1,-1 0 1,1 0 0,0 1-1,-8 3 1,4 2-6192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6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5186,'0'0'11342,"14"13"-6201,-13-2-5004,0 0 1,0 0 0,-2 0 0,1-1 0,-3 13 0,41-23 705,-36 0-838,-1 0 0,0 0 0,1 0 1,-1 0-1,0 0 0,0 0 0,1 0 1,-1 0-1,0-1 0,1 1 0,-1 0 0,0-1 1,0 1-1,0-1 0,1 0 0,-1 1 1,0-1-1,0 0 0,0 1 0,0-1 1,0 0-1,0 0 0,0 0 0,1-2 0,0-30-324,-3 13-141,-9 16 249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0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31 5042,'0'0'12019,"7"10"-7438,-7-10-4567,0 1-1,0-1 1,0 1-1,1-1 1,-1 1 0,0-1-1,0 0 1,1 1 0,-1-1-1,0 1 1,1-1 0,-1 0-1,0 1 1,1-1-1,-1 0 1,0 0 0,1 1-1,-1-1 1,1 0 0,-1 0-1,1 1 1,-1-1 0,1 0-1,-1 0 1,1 0 0,-1 0-1,1 0 1,-1 0-1,1 0 1,-1 0 0,1 0-1,-1 0 1,1 0 0,-1 0-1,0 0 1,1 0 0,-1-1-1,1 1 1,-1 0-1,1 0 1,-1 0 0,1-1-1,-1 1 1,0 0 0,1-1-1,-1 1 1,1 0 0,-1-1-1,23-16 551,-22 17-569,-1-1-1,1 1 0,-1-1 1,0 1-1,1-1 0,-1 0 1,0 1-1,1-1 0,-1 1 1,0-1-1,0 0 0,0 1 1,0-1-1,1 1 0,-1-1 1,0 0-1,0 1 0,0-1 1,0 0-1,-1 1 0,1-1 0,0 0 1,0 1-1,0-1 0,0 0 1,-1 1-1,1-1 0,0 1 1,0-1-1,-1 1 0,1-1 1,0 0-1,-1 1 0,1-1 1,-1 1-1,1 0 0,-1-1 1,1 1-1,-1-1 0,-28-2-307,26 3 299,-15-1-35,1 0 1,-1 2-1,0 0 1,0 1-1,1 1 1,-1 0-1,1 2 0,0 0 1,0 1-1,-19 9 1,19-7-8,14-7 63,1 0-1,-1 0 1,0 0-1,1 0 1,-1 0-1,0 1 0,1-1 1,0 1-1,-1 0 1,1 0-1,0 0 1,0 0-1,0 0 0,0 0 1,0 0-1,0 1 1,1-1-1,-1 1 1,1-1-1,0 1 0,0-1 1,0 1-1,-1 3 1,7-6 364,167 0-25,-170 0-1095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7.1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31 5394,'0'3'14364,"0"-5"-14348,0 1-1,0-1 0,0 1 0,0-1 0,0 1 1,0-1-1,0 1 0,0-1 0,-1 1 1,1-1-1,-1 1 0,1-1 0,-1 1 0,1-1 1,-1 1-1,0 0 0,-1-3 0,0 3-28,0 0 0,-1 1 0,1-1 0,0 1 0,0-1 0,0 1 0,0 0 0,-1 0 0,1 0 0,0 0 0,-3 0 0,-5 0 39,-3 0 7,6 0-16,-1-1 1,0 2-1,1-1 0,-1 1 1,1 0-1,-1 1 0,-9 2 1,15-2-2,-1-1 1,1 0-1,0 1 1,0-1-1,0 1 1,0 0-1,1 0 1,-1 0-1,0-1 1,1 2-1,-1-1 0,1 0 1,0 0-1,0 0 1,0 1-1,0-1 1,0 0-1,0 1 1,0-1-1,1 1 1,0-1-1,-1 1 1,1 0-1,0-1 1,0 1-1,1 4 510,47-8 213,-27 2-648,-9-10-6280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8.2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 4242,'0'0'8580,"11"18"1399,3 3-8572,-13-21-1424,-1 1-1,0-1 0,1 1 0,0-1 0,-1 1 1,1-1-1,-1 0 0,1 1 0,-1-1 0,1 0 1,0 1-1,-1-1 0,1 0 0,-1 0 0,1 0 0,0 0 1,-1 0-1,1 0 0,0 1 0,-1-1 0,1-1 1,0 1-1,-1 0 0,1 0 0,0 0 0,-1 0 1,1 0-1,0-1 0,-1 1 0,1 0 0,-1 0 1,1-1-1,0 1 0,-1 0 0,1-1 0,-1 1 1,1-1-1,-1 1 0,1-1 0,-1 1 0,1-2 0,-1 2 10,0-1 0,0 1-1,1-1 1,-1 1-1,0-1 1,0 1-1,0-1 1,0 1-1,0-1 1,0 1-1,0-1 1,0 1-1,0-1 1,0 0-1,0 1 1,-1-1-1,1 1 1,0-1-1,0 1 1,0-1-1,-1 1 1,1 0-1,0-1 1,-1 1-1,1-1 1,0 1-1,-1-1 1,1 1-1,-1 0 1,1-1-1,0 1 1,-1 0-1,1-1 1,-1 1-1,1 0 1,-1 0-1,1 0 1,-1-1-1,1 1 1,-1 0-1,1 0 1,-1 0-1,0 0 1,1 0-1,-1 0 1,0 0-1,-88-1-356,89 2 362,-1-1 0,0 0 0,0 0 1,0 0-1,1 0 0,-1 0 0,0 1 0,0-1 1,0 0-1,1 0 0,-1 1 0,0-1 1,1 1-1,-1-1 0,0 1 0,1-1 0,-1 1 1,1-1-1,-1 1 0,1 0 0,-1-1 0,1 1 1,-1 0-1,1-1 0,-1 1 0,1 0 1,0-1-1,-1 1 0,1 0 0,0 0 0,0 0 1,0 1-1,-1 31-182,1-21 19,37-11 355,-31-1-658,15 0 1374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31.5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42 7844,'0'0'7518,"7"0"-6950,-5 0-394,0 1-98,-1-1 0,1 0 0,0 1 0,0-1-1,-1 0 1,1 0 0,0 0 0,0 0-1,0-1 1,-1 1 0,1 0 0,0-1-1,-1 1 1,1-1 0,0 0 0,-1 0-1,1 1 1,2-3 0,-4 2 6,1 0 1,-1 0-1,1 0 1,-1 0-1,1 0 0,-1 0 1,0 0-1,0 0 1,0 0-1,0 0 0,1 0 1,-1 0-1,0 0 1,-1 0-1,1 0 0,0 0 1,0 0-1,0 0 1,-1 0-1,1 0 0,0 0 1,-1 0-1,1 0 1,-1 0-1,1 0 0,-1 0 1,0 0-1,1 0 1,-1 1-1,0-1 0,1 0 1,-1 1-1,0-1 1,-2-1-1,-30 1-42,12 0-17,0 1 0,-26 3 0,45-2-14,1-1-1,0 1 0,0-1 1,-1 1-1,1 0 0,0-1 1,0 1-1,0 0 1,0 0-1,0 0 0,0-1 1,0 1-1,0 1 0,0-1 1,0 0-1,1 0 0,-1 0 1,0 0-1,1 0 0,-1 1 1,1-1-1,-1 0 0,1 1 1,0-1-1,-1 0 0,1 1 1,0-1-1,0 0 0,0 1 1,0-1-1,0 0 0,0 1 1,0-1-1,1 3 0,-1 1 226,39-4 956,-10 0-788,-19 0-306,0-1-1,0 0 1,0 0 0,15-3-1,-25 2-122,1 1 0,0 0 0,-1-1 0,1 1 0,-1 0 0,1-1 0,-1 1 0,1-1 0,-1 1 0,1-1 0,-1 1 0,1-1 0,-1 0 0,0 1 0,1-1 0,-1 1 0,0-1 0,0 0 0,1 1 0,-1-1 0,0 0 0,0 1 0,0-1 0,0 0 0,0 1 0,0-1 0,0 0 0,0 1 0,0-1 0,0 0 0,0 0 0,0 1 0,0-1 0,-1 0 1,1 1-1,0-1 0,0 1 0,-1-1 0,1 0 0,0 1 0,-1-1 0,1 1 0,-1-1 0,1 1 0,-1-1 0,1 1 0,-1-1 0,1 1 0,-1 0 0,0-1 0,-2 1-923,-8 0 1377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0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359 87 7363,'0'0'849</inkml:trace>
  <inkml:trace contextRef="#ctx0" brushRef="#br0" timeOffset="1">359 87 5779,'-294'-73'3905,"288"73"-911,-1 0-1490,1-3-623,-7-1-657,7 1-224,-7 3-288,6-3-1777,1 3-2977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39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506 3 11381,'0'0'4930,"-96"-3"-7875,83 3-2465</inkml:trace>
  <inkml:trace contextRef="#ctx0" brushRef="#br0" timeOffset="1">506 3 1056,'-473'107'4419,"466"-104"-2579,-6-3-1840,7 0-656,0 0-2497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4.7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1 9124,'0'0'6803,"-45"59"-9556,32-59-2113</inkml:trace>
  <inkml:trace contextRef="#ctx0" brushRef="#br0" timeOffset="1">122 283 6083,'0'0'9284,"-109"86"-10789,103-86-1264,0 3-2321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08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58 0 9268,'0'0'3490,"-45"63"-6964,33-60 129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1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63 6035,'0'0'6451,"0"-63"-6403,6 63 64,7 0 112,0 0-224,-7 0-3522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42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378 0 3842,'0'0'11893,"-32"70"-11893,26-60-80,-1 3-576,1-6-497,0 9-575,-7 1-722,6-10-735,1 3-2994</inkml:trace>
  <inkml:trace contextRef="#ctx0" brushRef="#br0" timeOffset="1">77 508 6723,'0'0'6723,"-38"80"-6771,32-70-848,-7 6-1121,6-9-1425,-5 3-3601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5.77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206 0 3265,'0'0'7828,"-32"87"-9413,19-87-1088,6 0-2689</inkml:trace>
  <inkml:trace contextRef="#ctx0" brushRef="#br0" timeOffset="1">33 422 3330,'0'0'5218,"-19"66"-6034,19-56-305,-7 4 145,7-1 623,0 0 305,0 4-368,0-11 112,-6 4-2289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10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442 0 7027,'0'0'6723,"-39"73"-6867,20-59-576,0-1-833,0 3-512,12-9-1376,1 0-2082</inkml:trace>
  <inkml:trace contextRef="#ctx0" brushRef="#br0" timeOffset="1">0 641 4642,'0'0'1217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43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3570,'0'0'5922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6.76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244 0 6531,'0'0'7491,"-71"103"-7491,71-93-304,-12 3-736,5-9-1537</inkml:trace>
  <inkml:trace contextRef="#ctx0" brushRef="#br0" timeOffset="1">26 388 1201,'0'0'15399,"-25"40"-15399,25-30-128,0-6-1137</inkml:trace>
  <inkml:trace contextRef="#ctx0" brushRef="#br0" timeOffset="2">26 388 9444,'109'150'3234,"-90"-160"-2962,-6 0-272,-13 3-896,6-3-3939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3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74 1825,'0'0'12176,"10"-2"-5858,-7-1-6444,-3-57-8350,0 52 3770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1.65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13 140 48,'0'-17'2993,"0"7"-880,0 0 48,0 0-256,0-3-176,0 3-112,0 0-161,0 0-303,0 4-369,0-1-159,0 0-193,0 4-304,0-4-80,0 1-48,0-1-560,0 4-1057,-13 0-1937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00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161 163 5234,'0'0'8372,"0"-33"-8372,0 30-512,-6 0-721,-1-1-944,1 1-1728</inkml:trace>
  <inkml:trace contextRef="#ctx0" brushRef="#br0" timeOffset="1">161 163 4786,'-109'-146'4226,"109"143"-2225,0 0-416,-6 3-881,-7-4-704,0-2-496,0 6-1169,7 0-2385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35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20 97 4418,'0'0'13110,"0"-60"-13110,0 47-176,0 3-1393,-7 3-2273,-5 1-2865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2.69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250 429 9925,'-160'-189'2945,"160"185"-1777,0 1-319,0-3-657,-7-1-192,-5 0 0,5-3-1121,-6 4-1136</inkml:trace>
  <inkml:trace contextRef="#ctx0" brushRef="#br0" timeOffset="1">13 110 5683,'0'0'9764,"0"-63"-9444,0 57-208,0-1-48,0 0-64,0-3-320,0 4-832,-6-1-1410,-1 4-2464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8500,'325'187'3311,"-268"-147"-1984,-56-40-1274,-1 1 0,1-1 0,0 1 0,-1 0 0,1-1 0,-1 1 1,1-1-1,-1 1 0,1 0 0,-1 0 0,0-1 0,1 1 0,-1 0 0,0 0 0,1-1 0,-1 1 0,0 0 0,0 0 0,0 0 0,0 1 0,0 130 9122,0-140-9621,-2-48-56,0 33 458,2 0 0,0-1 0,5-37 1,-3 59 50,-1 0 0,0 0 0,1 0 0,-1 0 1,1 0-1,0 0 0,0 0 0,0 1 0,0-1 1,0 0-1,0 1 0,0 0 0,0 0 0,0-1 1,1 1-1,-1 1 0,0-1 0,1 0 0,2 0 1,53-12 90,-56 12-92,28-3 152,0 1 1,1 2 0,50 3 0,-78-1-139,-1-1 1,0 0-1,0 1 1,0-1-1,0 1 1,0 0-1,0 0 1,-1 0-1,1 0 1,0 0-1,0 0 1,0 0-1,-1 1 1,1-1-1,-1 1 1,1-1-1,-1 1 1,0-1-1,1 1 1,-1 0-1,0 0 1,1 2-1,15 49 493,-8-22-187,-5-19-260,-1 1 0,0-1 1,0 1-1,0 16 0,-1 8-7852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03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128 212 7235,'0'0'8692,"-13"-39"-9636,7 32-1553,0 4-2354</inkml:trace>
  <inkml:trace contextRef="#ctx0" brushRef="#br0" timeOffset="1">128 212 5891,'-96'-195'5090,"96"191"-2993,0 1-688,0 0-1409,-6 3-192,-7-4-1457,0 1-2337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3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237 90 3666,'0'0'7075,"-45"0"-9748</inkml:trace>
  <inkml:trace contextRef="#ctx0" brushRef="#br0" timeOffset="1">237 90 5122,'-224'-83'465,"224"80"-465,-13 0-2145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3.7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167 240 3762,'0'0'3601</inkml:trace>
  <inkml:trace contextRef="#ctx0" brushRef="#br0" timeOffset="1">167 240 3842,'-115'-226'5090,"95"226"-4754,1-3-336,13-4-1296,-1 4-4211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7.8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9380,'0'0'6003,"39"109"-10757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19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12390,'0'0'8275,"64"159"-8243,-57-126-32,-1 4-736,1 0-1409,-1-1 1233,-6-6-353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5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5587,'0'0'11845,"122"50"-11365,-109-40-288,0 0-192,6 3-256,6 4-928,14 0-1986,-26-11-2849</inkml:trace>
  <inkml:trace contextRef="#ctx0" brushRef="#br0" timeOffset="1">544 246 2337,'0'0'12966,"141"73"-12966,-122-56-512,13 3-1409,-25-17-1745,6 3-4193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8.8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7603,'0'0'8084,"167"90"-8676,-142-74-1777,-18-9-913,6-4-6162</inkml:trace>
  <inkml:trace contextRef="#ctx0" brushRef="#br0" timeOffset="1">538 240 7123,'0'0'8932,"141"40"-8932,-109-27-480,-20-6-1841,-5-1-2625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22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0 100 4690,'0'0'12038,"58"0"-12038,-52 0-48,7 0-1361,-6 0-2625,5 0-2945</inkml:trace>
  <inkml:trace contextRef="#ctx0" brushRef="#br0" timeOffset="1">0 100 7299,'410'-67'3394,"-397"64"-1473,0 3-481,-7-3-383,0-4-769,7 0-256,-6 1-32,5-1-528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55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1 262 9204,'0'0'7188,"89"-33"-7188,-82 23-417,-7 3-1568,0 1-2721</inkml:trace>
  <inkml:trace contextRef="#ctx0" brushRef="#br0" timeOffset="1">1 262 7011,'332'-206'3330,"-319"196"-1682,-6 1-63,-1 2-368,0 0-625,1 4-304,-1 0-208,1-1-80,-1-2-400,-6-1-1921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49.88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0 290 6435,'0'0'6851,"77"-60"-7939</inkml:trace>
  <inkml:trace contextRef="#ctx0" brushRef="#br0" timeOffset="1">0 290 4242,'192'-253'5394,"-172"247"-4337,-8-1-497,1-3-560,-6 3-80,-7 4-1377,0 0-1264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286 392 4450,'0'0'11549,"0"0"-11483,0 0-1,0 0 1,1 0-1,-1 1 1,0-1-1,1 0 1,-1 0-1,0 0 1,0 1-1,0-1 1,1 0-1,-1 1 0,0-1 1,0 0-1,0 0 1,0 1-1,1-1 1,-1 0-1,0 1 1,0-1-1,0 0 1,0 1-1,0-1 1,0 0-1,0 1 1,0-1-1,0 0 1,0 1-1,0-1 1,0 0-1,0 0 1,0 1-1,0-1 0,0 0 1,0 1-1,-1-1 1,1 0-1,0 1 1,0-1-1,0 0 1,0 0-1,-1 1 1,1-1-1,0 0 1,0 0-1,-1 1 1,1-1-1,-18 0 189,0-1 1,0-1-1,1 0 1,-1-2-1,1 0 0,-26-9 1,33 9-229,1 0 0,0-1 0,0 0 0,0 0 0,1-1 0,0 0 0,0 0 0,0-1 0,1 0 0,0 0 0,1-1 0,-1 0 0,-8-15 0,11 13 50,1 0-1,0 0 1,0-1-1,1 1 1,1-1-1,0 1 1,0-1-1,1 0 1,0 0-1,3-11 1,-2-15 144,0 29-206,0 1 1,0 0-1,1 0 0,0 0 0,0 0 0,1 0 0,0 1 1,0-1-1,0 1 0,1 0 0,0 0 0,6-7 1,1-4-34,-10 14 821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2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0 183 3538,'0'0'0</inkml:trace>
  <inkml:trace contextRef="#ctx0" brushRef="#br0" timeOffset="1">0 183 3650,'122'-179'192,"-122"175"-192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55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0 386 3057,'0'0'7188,"39"-47"-7781</inkml:trace>
  <inkml:trace contextRef="#ctx0" brushRef="#br0" timeOffset="1">352 44 10373,'0'0'2785,"39"-40"-3681,-39 36-1874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0.90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0 542 7603,'269'-219'2193,"-256"209"-1280,-7 0-81,1 6-432,-7 1-336,0 0-64</inkml:trace>
  <inkml:trace contextRef="#ctx0" brushRef="#br0" timeOffset="1">448 104 7956,'0'0'4770,"71"-90"-6323,-71 83-880,0 1-2113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2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0 488 7635,'0'0'5763,"39"-73"-5891,-39 67-1681,0-1-3377</inkml:trace>
  <inkml:trace contextRef="#ctx0" brushRef="#br0" timeOffset="1">173 127 7684,'0'0'5522,"45"-113"-5970,-45 110-2033,0-7-3458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59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1 562 6819,'0'0'7299,"64"-77"-7459,-58 54-848,-6 16-1681,7-3-2962</inkml:trace>
  <inkml:trace contextRef="#ctx0" brushRef="#br0" timeOffset="1">276 124 8660,'0'0'3682,"25"-113"-6884,-25 103-4753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1.97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1 508 7972,'0'0'5218,"77"-116"-5458,-77 110-1505,0-4-2881</inkml:trace>
  <inkml:trace contextRef="#ctx0" brushRef="#br0" timeOffset="1">257 37 6979,'0'0'4914,"19"-36"-13077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44:52.3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1 210 8100,'0'0'3970,"19"-23"-10293</inkml:trace>
  <inkml:trace contextRef="#ctx0" brushRef="#br0" timeOffset="1">1 210 8404,'96'-176'3666,"-90"173"-2706,-6-4-736,0 1-144,0 2-80,0-2-16,0-1-1104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43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11909,'0'0'5715,"12"0"-5715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1:57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1 1 10325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05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6467,'0'0'16632,"32"0"-16632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1 276 560,'0'0'13807,"0"0"-13741,0 0 0,0 0 0,0 0 0,0 1 0,0-1 0,0 0 0,0 0 0,0 0 0,1 0 0,-1 1 0,0-1 0,0 0 0,0 0 0,0 0 1,0 0-1,0 1 0,1-1 0,-1 0 0,0 0 0,0 0 0,0 0 0,0 0 0,1 0 0,-1 0 0,0 0 0,0 1 0,0-1 0,1 0 0,-1 0 0,0 0 1,0 0-1,0 0 0,1 0 0,-1 0 0,0 0 0,0 0 0,0 0 0,1 0 0,-1 0 0,0 0 0,0-1 0,1-8 275,0 0-1,0 0 1,1 0-1,0 0 0,1 0 1,0 0-1,0 0 1,1 1-1,0-1 1,7-10-1,9-10 415,33-39-1,-32 42-621,-15 19-130,-1 1 1,1 0-1,0 1 0,1-1 1,-1 1-1,14-7 1,-19 11-223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2:42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1 0 7395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53:26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 1393,'0'0'5466,"0"-6"-5098,0-22 924,0 12-3488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29.4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232 150 691 0,'0'0'61'0,"0"0"-49"15,0 0-12-15,0 0 0 0,0 0 146 0,0 0 26 16,0 0 6-16,0 0 1 0,0 0-75 0,0 0-14 15,0 0-3-15,0 0-1 16,0 0-50-16,0 0-11 0,0 0-1 0,5-12-1 0,-5-8 22 0,0 12 5 16,0 8 1-16,0 8 0 0,0 4-31 0,0-12-5 15,0 0-2-15,0 0 0 0,0 0 24 0,0 0 5 16,0 0 1-16,0 0 0 16,0 0-1-16,0 0 0 0,0 0 0 0,0 0 0 15,0 0-5-15,0 0-1 0,0 0 0 0,0 0 0 0,0 8 0 0,0 4 0 16,4 0 0-16,-4 9 0 15,0-1-4-15,5 0 0 0,-5 8-1 0,0 5 0 0,0 11-7 0,4 5 0 0,-4-5-1 16,5-3 0-16,-5-1-11 0,0-3-1 0,0 3-1 16,4 1 0-16,-4-9 20 0,0 0 4 0,5-3 1 15,-1-9 0-15,1-4-55 16,0-4-12-16,-5 4-1 0,4 1-1 0,1-5 3 16,-5-4 1-16,4 0 0 0,-4-8 0 0,0 0-206 15,0 0-40-15</inkml:trace>
  <inkml:trace contextRef="#ctx0" brushRef="#br0" timeOffset="408">564 0 1112 0,'0'0'24'0,"0"0"6"0,0 0 1 0,0 0 0 0,0 0-31 0,0 0 0 15,0 0 0-15,0 0 0 0,0 0 92 0,9 8 12 0,-9-8 2 0,5 9 1 16,-5-9-35-16,0 12-6 0,0-4-2 0,0 4 0 15,0 0 0-15,5 8 0 0,-5 1 0 0,-5-1 0 16,0 0 0-16,1 8 0 0,4 1 0 0,0 3 0 16,4 5 0-16,-4 3 0 0,5 0 0 0,-5-3 0 15,9-5 0-15,-4 1 0 16,4-1 0-16,-5-4 0 0,5 5-52 0,-4-9-12 0,0 4 0 0,-1-3 0 16,1-1 0-16,4 4 0 0,-9-4 10 0,4 1-10 15,1 3 0-15,-1 0 0 0,1-7 0 0,0-5 0 16,-5-16-107-16,0 0-17 0,0 12-3 0,0-12-922 15</inkml:trace>
  <inkml:trace contextRef="#ctx0" brushRef="#br0" timeOffset="1036">0 628 806 0,'0'0'17'0,"0"0"4"0,0 0 1 15,0 0 2-15,0 0-24 0,0 0 0 0,0 0 0 0,0 0 0 16,0 0 56-16,0 0 6 0,0 0 2 0,0 0 0 0,0 0 25 0,0 0 6 15,0 0 1-15,0 0 0 0,0 0-22 0,0 0-4 16,0 0-1-16,0 0 0 0,0 0-17 0,0 0-3 16,0 0-1-16,0 0 0 0,0 0-24 0,0 0-6 15,0 0-1-15,0 0 0 0,0 0-7 0,0 0-2 16,0 0 0-16,0 0 0 0,0 0 8 0,0 0 2 16,0 0 0-16,0 0 0 0,0-8-2 0,0-1-1 15,0 9 0-15,0 0 0 0,0 0-3 0,0 0-1 16,0 0 0-16,0 0 0 15,0 0-30-15,0 0-5 0,0 0-2 0,0 0 0 0,0 0 57 0,0 0 11 0,0-4 2 0,0 4 1 16,0 0-21-16,0 0-4 0,0 0 0 0,0 0-1 16,0 0-19-16,0 0-19 0,0 0 4 0,0 0 1 15,0 0 14-15,0 0 0 0,0 0 0 0,0-4 0 16,0-4 0-16,0 4 0 0,0 4 0 0,0 0 0 16,0 0 8-16,0 0-8 0,0 0 0 0,0 0 0 15,0 0-48-15,4 16-17 0,-4-3-3 16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1:41.7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0 1036 0,'0'0'46'15,"0"0"10"-15,0 0-45 0,0 0-11 0,0 0 0 0,0 0 0 0,0 0 104 16,0 0 20-16,0 0 3 0,0 0 1 0,0 0-52 0,0 0-9 16,0 0-3-16,0 0 0 0,0 0 0 0,0 0 0 15,0 0 0-15,0 0 0 0,9 8-51 0,0-4-13 16,0 8 0-16,-4-8 0 0,-5-4 51 0,0 0 7 16,0 0 2-16,0 0 0 0,13 8-40 0,-4-4-7 15,-9-4-1-15,10 8-1 0,-10-8-11 0,13 8-9 16,1-3 9-16,0 3-13 0,-5 0 61 0,4 0 13 15,1 0 3-15,4-4 0 0,-18-4-52 0,14 4-12 0,-1-4 0 16,-13 0 0-16,0 0 0 0,10 0 0 16,3 0 0-16,-13 0 0 15,9 0 0-15,0 0 0 0,-9 0 0 0,10 4 0 0,3-4 0 0,-13 0 0 16,0 0 0-16,0 0 0 0,14 0 0 0,-14 0 0 0,0 0 0 0,0 0 0 16,0 0 0-16,0 0 0 0,14-8 0 0,-14 8 0 15,4-12 0-15,-4 12 0 0,0 0 0 0,0 0 0 16,5-16 0-16,-1 8 0 0,-4 8 0 0,0-13 0 15,0 13 0-15,0 0 0 0,0 0 0 0,0 0 0 16,0 0 0-16,0-8 0 0,0-4 0 0,-4 4 0 16,4 8 0-16,0 0 0 0,0 0 0 15,0 0 0-15,-5-4 0 0,1 0 0 0,4 4 0 0,0 0 0 16,0 0 0-16,0 0 0 0,-5 4 0 0,5-4 0 16,-5-4 0-16,5 4 0 0,0 0 0 0,0 0 0 15,0 0 0-15,0 0 0 0,0 0 0 0,0 0 0 0,0 0 0 16,0 0 0-16,-4 8 0 0,-1 0 0 0,5 8 0 15,0-4 0-15,-9-3 0 0,5 7 0 0,4-4 0 0,0 4 0 16,0 0 0-16,-5 5 0 16,5-1 0-16,-4 4 0 0,-1 0 0 0,5 1 0 0,-5 3 0 15,5 4 0-15,-4 1 0 0,4-1 0 0,-5 0 0 0,1-3 0 16,4-5 0-16,0 4 0 0,0 1 54 0,0-5 8 16,-5 0 2-16,5 1 0 0,-4-1-52 15,-1 0-12-15,1 4 0 0,4 5 0 0,-10-5 0 0,6 0 0 16,-1 1 0-16,-4-1 0 0,5 0 0 0,-1 1 0 0,-4-1 0 15,0 0 0-15,0-3 0 0,4 3 0 0,1-8 0 16,-10 1 0-16,0-1 0 0,5-4 0 16,0 0 0-16,0 0 0 0,0-4 0 0,4-3 0 15,5 3 0-15,-9-8 0 0,-4 0 0 0,4 4 0 16,-1-4 0-16,6-4 0 0,-5 4 0 0,9-4 0 0,0 0 0 0,0 0 0 16,0 0 0-16,-9 0 0 0,0 0 0 15,4-4 0-15,5 4 0 0,-5-4 0 0,1 0 0 16,4 4 0-16,-5-4-48 0,5-4-13 15,-4-4-3-15,-1 3 0 0,5 1 52 0,0 8 12 0,0 0 0 0,0 0 0 16,-9-8 0-16,9 4 0 0,0-8 0 0,-4 8 0 16,-1-4 0-16,5 8 0 15,0 0 0-15,0 0 0 0,9-4 0 0,-9-8 0 0,0-4 0 0,0 3 0 0,0 1 0 16,0 4 0-16,0 8 0 0,9-8 0 0,0 0 0 0,-4 0 0 16,-5 8 0-16,4-8 0 0,1 0 0 15,0 0 0 1,-1 4 0-16,-4 4 0 0,0 0 0 0,0 0 0 0,0 0 0 0,0 0 0 0,0 0 16 0,0 0 7 15,0 0 1-15,0 0 0 0,0 0 12 16,9-4 4-16,-4 8 0 0,4-4 0 0,-9 0-32 0,4 4-8 16,6 0 0-16,-10-4 0 0,9 4 0 0,-5 0 0 15,-4-4 0-15,9 8 0 0,0-4 0 0,-4 8 0 16,9 8 0-16,-5-8 0 0,-5-3 0 0,1-1 0 16,-5-8 0-16,0 0 0 0,0 0 0 0,9 12 0 15,-4 4 0-15,-1-4 0 0,-4-12 0 0,0 0 0 0,9 4 0 16,0 4 0-16,-9-8 0 0,9 8 0 0,0-4 0 15,1 4 0-15,-6 1 0 0,5 3 0 0,0 0 0 0,0-4 0 16,-9-8 0-16,10 8 0 0,-1 8 0 0,0-4 0 16,-9-12 16-16,0 0 3 0,0 0 0 0,13 4 0 15,1-4-31-15,-5 9-5 0,5-9-2 0,-5 4 0 16,-9-4 39-16,9 4 7 0,-9-4 1 0,9 4 1 16,0 4 5-16,0-4 1 15,0 0 0-15,1 0 0 0,-10-4-50 0,9 0-9 16,0 0-3-16,0 4 0 0,0 4 27 0,0 4 0 0,0-4 0 0,-9-8 0 15,0 0 0-15,14-4 9 0,-5 4-9 0,5 0 0 0,-1-4 24 16,1 4-3-16,0 0 0 0,-1 4 0 0,5 4-21 16,1 0 0-16,-6-4 0 0,10 0 0 0,4 1 15 15,-8-1-2-15,-19-4 0 0,9-9 0 0,-5-3-13 16,10 8-18-16,4 4 4 0,-4 0 1 0,0-4 61 0,-1-8 13 16,5-8 3-16,1 12 0 0,-1 8-52 0,0-4-12 15,-4-12 0-15,4 3 0 0,-4 9 0 0,4-4 0 16,-9 4 0-16,5 0 0 0,-1 0 0 0,-4 0 0 15,0 4 0-15,5 8 0 0,-5 4 0 0,5-8 0 16,-5-16 0-16,0 4 0 0,5 16 0 0,-5-12 0 16,-5-8 0-16,1 4 0 15,-1 0 0-15,6 4 0 0,-10-4 0 0,4 0 0 0,-4 8 0 0,0 0 0 0,0 0 0 0,0 0 0 16,0 0 0-16,0 0 0 0,0 0 0 16,0 0 0-1,0 0-153-15,0 0-31 0,0 0-5 0,0 0-2 0</inkml:trace>
  <inkml:trace contextRef="#ctx0" brushRef="#br0" timeOffset="1590">1227 1356 691 0,'0'0'30'0,"0"0"7"0,0 0-29 0,0 0-8 0,0 0 0 0,0 0 0 16,0 0 171-16,0 0 33 0,4 16 6 0,-4-16 2 16,-9-4-116-16,0 0-22 0,0-4-5 0,0-1-1 15,4 1-48-15,-4-4-9 0,0 4-3 0,5-4 0 0,-5 0 45 16,-1-4 9-16,1-1 2 0,0 1 0 0,5-8-52 15,-1 4-12-15,-9 0 0 0,10-1 0 0,-1 1 19 0,1-4 1 16,-5-13 0-16,4 5 0 0,1-4-11 0,-1 3-1 16,1 5-8-16,4 4 12 15,-5-5-31-15,5 1-6 16,9-4-2-16,-9 3 0 0,-4-7 55 0,4-1 12 0,4 5 1 0,1-4 1 0,-1 7-28 16,1-3-6-16,-1 0 0 0,1 7-8 15,-1 1 9-15,1 0-9 0,4-1 0 0,0 1 9 16,-4 0-9-16,4-5 8 0,-5 9-8 0,1-12 8 0,-1 4-8 0,1 3 0 15,0 5 9-15,4 0-9 0,-9 0 8 0,4 3-8 16,5 1 10-16,-4 4-10 0,-5 0 0 0,0 4 0 16,4-4 0-16,6 4 0 0,-6-1 8 0,1 1-8 0,-5 4 0 15,0 4 0-15,0 0 0 0,0 0 0 0,0 0 0 0,0 0-648 32,0 0-130-32</inkml:trace>
  <inkml:trace contextRef="#ctx0" brushRef="#br0" timeOffset="2282">1341 1097 633 0,'0'0'28'0,"9"4"6"0,0 0-34 0,0 0 0 0,-4 4 0 0,4 0 0 0,-5 4 235 0,5 0 40 15,0 4 8-15,-4-3 1 0,4-22-166 0,-4 9-34 0,4 9-6 0,0-1-2 16,0 4-55-16,0-4-11 0,0-12-2 0,0 4-8 16,0 0 58-16,0 4 5 0,5 0 1 0,-5 0 0 15,0-8-40-15,0 0-7 0,1 4-1 0,-1 0-1 16,-5 12-24-16,5-12-5 0,0-8-1 0,1 0 0 15,-6 0 63-15,5 0 13 0,-4 0 3 0,4-1 0 16,-5 1-52-16,1-4-12 0,0-8 0 0,-1 8 0 0,1-4 0 16,-1-1 0-16,-4 1 0 15,5-4 0-15,-5-4 54 0,0 3 8 0,0-3 2 0,0 0 0 0,-5 0-52 16,1-1-12-16,4 1 0 0,0 0 0 16,0 0 0-16,0-9 0 0,-5 5 0 0,5 4 0 15,0-1 0-15,5 1 0 0,-5-4 0 0,4 3 0 0,1 1 0 16,-5 0 0-16,0 4 0 15,4-13 0-15,1 5 0 0,-5 4 0 0,9-1 0 0,-5 1 0 0,-4 0 0 0,5 3 0 16,0 5 0-16,4-4 0 0,-5 4 0 0,5-4 0 16,-4 3 0-16,4 5 0 0,-4 0 0 0,4 4 0 15,0-4 0-15,0 4 0 0,0-4 0 0,-4 4 0 16,4 0 0-16,0-1 0 0,4 5 0 0,-3-4 0 16,-1 8 0-16,0-4 0 0,0 4 0 0,0 0 0 15,-5 4 0-15,6-4 0 0,-1 4 0 0,-5 0 0 0,1 4 0 16,-1-3 0-1,-4-5-165-15,0 12-36 0,-4 0-7 0,4-12-451 0,-9 16-89 0</inkml:trace>
  <inkml:trace contextRef="#ctx0" brushRef="#br0" timeOffset="2581">1336 757 1497 0,'9'8'32'0,"-9"-8"8"0,-13 4 0 0,13-4 4 16,4 0-36-16,-4-4-8 0,0 4 0 0,5-4 0 0,4 0 156 0,-5 0 28 16,1 4 7-16,4 4 1 0,5-4-97 0,-5 0-19 15,4 0-4-15,1 0-1 0,-5 0-11 0,0 4-3 16,10 0 0-16,-1 0 0 0,0 4 6 0,5-8 1 15,-1-4 0-15,1 4 0 0,0 0-52 0,0 0-12 16,-5 4 0-16,5-4 0 0,-5 4 0 0,0 0-12 16,0 0 3-16,-4-4 0 0,0 4 9 0,-1 0 12 15,1-4-2-15,-9 4-1 16,4 0-168-16,-5 0-33 0,5-4-8 0,-9 0 0 0</inkml:trace>
  <inkml:trace contextRef="#ctx0" brushRef="#br0" timeOffset="3004">2087 1396 1285 0,'0'0'28'0,"0"0"5"0,0 0 2 0,5 12 2 0,-1 0-29 0,1-4-8 16,-5-8 0-16,0 0 0 0,0 0 101 0,0 0 19 15,0 0 4-15,0 0 1 0,0 0-50 0,0 0-11 16,0-8-1-16,5 0-1 0,-1 0 2 0,1 0 0 16,4-4 0-16,-5 4 0 15,5 0 0-15,-4-4 0 0,4-5 0 0,-4 1 0 0,-1-8-19 0,1 0-3 16,4-5-1-16,0-15 0 0,0-1-14 0,-4 1-3 15,4-5-1-15,-5-3 0 0,-8 3-23 0,4 0 0 16,0 1 0-16,-5-1 0 0,-4 1 0 0,5 3-12 0,-10 1 2 16,5-1 0-16,-5 1 10 0,10-1 0 0,-1-3 0 0,-4 3 0 15,4 1 8-15,-4 3 0 0,0 5 0 0,0-1 0 16,4 9-8-16,-4 0 0 0,0 3 0 0,0 5 0 16,9 4 0-16,-4 0 0 0,-1 4 0 15,-4 3 0 1,4-3-58-16,1 8-13 0,4 0-2 0,0 0-667 0,-5 4-132 15</inkml:trace>
  <inkml:trace contextRef="#ctx0" brushRef="#br0" timeOffset="4826">2561 829 345 0,'0'0'31'0,"0"-4"-31"0,4-4 0 0,1 4 0 0,0 0 90 0,-1 0 12 16,-8-4 2-16,4 8 1 16,0 0-9-16,0 0-1 0,0 0-1 0,0 0 0 0,0 0-18 0,0 0-3 15,0 0-1-15,0 0 0 0,0 0-8 0,0 0-1 16,0 0-1-16,0 0 0 0,0 0-2 0,0 0-1 16,0 0 0-16,0 0 0 0,0 0-7 0,0 0 0 15,0 0-1-15,0 0 0 0,-10 0-19 0,10 0-4 16,0 0-1-16,0 0 0 0,0 0-9 0,0 0-2 15,0 0 0-15,0 0 0 0,0 0 7 0,0 0 1 0,0 0 0 0,0 0 0 16,0 0 14-16,0 0 3 0,0 0 1 0,0 0 0 16,10-8-5-16,-1 4-1 0,0 4 0 0,-9 0 0 15,0 0-2-15,13 0-1 0,6-4 0 0,-1 0 0 16,-5 4-2-16,1-4-1 16,0 4 0-16,-1 0 0 0,6 0-10 0,-6 0-1 0,1 0-1 0,4 4 0 15,0-4 14-15,1 4 2 0,-6 0 1 0,1-4 0 16,0-8-35-16,-14 8 0 0,13 0 0 0,-13 0 0 15,14-4-44-15,0 0-16 16,-14 4-4-16,13 0 0 0,-13 0 52 0,0 0 12 0,9-4 0 0,5 4 0 16,-14 0-87-16,9-4-14 0,-9 4-3 0,0 0-618 15,0 0-123-15</inkml:trace>
  <inkml:trace contextRef="#ctx0" brushRef="#br0" timeOffset="5108">2602 975 576 0,'0'0'51'0,"0"0"-41"16,0 0-10-16,0 0 0 0,9 0 283 0,0 0 54 0,0 0 11 15,0-4 3-15,0 4-183 0,-4-4-36 16,4 4-7-16,0 0-1 0,5-4-18 0,-1 4-3 0,-3 4-1 0,-1-4 0 15,4 0-82-15,1 0-20 0,4-4 0 0,-4 4 0 16,-1-4 0-16,1 4 0 16,0 0 0-16,-1-4 0 0,1 4 0 0,0 0 0 0,-5 0 0 0,0 0 0 15,0 0 0-15,-4 0 0 0,-5 0 0 0,9 0 0 16,-9 0-149-16,9 4-35 0,0-4-6 0,0 0-2 16</inkml:trace>
  <inkml:trace contextRef="#ctx0" brushRef="#br0" timeOffset="5862">3499 190 1036 0,'0'0'46'0,"0"0"10"0,0 0-45 0,0 0-11 0,0 0 0 0,0 0 0 0,0 0 156 0,0 0 28 0,0 0 7 0,0 0 1 16,-5 8-54-16,1 4-10 0,4 0-3 0,0 1 0 31,0 3-29-31,0 0-7 0,0 4-1 0,0 0 0 16,4 9-36-16,1-1-7 0,4 4-1 0,-9 1-1 15,0-1-23-15,0 1-4 0,-5-1 0 0,1 4-1 16,-1 1-7-16,5 7 0 0,0 1-8 0,-4-1 12 16,4 1-12-16,-5 7 8 0,5-3-8 0,0 0 0 15,-4-1 0-15,4-3 8 0,0-9-8 0,0-8 0 0,4-3 0 16,1-1 0-16,-5 0 0 0,-5-3 0 0,5-1-10 16,-4-12 10-16,4 4-8 0,0 0 8 15,0-12-124-15,0 0-20 0,0 0-4 0,0 0-912 16</inkml:trace>
  <inkml:trace contextRef="#ctx0" brushRef="#br0" timeOffset="6286">3608 226 1036 0,'0'0'23'0,"0"0"5"0,0 0 0 0,0 0 1 0,0 0-29 0,0 0 0 0,0 0 0 0,5-8 0 16,-1 0 57-16,-4 8 6 0,0 0 1 0,0 0 0 15,5-8 51-15,-5 8 10 0,0 0 3 0,0 0 0 16,0 0-52-16,0 0-9 0,0 0-3 0,4 12 0 15,1 0 0-15,-1 1 0 0,-4 3 0 0,5 0 0 16,-5 8 0-16,4 1 0 0,-4 7 0 0,5 4 0 16,-10 1 0-16,5-1 0 0,5 1 0 0,-5 3 0 15,0 9-51-15,0-5-13 0,5 5 0 0,-1-13 0 0,1 5 0 16,-1-1 0-16,-4 9 0 0,5-5 0 0,-1-3 54 0,-4-5 8 16,5-4 2-16,-1 13 0 15,-4-13-103-15,5 1-20 16,0-1-4-16,-5-4-1 0,4-3 52 0,-4-1 12 0,0-4 0 0,0-4 0 15,0-3-208-15,0-1-38 0,-9 0-8 16,9-12-2-16</inkml:trace>
  <inkml:trace contextRef="#ctx0" brushRef="#br0" timeOffset="6694">3499 1254 806 0,'0'0'36'0,"0"0"7"0,0 0-35 0,0 13-8 0,4-1 0 0,-4-12 0 16,0 0 54-16,0 0 9 0,0 0 1 0,0 0 1 0,0 0-1 15,0 0-1-15,0 0 0 0,0 0 0 0,0 0 52 0,0 0 10 16,9 0 3-16,0-4 0 16,1 4-27-16,3 0-5 0,1 0 0 0,0 4-1 0,-1-4 1 0,1 0 1 15,4 0 0-15,5-4 0 0,0 4-77 0,4-4-20 16,0 4 0-16,1 4 0 0,3-4 55 0,-3 0 7 16,4 0 2-16,4 0 0 0,-4 4-52 15,4 0-12-15,-4 0 0 0,5-4 0 0,-5 4 0 0,-5 0 0 16,0-4 0-16,-9 0 0 0,-4 4 0 0,-5-4 0 15,0 0 0-15,5 4 0 0,-14-4 0 0,0 0 0 16,0 0 0-16,0 0 0 0,9 0-10 0,-9 0-5 16,0 0-1-16,0 0 0 15,0 0-147-15,0 0-29 0,0 0-7 0,-5-8-1 0</inkml:trace>
  <inkml:trace contextRef="#ctx0" brushRef="#br0" timeOffset="7086">3594 797 806 0,'0'0'36'0,"0"0"7"0,0 0-35 0,9-4-8 16,5 0 0-16,-5 0 0 0,-9 4 104 0,9-4 18 15,5 0 4-15,0 0 1 0,-1 0-12 0,-4 4-3 16,10-4 0-16,-6 0 0 0,1 0-25 0,4 4-6 16,0 0-1-16,1 0 0 0,3 0-12 0,-3 0-2 15,3 0-1-15,1 0 0 0,4 4-52 0,1 0-13 16,-6 0 0-16,6-4 0 0,-5 0 0 0,-5 4 0 15,5-4 0-15,-1 4 0 0,-4 0 0 0,-4 0 0 16,0-4 0-16,-5 0 0 0,-9 0 0 0,0 0 0 16,9-8 0-16,-9 8 0 0,0 0 0 0,0 0 0 15,0 0 0-15,0 0 0 16,-5-8-151-16,-8 4-33 0,-1-4-6 0</inkml:trace>
  <inkml:trace contextRef="#ctx0" brushRef="#br0" timeOffset="7446">3394 344 230 0,'0'0'20'15,"0"0"-20"-15,9-4 0 0,5 0 0 0,-10-4 184 0,10 4 32 16,0 0 6-16,-1-5 2 0,-13 9-77 0,5-4-15 16,4-8-4-16,0 4 0 0,5 0 0 0,8-4 0 15,-3 4 0-15,3 4 0 0,-3-4-51 0,3 0-10 16,6 4-3-16,-5 0 0 0,4-5 0 0,0 5 0 16,0 0 0-16,1 4 0 0,-1 0-51 0,5 0-13 15,0-4 0-15,-5 4 0 0,5 0 0 0,0 0 0 16,0 0 0-16,-5 0 0 0,0 0 0 0,-4-4 0 15,0 4 0-15,-5 0 0 0,0 0 0 0,-4 0 0 16,-14-4 0-16,9 4 0 0,0-4 0 0,-4 4 0 16,4 4 0-16,0-8 0 15,-4 4-154-15,-5 0-34 0,0 0-6 0,0 0-2 0</inkml:trace>
  <inkml:trace contextRef="#ctx0" brushRef="#br0" timeOffset="8202">3212 2185 914 0,'0'0'40'0,"0"0"9"0,0 0-39 0,0 0-10 15,0 0 0-15,0 0 0 16,0 0 124-16,0 0 22 0,0 0 5 0,0 0 1 0,0 0-26 0,0 0-5 15,0 0-1-15,0 0 0 0,0 0-32 0,0 0-8 16,0 0 0-16,0 0-1 0,0 0-10 0,0 0-1 16,0 0-1-16,0 0 0 0,0 0-54 0,0 0-13 15,0 0 0-15,0 0 0 0,4-4 38 0,1 0 5 16,4-8 1-16,-4 4 0 0,4 0-25 0,-5-4-5 16,10-1-1-16,-5 1 0 0,5-4-1 0,-1-4 0 0,6 0 0 0,-1-1 0 15,0 1-2-15,-4 0-1 16,4 0 0-16,0 0 0 0,-4-1-18 0,-1 5-4 0,1 4-1 15,0-4 0-15,-5 0 14 16,5 3 0-16,-5 9 0 0,-5-4 0 0,5 0 0 0,-4 4 0 0,-5 4 0 0,0 0 0 16,4-12-116-1,-4 0-20-15,-4 0-4 0,4 4-560 0,-9 0-112 0</inkml:trace>
  <inkml:trace contextRef="#ctx0" brushRef="#br0" timeOffset="8514">3171 1853 1267 0,'0'0'56'0,"0"0"12"0,0 0-55 0,0 0-13 16,0 0 0-16,0 0 0 0,0 0 156 0,4 4 29 15,6 9 6-15,-6-5 1 0,-4-8-116 0,5 12-24 16,-1-4-4-16,5 0 0 0,-9-8 3 0,9 4 1 15,1 0 0-15,3 8 0 0,1-4 3 0,0 4 1 0,-1 5 0 16,1-1 0-16,-5-8-16 0,9 4-2 0,0 0-1 16,1 4 0-16,-6-3-29 0,5 3-8 0,-4 0 0 0,0 0 0 15,-10 4 24-15,5-4 3 16,1 1 1-16,-1-1 0 16,-5 4-45-16,1-4-9 0,-1-4-2 0,5 1 0 0,1 3 8 0,-1-8 2 0,-5 0 0 15,5-4 0-15,-9-4-227 16,0 0-46-16,0 0-9 0,0 0-1 0</inkml:trace>
  <inkml:trace contextRef="#ctx0" brushRef="#br0" timeOffset="9221">3708 2124 403 0,'0'0'36'0,"0"0"-36"0,0 0 0 0,0 0 0 16,0 0 148-16,0 0 22 0,0 0 5 0,0 0 1 15,0 0-39-15,0 0-7 0,0 0-2 0,0 0 0 16,0 0-52-16,0 0-12 0,5-8-1 0,-5 8-1 31,0 0-7-31,0 0-2 0,0 0 0 0,9 0 0 0,0-16-32 0,0 4-6 0,-4 0-2 0,4 0 0 16,-5 4-13-16,1-4 0 0,4 3 0 0,-5-3 0 15,6 0 0-15,-6 4 0 0,5 0 0 0,-4 0 0 16,-5 8 0-16,9 0 0 16,-5-4 0-16,6-4 0 0,-6 0 0 0,1 4 0 0,-1-4 0 0,1 8 0 0,-1-5 0 15,1 1 0 1,-5 4 0-16,0 0 0 0,0 0 0 0,0 0 0 16,0 0 0-16,0 0 0 0,0 0 0 0,0 0 0 15,0 0 0-15,0 0 0 0,0 0 0 0,9 9 0 16,-9-9 0-16,5 12 0 0,-5-12 54 0,4 8 8 15,1 4 2-15,-1 0 0 0,1 0-52 0,-1 0-12 16,5 0 0-16,0 5 0 0,-4-5 0 0,0 4 0 16,4-8 0-16,-5 4 0 0,5-4 0 0,0 0 0 15,1 0 0-15,-1 1 0 0,-9-9 0 0,4 4 0 16,-4-4 0-16,9 8 0 0,0 0 0 0,1 0 0 16,-10-8 0-16,9 4 0 0,0 0 0 0,-9-4 0 15,0 0 0-15,0 0 0 0,0 0 0 0,9-4 0 16,-5 0 0-16,-4 4 0 0,5-4 0 0,4-8 0 0,0 4 0 15,0 4 0-15,-4-5 0 0,4 1 0 0,-5-4 0 16,1 0 0-16,4 0 54 0,-4 0 8 0,-1 0 2 16,5 8 0-16,-4-4-52 0,-5-1-12 0,4-3 0 15,1 0 0-15,0 0 0 0,-1 4 0 0,-4 0 0 16,0 0 0-16,0 8 0 0,0 0 0 0,0 0 0 0,0 0 0 16,0 0-202-1,0 0-43-15,0 0-9 0,0 0-2 0</inkml:trace>
  <inkml:trace contextRef="#ctx0" brushRef="#br0" timeOffset="9598">4364 1687 1497 0,'0'0'32'0,"0"0"8"0,0 0 0 0,0 0 4 0,0 0-36 0,0 0-8 0,4 9 0 0,1 3 0 16,-5 0 53-16,4 4 9 0,-4 0 2 0,5 4 0 15,0-3 31-15,-5 3 6 0,0 4 2 0,4 0 0 16,1 13-63-16,-1-17-12 0,-4-4-2 0,0 0-1 16,0 5-25-16,0-5 0 0,5 0 0 0,-5 0 0 15,-5 0 0-15,5-3 0 0,0-1 0 0,0-4 0 16,0 0 0-16,0 0 0 0,0-8 0 0,0 0 0 16,0 0-165-16,0 0-39 0,0 0-7 15</inkml:trace>
  <inkml:trace contextRef="#ctx0" brushRef="#br0" timeOffset="9989">4163 1696 633 0,'0'0'28'0,"0"0"6"0,0 0-34 0,0 0 0 16,10-9 0-16,-1 1 0 0,0 0 140 0,0 4 22 15,-9 4 4-15,9-8 1 0,0 0-84 0,-4 4-17 16,4-4-3-16,-9 8-1 0,9-8-41 0,4 12-8 16,1 0-1-16,0 0-1 0,-1-12 93 0,6 8 20 15,-6 0 3-15,6 0 1 0,-1 4-52 0,0 4-9 0,0 4-3 16,5 4 0-16,-5-12-15 0,5 4-3 0,-5 5-1 0,0-1 0 16,5 0-13-16,-9 4-2 0,4 0-1 0,-4 4 0 15,4 1-13-15,-4-5-2 16,-5 4-1-16,0 0 0 0,-5 1-13 0,1-1 0 0,-5 0 0 15,0 0 0-15,-5 1 0 0,-4-1 0 0,5 4 0 0,-10-4 0 16,0 1 0-16,1-1-12 0,-1 4 12 0,0-8-10 16,1 0 10-16,-6 1 0 0,6-5 0 0,-1 0 0 15,0 0-17-15,1-4 1 0,4 0 1 0,0-4 0 16,4 0 15-16,5-4 0 0,-9 0 0 0,4 4 0 16,1 4 0-16,4-8 0 0,0 0 0 0,0 0 0 15,0 0-208-15,0 0-38 0,0-24-8 16,4 4-2-16</inkml:trace>
  <inkml:trace contextRef="#ctx0" brushRef="#br0" timeOffset="12340">5370 558 1958 0,'9'4'43'0,"-9"-4"9"0,-9-4 1 0,9 4 3 0,0 0-45 0,0 0-11 15,0 0 0-15,0 0 0 0,-5-4 95 0,1 0 17 0,-1 0 3 0,5 0 1 16,-4 0-62-16,-5 0-12 0,4 0-2 0,1 0-1 16,-10 0-2-16,5 0 0 0,-5-4 0 15,10 4 0-15,-6 0-29 0,1 0-8 0,0-4 0 0,5 3 0 16,-1 1 52-16,-4 0 10 0,0 0 2 0,4 4 0 16,1 4-64-16,-5 0 0 0,4-8-12 0,-9 0 2 15,10 0 10-15,-5 4 8 0,-5-4-8 0,1 8 11 0,-6-4-3 16,1 12-8-16,4 1 12 0,-4 3-4 15,-5 0-8-15,5 4 0 0,-5 4 0 0,1 5 0 16,-1-5 0-16,0 4 12 0,0 1 0 0,1 3 0 0,-6 5-12 16,15 3 0-16,17 0 0 0,5-3 0 0,-9-1 0 15,-9-3 0-15,-4-1 0 0,8 4 8 0,5-3 2 16,9-1 0-16,-4 1 0 0,13-5 0 0,9 4 20 16,-4-7 4-16,-9-5 1 0,4-4 0 0,5 0-6 0,4-4-1 15,-4-4 0-15,4 1 0 16,5-1-12-16,-9-4-4 15,-1-4 0-15,6 4 0 0,-1-4-12 0,-4 0 9 0,4 0-9 0,-4 0 8 0,4-4 14 16,1 4 2-16,-6-4 1 0,6 4 0 0,-10-4-25 0,-5 0 0 0,-3-1 0 16,-1 1 0-1,0 0-97-15,-9 4-25 0,0 0-5 0,4-12-1229 0</inkml:trace>
  <inkml:trace contextRef="#ctx0" brushRef="#br0" timeOffset="12748">5962 1315 1728 0,'0'0'38'0,"4"8"8"0,1 4 2 0,-5-4 0 0,0-8-39 0,0 0-9 0,0 0 0 0,0 0 0 0,0 0 104 0,0 0 20 16,-5 4 3-16,-4-4 1 0,0-4-103 0,5 4-25 16,-10-4 0-16,5 4 0 0,0-4 56 0,0 0 7 15,-5-4 1-15,0 4 0 0,1-8-52 0,4 4-12 16,-5-8 0-16,0-5 0 0,-4 1 54 0,9 0 8 15,0-4 2-15,4-5 0 0,-8 1-52 0,3-4-12 16,6-9 0-16,-5 1 0 0,0-1 0 0,0-7 0 0,-5-1 0 16,9 5 0-16,1-1 0 0,4 5 0 0,0-5 0 15,-5 17 0-15,5-5 0 0,5 5 0 16,-5 0 0-16,4-1 0 0,-4 1 0 0,5 4 0 0,0-4 0 0,4-1 0 16,-5 1 0-16,1 4 0 0,-1 3 0 0,5 5-782 15,-9 4-159-15</inkml:trace>
  <inkml:trace contextRef="#ctx0" brushRef="#br0" timeOffset="13914">6281 1335 288 0,'0'0'25'0,"0"0"-25"16,0 0 0-16,0 0 0 0,0 0 318 0,0 0 58 15,4 21 12-15,1-13 3 0,-5-8-203 0,0 0-41 16,0 0-8-16,4 12-2 0,-4-4-63 0,5 0-13 16,-5-8-2-16,0 0-1 0,0 0-42 0,4 12-8 15,1-4-8-15,-1 4 12 0,-4-12 41 0,5 8 9 16,-5-8 2-16,14 5 0 0,-5-1-52 0,0 0-12 15,0 0 0-15,0 0 0 0,0 0 47 0,-9-4 6 0,9-4 2 0,0 0 0 16,0 0-37-16,1-4-7 0,-1 3-2 0,-5-7 0 16,5 4-9-16,0 0 0 0,1 0 0 0,-6-4 0 15,-4-8 0-15,5-5 0 0,-1 5 0 0,-4-8 0 16,-4-5 0-16,-1 5 0 0,5 0 0 16,-4-5 0-16,-1-3 0 0,0 0 0 0,5-5 0 0,0 1 0 15,-4-1 0-15,4-3 0 0,0 3 0 0,0 1 0 16,0 3 0-16,0 1 0 0,-5 3 0 0,5 9 0 15,0 4 0-15,-4-4 0 0,4 3 0 16,0 5 0-16,0-4 0 0,0 8 0 0,0-4 0 0,-5 4 0 16,5-1 0-16,0 1 0 0,0 0 0 0,0 4 0 0,0 0 0 15,0-4 0-15,0 4 0 0,5 0 0 0,-5 0 0 16,4-1 0-16,1 5 0 0,-1 0 0 0,6 0 0 0,-1 0 0 16,0 0 0-16,0 4 0 0,0-4 0 0,5 4 0 15,-1 0 0-15,1 4 0 0,0 0 0 0,-5-4 0 16,4 4 0-16,-4-4 0 15,5 4-49-15,-5 0-12 0,0 4-3 0,-4 1 0 16,-1-1-153-16,1 4-31 0,-10 12-7 0,5-24-1 16</inkml:trace>
  <inkml:trace contextRef="#ctx0" brushRef="#br0" timeOffset="14170">6121 1076 979 0,'0'0'43'0,"0"0"9"0,0 0-41 0,9 0-11 0,5 4 0 0,-5-4 0 15,0 4 315-15,5-4 61 0,-1 0 12 0,1 0 2 16,-5 0-221-16,5 0-44 0,9 0-9 0,-5 0-1 16,5 0-74-16,-1 0-14 0,1 0-3 0,4 0-1 0,-8 0 13 15,3 0 2-15,1 4 1 0,-5-4 0 0,-4 0-11 0,4 5-3 16,-4 7 0-16,4-8 0 15,-4-4-122-15,-1-8-25 0,1 4-5 0,0 0-1 16,-5 4-102-16,0 0-21 16,9-5-4-16,-18 5-1 0</inkml:trace>
  <inkml:trace contextRef="#ctx0" brushRef="#br0" timeOffset="14480">6932 1437 1209 0,'0'0'108'0,"0"0"-87"0,0 0-21 0,0 0 0 15,0 0 112-15,0 0 19 0,0 0 3 0,0 0 1 16,-10-5-35-16,1 1-6 0,5 0-2 0,-1-4 0 16,-4 0-37-16,0-4-8 0,-5 4-2 0,5-4 0 15,0-8 15-15,-4-1 4 0,-1 1 0 0,0-8 0 16,5-1-52-16,-5 1-12 0,5-4 0 0,0-1 0 15,0-3 0-15,5 0 0 0,-6-1 0 0,6 1 0 16,-1-5 0-16,1 1 0 0,4 7 0 0,0-3 0 16,0 4 0-16,4-1 0 0,1 5 0 0,-1 0 0 0,1 7 0 15,9-3 0-15,-5 0 0 0,0 3 0 0,0 5 0 16,0 0 0 0,0 8 0-16,0-4 0 0,0 4-56 0,1 4-13 0,3 0-3 0,-4 0-601 15,0 0-120-15</inkml:trace>
  <inkml:trace contextRef="#ctx0" brushRef="#br0" timeOffset="14794">7095 1295 1321 0,'0'0'58'0,"0"0"13"0,0 0-57 0,0 0-14 0,0 0 0 0,0 0 0 16,0 0 120-16,0 0 20 16,0 0 5-16,-4-4 1 0,4 0-35 0,0-4-7 0,0-4-2 0,4-1 0 15,-4-3-32-15,5 0-6 0,4 0-2 0,0-12 0 16,0-5-18-16,5 5-4 0,-5-1-1 0,-4 5 0 16,4 0-15-16,0 4-2 0,0 3-1 0,-4 1 0 15,4-8-9-15,0 4-1 0,0 0-1 0,4-1 0 16,-8 1-10-16,4 8 8 0,0-4-8 0,0 4 8 15,-4-1-69-15,-5 13-15 0,4-8-2 0,-4 8-675 16,0 0-135-16</inkml:trace>
  <inkml:trace contextRef="#ctx0" brushRef="#br0" timeOffset="14999">6973 927 576 0,'-5'28'51'0,"5"-28"-41"15,0 0-10-15,9 8 0 0,5 4 298 0,-5 0 58 16,5-12 11-16,4 12 2 0,4 9-181 0,-3-9-37 16,-6-4-7-16,1 0-2 0,4 4-62 0,0 4-13 15,1 1-3-15,-6 7 0 0,-4 4-28 0,5-8-7 16,-5-12-1-16,5 1 0 16,-5 3-44-16,0 0-10 0,5 0-2 0,-5 0 0 15,0-4-36-15,0 0-7 0,5 4-1 0</inkml:trace>
  <inkml:trace contextRef="#ctx0" brushRef="#br0" timeOffset="15249">7551 1437 748 0,'0'0'67'0,"0"0"-54"0,13-9-13 0,-3 9 0 0,-1 0 191 0,0-4 35 0,0-8 7 0,4-4 2 0,-3 0-79 0,3 0-16 15,1-1-4-15,-5-3 0 0,0 0-49 0,0-8-11 16,0 3-1 0,-4-7-1-16,-1-4-44 0,-4-1-9 0,0 1-1 0,0-5-1 0,-9-3 13 0,0-5 2 15,0-3 1-15,-5 3 0 0,-4 5-27 0,0-1-8 16,0 0 0-16,0 5 0 0,-5 0 0 0,5 3 8 16,-1 5-8-16,6 3 0 0,-5 1 0 0,4 4-14 15,0 8 1-15,-4-1 0 16,4 5-207-16,1 0-40 0</inkml:trace>
  <inkml:trace contextRef="#ctx0" brushRef="#br0" timeOffset="23913">7979 1683 1609 0,'9'13'35'0,"-9"-13"7"16,0 0 2-16,0 0 2 0,0 0-37 0,0 0-9 0,0 0 0 0,0 0 0 0,0 0 77 0,0 0 14 16,0 0 2-16,9 0 1 0,0 0-46 0,0-9-10 15,0-11-2-15,0 4 0 0,5-4-4 0,-5 0 0 16,0 3-1-16,5-7 0 0,-5-4-43 0,0 3-8 15,0 5-1-15,-4 4-1 16,-5 0-56-16,4 4-11 0,-4 0-3 0</inkml:trace>
  <inkml:trace contextRef="#ctx0" brushRef="#br0" timeOffset="24729">8534 1388 1267 0,'0'0'56'0,"0"0"12"0,0 0-55 0,0 0-13 0,0 0 0 0,0 0 0 16,0 0 105-16,5 8 19 0,-5-8 3 0,0 0 1 16,4 8-52-16,-4-8-9 0,5 4-3 0,-5-4 0 15,0 0 0-15,13 4 0 0,-3 0 0 0,-1-4 0 0,-9 0 0 0,9 0 0 16,0 0 0-16,-9 0 0 0,14-4-51 0,-5-4-13 16,0 0 0-16,-5 4 0 0,5-8 0 0,-4 0 0 15,4 4 0-15,-4-5 0 16,4 1 0-16,-5-4 0 0,5 0 0 0,1-4 0 0,-6 4 20 0,1-5 0 15,-1-3 1-15,-4 0 0 0,0-5-21 0,0-7 0 16,0 0 0-16,0 3 0 0,0-3-12 16,-4-1-8-16,-1 5 0 0,5-4-1 0,-4 7 33 15,-1-3 8-15,0 4 0 0,1-1 1 0,-1 1-33 16,5 8-8-16,-4 7 0 0,4-3-1 16,-5 0 37-16,5 4 8 0,5-8 2 0,-5 4 0 0,4-1-18 15,-4 5-8-15,5-4 0 0,-1 0 8 0,1 0-8 0,4 4 8 16,-4-5-8-16,8 9 8 0,-4-4-8 0,5 4 0 15,0-4 9-15,-1 4-9 0,1-4 0 0,4 4 9 16,-4 3-9-16,0-3 0 0,-1 0 9 0,1 8-9 16,4 8 0-16,-4-4 9 0,-1-16-9 0,1 8 0 0,4 12 0 15,-9-8 8 1,0-4-41-16,5-4-9 0,-5 12-2 0,-9-4 0 16,5 16-124-16,-5-16-26 0,-5 13-5 0</inkml:trace>
  <inkml:trace contextRef="#ctx0" brushRef="#br0" timeOffset="24996">8534 890 633 0,'0'0'28'0,"0"0"6"0,0 0-34 0,9 8 0 15,0 0 0-15,0-4 0 0,1 4 352 0,-10-8 64 16,9 0 13-16,-9 0 3 0,13 0-244 0,-8 0-48 15,9 0-9-15,-5 5-3 16,4-1-102-16,1 0-26 0,9 4 0 0,0-4 0 0,-1-4 56 0,1 4 7 16,0-4 1-16,0 8 0 0,4-4-64 0,-4 0-15 15,-1 0-1-15,6 0-1 0,-10 0 17 0,0-4-10 0,0 0 10 16,-4 0-8 0,4 0-97-16,-4 4-19 0,0 0-4 0,-14-4-990 0</inkml:trace>
  <inkml:trace contextRef="#ctx0" brushRef="#br0" timeOffset="25561">8543 291 1267 0,'0'0'56'0,"0"0"12"0,0 0-55 0,0 0-13 16,0 0 0-16,0 0 0 0,0 0 105 0,0 0 19 16,0 0 3-16,0 0 1 0,0 0 0 0,0 0 0 15,0 12 0-15,0-12 0 0,0 0-52 0,0 0-9 16,0 0-3-16,0 0 0 16,0 0 0-16,0 0 0 0,0 0 0 0,0 0 0 0,5-4-51 0,-1-4-13 0,1-8 0 15,-1 8 0-15,-4-4 0 0,5 4 0 0,4-4 0 0,-4-1 0 16,-1-3 0-16,5 0 0 0,-4 4 0 0,4-4 0 15,-4 0 0-15,4-1 0 16,-5 5 0-16,5 0 0 0,0 0 0 0,1 4 0 0,-1 0 0 0,0 0 0 16,-5-5 0-16,5 5 0 0,-4 4 0 15,4 0 0-15,-4-4 0 0,4 4 0 0,-9 4 0 0,0 0 0 16,0 0 0-16,9-4 0 0,-9 4 0 0,0 0 0 16,9 4 0-16,5 8 0 0,-5 0 0 0,0 1 0 15,-5 3 0-15,5 0 0 0,-4 4 0 16,4 0 0-16,-4 1 14 0,8-1 0 0,-4 12 0 0,5-7 0 15,-5-5-14-15,-4-4 0 0,4 4 0 0,0 0 0 0,5 1-8 0,-5-5-5 16,-9-16-1-16,9 12-778 16,0-8-155-16</inkml:trace>
  <inkml:trace contextRef="#ctx0" brushRef="#br0" timeOffset="26063">9549 1497 1497 0,'0'0'32'0,"0"0"8"0,0 0 0 0,0 0 4 0,0 0-36 0,0 0-8 15,0 0 0-15,-9 4 0 0,5-4 53 0,-5 4 9 16,4-4 2-16,-4-4 0 0,0 0 0 0,-5 4 0 31,5-8 0-31,0 0 0 0,-5 0 0 0,1 0 0 0,4-8 0 0,-5 4 0 0,5-9-52 0,-5 1-12 16,1 0 0-16,3-4 0 0,1-1 0 0,-4-3 0 15,4-9 0-15,-1 1 0 0,6-4 34 0,-1 3 4 16,1-7 1-16,4 3 0 0,-5 9-25 0,10-5-5 16,-5-7-1-16,4 7 0 0,-4 1 8 0,9 4 0 15,-4-1 1-15,4 5 0 0,-4-4-17 0,4 7 0 16,0 1 0-16,0 4 0 0,-4-5 0 0,4 5 0 15,0 0 0-15,0 4 0 0,-5 0 0 0,1 4 0 0,4 7 0 16,-4-3 0 0,-5 4-150-16,9 0-34 0,-9-4-6 0,4 0-411 0,-4 8-83 0</inkml:trace>
  <inkml:trace contextRef="#ctx0" brushRef="#br0" timeOffset="26380">9700 1267 1263 0,'0'0'56'0,"0"0"12"0,0 0-55 16,0 0-13-16,0 12 0 0,0-12 0 0,0 0 106 0,0 0 18 15,0 0 4-15,0 0 1 0,0 0-52 0,0 0-10 16,0 0-3-16,0 0 0 0,4-8 0 0,1-5 0 15,-1 1 0-15,-4-4 0 0,0 4 0 0,9-8 0 16,-4-5 0-16,9-3 0 0,-5 0 0 0,0-1 0 31,5-3 0-31,-1 4 0 0,-4-5-51 0,10 5-13 16,-6 0 0-16,1 3 0 0,-1 5-10 0,1 0-5 16,0-8-1-16,4 3 0 0,-4 5 26 0,-5 8 5 15,4 8 1-15,-3-8 0 16,-1-4-64-16,-5-1-13 0,1 5-3 0,-1 4 0 15,-4 0-128-15,0 8-27 0,0 0-5 0</inkml:trace>
  <inkml:trace contextRef="#ctx0" brushRef="#br0" timeOffset="26597">9663 809 806 0,'0'0'72'0,"5"8"-58"0,4 9-14 0,-5-5 0 16,1-4 208-16,4 0 38 0,-4 0 8 0,4 0 2 0,0 0-103 15,-5 4-20-15,1 0-4 0,4 5-1 0,0 3-51 16,5 0-10-16,0 4-3 0,-1 1 0 0,5-5-4 0,1 4 0 16,3 4-1-16,-3-7 0 0,-1-1-47 0,-5 0-12 15,6-4 0-15,-6-3 0 0,1 3-12 0,0-8-4 16,-5 0 0-16,0 0-1 16,0 0-134-16,0-8-26 0,0 4-6 0,0 0-775 15</inkml:trace>
  <inkml:trace contextRef="#ctx0" brushRef="#br0" timeOffset="26927">10200 1372 1296 0,'0'0'57'0,"5"8"12"0,4 0-55 0,0-4-14 0,-4 4 0 0,4-4 0 16,0 0 85-16,-9-4 15 0,5-8 2 0,-1 4 1 16,1-4-69-16,-5 8-14 0,4-8-2 0,1 0-1 15,4-4 29-15,-5-1 6 0,1 1 0 0,0-4 1 16,-1-4 18-16,1 0 3 0,-5-5 1 0,4-3 0 16,1 0-111-16,-5-5-23 0,4 1-4 0,-8-4-1 15,-1-5 75-15,1 1 14 0,-5-5 3 0,-1 5 1 16,1 3-29-16,-4 1 0 0,-1 3 0 0,0-3 0 0,1-13 0 15,-1 9 0-15,0 8 0 0,1-1 0 0,4 1 0 16,0 4 9-16,-1 3-9 0,1 5 12 0,5 0-12 0,-5 12 0 16,4 4-12-16,-4 4-601 15,9-8-120-15</inkml:trace>
  <inkml:trace contextRef="#ctx0" brushRef="#br0" timeOffset="27497">10638 1566 748 0,'0'0'33'0,"0"0"7"0,0 0-32 0,0 12-8 15,0-12 0-15,0 0 0 0,-5 8 176 0,5-8 32 16,0 0 8-16,0 0 0 0,0 0-99 0,0 0-20 16,0 0-4-16,0 0-1 0,5-8-52 0,-1-8-10 15,5-4-2-15,0-1-1 0,0-7 29 0,5 0 7 16,-9 0 1-16,8-9 0 0,-8 1-52 0,4-9-12 15,0 1 0-15,-4-5 0 0,-5 1 15 0,-5-1 0 16,1-16 0-16,-1 4 0 0,-4 5-15 0,-5-1 0 16,1 1 0-16,-6-1 0 0,6 8 0 0,-6-3 0 0,-3 3 0 15,-1 1 0-15,0-1-9 0,-4 9-5 0,0 7-1 16,8 5 0-16,1-1 15 0,4 9 0 0,-4 0-10 16,5 12 10-16,-1 0-104 15,0 4-17-15,5 4-3 0,0 8-720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0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129 303 1483 0,'-37'4'65'0,"37"-4"15"0,0 0-64 0,0 0-16 16,0 0 0-16,0 0 0 0,0 0 108 0,0 0 18 15,0 0 4-15,0 0 1 0,5 4-53 0,-1-4-10 0,1 0-3 16,4 0 0-16,0 0-1 0,0-4 0 16,0 0 0-16,5 4 0 0,4-4 0 0,5-4 0 15,4 4 0-15,-4-4 0 0,4 0-13 0,5 0-3 0,5 4-1 0,8-4 0 16,1 4-2-16,-5 4 0 0,13 0 0 0,-4 0 0 15,5-4-7-15,0 4-2 0,4 4 0 16,0 0 0-16,-9-4-28 0,9 0-8 0,0 4 0 0,-13-4 0 16,-5-4-10-16,-9 0-3 0,0 0-1 0,-5 0 0 15,-9 4 2-15,0 0 1 0,1 0 0 0,-10 0 0 32,0 8-108-32,-9-8-21 0,0 0-5 0,0 0-663 0,-18-4-132 0</inkml:trace>
  <inkml:trace contextRef="#ctx0" brushRef="#br0" timeOffset="612">83 328 172 0,'0'0'16'0,"-9"0"-16"16,4 0 0-16,-4-4 0 0,5 4 157 0,-5 0 29 15,4 0 6-15,5 0 0 0,0 0-64 0,0 0-14 16,-5-9-2-16,1 5-1 0,4 4-12 0,0 0-3 16,0 0 0-16,0-8 0 0,0 0-24 0,0 0-6 0,4 0-1 0,-4 4 0 15,0 4 45-15,10-4 9 0,-6-4 1 0,5 4 1 16,0-4-40-16,0 0-8 15,1-5-1-15,-1 1-1 16,4 0-23-16,-4 0-5 0,1 0-1 0,3 0 0 16,1-4-42-16,0 3-9 0,-5 1-2 0,4-4 0 15,1 0 11-15,4-4 0 0,-4 4 0 0,-1 3 0 16,-3 1 26-16,-1 4 7 0,-5-8 2 0,1 12 0 16,-5-4-35-16,0 8 0 0,0 0 0 0,0 0 0 15,0 0 0-15,-5-4 0 0,-4 8 0 0,-5-4 0 16,1 8-17-16,-1 0-1 0,5 4 0 0,-9 0 0 15,4 4 3-15,1 5 1 0,-1 3 0 0,-4-4 0 16,4 0-14-16,0-3-2 16,-4 3-1-16,4 0 0 0,1-4 20 0,4 9 11 15,0-5-12-15,-5 4 12 0,5-8-28 0,0 5 0 0,4-5 1 0,1-4 0 16,-1 4 58-16,5-8 11 0,0-8 2 0,0 8 1 0,0 8-8 16,0-3-1-16,5-9-1 0,-1 0 0 0,1-4 4 15,-5 8 1-15,4 8 0 0,5-4 0 0,-4-8-3 0,4 0 0 16,0 4 0-16,0-4 0 0,0 0-1 0,5 0-1 15,-5 0 0-15,9 5 0 0,-4 3-35 0,0-4 0 16,-1-4 0-16,6 0 0 0,-6 0 0 0,5 0 0 16,1 4 0-16,-10-8 0 0,4 4 18 0,-4 0-3 15,5-4-1-15,0 4 0 16,-5-4-108-16,5 0-22 0,-5-4-4 0,4 0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2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469 717 1260 0,'0'0'56'0,"0"0"11"0,0 0-54 0,9 8-13 16,5-4 0-16,-5-4 0 0,0 4 102 0,-9-4 18 16,0 0 3-16,0 0 1 0,0 0 8 0,0 0 1 15,-9 4 1-15,-5 0 0 0,1-8-102 0,4 4-20 16,4 0-4-16,0 0 0 0,1-4 64 0,4 0 12 15,0-4 4-15,-5 0 0 0,5 0-9 0,0-8-2 0,0-1 0 0,0-3 0 16,0 0-28-16,0-4-5 16,0-5-2-16,0-3 0 0,5 0-24 0,-5-1-5 0,0 1-1 0,4 0 0 15,-4-1-21-15,5 5-5 0,-5-1-1 16,0 5 0-16,5 0-3 0,-5 8-1 16,-5 4 0-16,5-1 0 15,-5 1-175-15,1 0-35 0</inkml:trace>
  <inkml:trace contextRef="#ctx0" brushRef="#br0" timeOffset="723">0 203 806 0,'9'20'17'0,"-9"-20"4"0,0 0 1 0,0 0 2 0,0 0-24 15,0 0 0-15,0 0 0 0,0 0 0 0,0 0 158 0,0 0 27 16,0 0 6-16,0 0 1 0,5-4-78 0,-5-4-15 15,0 0-3-15,4 0-1 0,1-4 9 0,4 8 1 16,0 0 1-16,-4 4 0 16,-5-8-41-16,0 0-8 0,9 3-1 0,-5 1-1 0,1 0-35 0,4 4-8 15,9 4 0-15,0-4-1 0,1 0 33 0,-10-4 8 16,-9 4 0-16,9-4 1 0,9-4-44 0,-9 0-9 16,5-4 0-16,0 0 0 0,4 4 0 0,4-4 13 0,1 4-2 15,5-1-1-15,3 1-10 0,-3 0-11 16,4 0 3-16,4-4 0 0,-4 4 8 0,-5 0 0 15,-9 4 0-15,5-4 0 0,-5 8 0 0,-8-4 0 0,-1 4 0 16,-9 0 0-16,0 0 0 0,0 0 0 0,0 0 0 0,0 0 0 31,0 0-62-31,0 0-14 0,0 0-2 0,0 0-1 16,0 0-28-16,0 0-5 0,0 0-2 0,0 0 0 0,0 0 91 0,0 0 23 0,4 8 0 0,-4-8 0 16,9 12 47-16,-9-12 13 0,9 8 4 0,-9-8 0 15,10 12-1-15,-1 0 0 16,-9-12 0-16,4 16 0 0,5-3-5 0,-4-1-1 0,-1 4 0 0,-4 0 0 15,5 0 12-15,-5 5 3 16,4-1 0-16,-4 0 0 0,0 4-58 0,0 1-14 0,0 3 0 0,-4 4 0 0,4-3 0 16,0-1 0-16,0 0 0 0,0 1 0 0,0-5 40 15,0 4 6-15,0 1 1 0,0-5 0 0,0-4-35 0,4 0-12 16,-4 1 0 0,0-5 9-16,0 0 4 0,5-4 1 0,-5 0 0 0,0-12 0 15,0 0-62-15,0 0-13 0,0 0-3 0,0 0 0 0,0 0 52 0,0 0 12 16,0 0 0-16,0 0 0 0,0 0 20 0,9-4 6 15,0 0 2-15,0-4 0 0,-4 0-28 0,4-4 0 16,0 0 0-16,5-1-11 0,-5-3-9 0,-5 0-3 16,6 0 0-16,-1 4 0 0,4 0 23 0,-4-1 0 0,5 1 0 15,4 0 0-15,-4 0 0 0,4-4 0 0,-9 8 0 16,5-4 0-16,0 8-12 0,-1 4 1 16,-4 0 1-16,-9 0 0 0,9 12 10 0,1 0 16 0,-6 0-4 15,1 0-1-15,-5 8-11 0,0-3 0 0,0-5 0 16,-5 8 0-16,5 0 0 0,-4-4 0 0,-1 1 0 15,0-1 0-15,5-4 0 0,0 0 0 0,0 0 0 16,0-4 0-16,5 4 0 0,-5-12 13 16,0 8-3-16,0-8-1 0,9 13-120 0,-4-1-24 15,-5-12-5-15,13 4-638 0,-4 0-128 0</inkml:trace>
  <inkml:trace contextRef="#ctx0" brushRef="#br0" timeOffset="1006">1216 697 230 0,'-18'4'20'0,"18"-4"-20"16,0 0 0-16,0 0 0 0,0 0 286 0,0 0 53 15,0 0 10 1,0 0 3-16,0 0-128 0,0 0-26 0,0 0-5 0,0 0-1 0,0 0-87 0,0 0-17 15,0 0-4-15,0 0-1 0,4-4-39 0,1-4-7 16,-1 0-1-16,-4-5-1 0,5 1-18 0,-10 0-3 16,1-4-1-16,4 0 0 0,-5-8-13 0,5-1 0 0,0 1 8 15,0 4-8-15,-9-1 0 0,9 1 0 0,5 0 0 16,-1 8 0 0,-8 4-118-16,8 0-20 0,1 4-4 0,-1 0-898 0</inkml:trace>
  <inkml:trace contextRef="#ctx0" brushRef="#br0" timeOffset="1367">1402 681 1699 0,'0'0'37'0,"0"0"8"0,0 0 2 0,10 8 1 0,-1 0-39 0,0-4-9 0,0 0 0 15,0 0 0-15,0-4 107 0,-9 0 19 0,0 0 4 0,0 0 1 0,14 0-42 16,-5 0-8-16,-9 0-1 0,0 0-1 0,0 0-24 0,9-4-5 15,0 0-1-15,0 0 0 0,-9 4-22 0,9-8-5 32,0 0-1-32,0-1 0 0,1-3-21 0,-6 4 9 0,-4-4-9 0,0 0 0 0,-9-4 0 0,4 4 0 15,1 4 0-15,-5-5 0 0,-5-7 0 0,1 4 0 16,-1 0 0-16,0 0 0 0,5 3-16 0,0-3 4 31,-9 0 0-31,9 4 0 0,0 0 12 0,9 0 0 0,-5 4 0 0,10-5 0 0,-1 5 0 0,5 4 0 31,5-4 8-31,4 0-8 0,-4 0 16 0,4 4-4 16,0 0-1-16,5 4 0 0,-5 0 1 0,0-4 1 0,1 0 0 16,-1 4 0-16,-5 4-13 0,1-4 0 0,-14 0 0 15,14 4 0 1,-5-8-20-16,-9 4-11 0,0 0-1 0,0 0-1 16,0 0-169-16,0 0-34 0,0 0-6 0</inkml:trace>
  <inkml:trace contextRef="#ctx0" brushRef="#br0" timeOffset="1524">1184 106 979 0,'0'0'43'0,"0"0"9"0,0 0-41 16,9 8-11-16,-9-8 0 0,0 0 0 0,0 0 322 16,0 0 62-16,0 0 13 0,0 0 3 15,0 0-282-15,0 0-56 0,0 0-11 0,5 8-3 16,-1 0-130-16,1 0-26 0,-1 0-6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4.6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82 595 633 0,'46'12'56'0,"-37"-7"-44"0,-9-5-12 0,0 0 0 0,-14 0 245 0,1 4 47 0,-1-4 10 0,9 4 2 16,-4 0-141-16,9-4-28 0,-9 0-6 0,9 0-1 0,0 0-23 0,0 0-5 16,0 0 0-16,0 0-1 0,0 0-47 0,0 0-8 15,0 0-3-15,0 0 0 0,-4-4-8 0,4 4-1 16,-5-4-1-16,1-5 0 0,-1 1-7 0,5-4-2 15,0 4 0-15,0-4 0 0,0-4-8 0,5 4-2 16,-1-5 0-16,-4 1 0 0,5-4-12 0,-1-4-18 16,1 0 4-16,-5 3 1 0,4 1 24 0,1-4 5 15,-5 4 0-15,4 3 1 16,-4-3-84-16,0 8-17 0,0-4-3 0,0 4-731 16,-4-1-146-16</inkml:trace>
  <inkml:trace contextRef="#ctx0" brushRef="#br0" timeOffset="423">246 599 1418 0,'23'8'63'0,"-23"-8"13"0,0 0-61 0,0 0-15 0,0 0 0 0,0 0 0 16,0 0 123-16,0 0 21 0,0 0 5 0,0 0 1 15,9 5-26-15,0-1-6 0,-9-4-1 0,9 0 0 16,5 4-51-16,-5-4-10 0,0 4-3 0,0-4 0 0,-4-4-23 16,8 0-5-16,-3 4-1 0,-1-4 0 0,0-1-8 0,-5-3-3 15,1 4 0-15,-5-4 0 16,0 0-13-16,0-4 0 0,-9 4 0 0,0 0 0 0,0-4-12 0,-10 4-1 16,6-5-1-16,-6 1 0 0,6 0 14 0,-5 0 12 15,-5 0-3-15,5 0 0 16,4 0-33-16,0 4-6 0,-4-1-2 0,9 1 0 0,0 0 44 0,4 4 9 15,5-4 2-15,0 0 0 16,0 4-42-16,0 4-8 0,9 0-1 0,1-4-1 0,3 0 46 0,1 0 10 16,4 0 1-16,0 0 1 0,0 0-16 0,1-4-3 15,-6-9-1-15,6 13 0 16,-1 4 7-16,0 8 0 0,0-4 1 0,-4 1 0 16,0-10-34-16,-1 5-7 0,-4 0-2 0,0 0 0 15,-9 0 72-15,14 5 14 0,-14-5 4 0,0 0 0 16,0 0-154-16,0 0-30 0,0 0-7 0,0 0-1025 0</inkml:trace>
  <inkml:trace contextRef="#ctx0" brushRef="#br0" timeOffset="612">0 17 2430 0,'0'0'53'15,"0"0"65"-15,0 0-39 0,0 0-63 0,9 0-16 0,-9 0 0 0,10-4 0 0,3 0 56 0,-8-1 8 16,-5 5 1-16,0 0 1 0,0 0-50 16,0 0-16-16,9 0 10 0,-5 0-10 15,6 0-93-15,-1-4-24 0,-9 4-5 0,9 0-1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2:55.9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401 696 403 0,'23'16'17'0,"-23"-16"5"0,0 0-22 0,0 0 0 0,0 0 0 0,0 0 0 0,9 8 350 0,-9-8 66 0,0 0 12 0,0 0 4 16,0 0-222-16,0 0-44 0,0 0-9 0,0 0 15 31,0 0-122-31,0-8-24 0,-5 0-5 0,1-4 11 0,-1-5 3 0,5 1 0 0,0-8 0 15,0 0-3-15,0-9 0 0,0-11 0 0,5-1 0 16,-1 1-12-16,1-9-2 0,-1 9-1 0,1-1 0 0,4 1-17 16,-5 3 10-16,6 5-10 0,-6-1 8 0,-4 5-8 15,0 4-9-15,0 7 9 0,-4 1-13 16,-6 0-123-16,1 8-24 0,-4 0-4 0</inkml:trace>
  <inkml:trace contextRef="#ctx0" brushRef="#br0" timeOffset="758">0 182 2152 0,'5'4'48'0,"-5"0"9"0,9-4 3 0,-5 4 0 0,1-4-48 0,-1 0-12 16,6-4 0-16,-1 0 0 0,0 4 84 15,0 0 16-15,5-4 2 0,-1 4 1 0,1-4-48 0,4 0-10 0,-4 4-1 0,13-4-1 16,5-1-19-16,0-3-3 0,0 4-1 0,4 4 0 31,-4-8-12-31,4 4-8 0,-4 0 10 0,0 0-10 16,-5 4 0-16,5-4 0 0,-9-4 0 0,0 0 0 15,-5 0-23-15,5 4-7 0,-5 8-2 0,-4-4 0 16,-1-4-18-16,-4 0-4 0,1 0-1 0,-6 0 0 16,5 8 11-16,-9 4 3 0,5 0 0 0,-5 0 0 15,-5 0 7-15,5 4 2 0,-9 4 0 0,5 9 0 0,-6 3 76 0,6-4 16 16,4 9 4-16,-5-1 0 15,1 4-7-15,-5 1-1 0,-5 3 0 0,5-3 0 16,0-1-4-16,4-3 0 0,-4 7-1 0,5 4 0 0,-5-11-13 16,4-5-2-16,5-4-1 0,0-3 0 0,0-1-6 15,0-4-1-15,5-4 0 0,-5 0 0 0,4-8-4 0,5 1-2 16,-4-5 0-16,4 0 0 0,-5 0-22 16,5-5 0-16,1 1 0 0,-1 0 0 0,0-12-10 0,0 8-6 15,0 4-2-15,0-4 0 0,5-8 18 0,-5-9 0 16,0 5-8-16,0-4 8 0,0 4 12 0,0-1 7 15,-4 5 1-15,9 4 0 0,-5 0-36 0,0 4-6 16,0 4-2-16,0 4 0 0,0 8 24 0,-4-8 0 16,-1-8-9-16,1 8 9 0,-1 12 0 0,1-8 0 0,-1 0 0 15,1 4 0-15,-1-4-14 0,1 4 4 0,-5 0 1 0,5 1 0 32,-1 3-15-32,1-4-4 0,4 4 0 0,-5 0 0 0,1 0 28 0,-1-4 0 0,6 0 0 0,-6 0 0 15,1-8 0-15,4 9 0 0,-5-5 0 0,5-4 0 16,1 0 8-16,-1 0 8 0,4-4 0 0,-4 4 1 15,0 0-5-15,1-4 0 0,-1-1-1 0,4 1 0 16,1-4-2-16,-5 0 0 0,5 0 0 0,-1-8 0 16,-3 4-9-16,-6 0 0 0,1-5 0 0,-1 5 8 0,-4 8-8 15,0-4 0-15,-4-4 0 0,-1 8 0 16,-4 0 0-16,9 4 10 0,0 0-10 0,0 0 10 0,-14 4-2 16,14-4 0-16,-13 16 0 0,-1-8 0 0,14-8 4 15,-9 16 0-15,0 1 0 0,9-1 0 0,-5 0-12 16,10 4 0-16,-1 5 0 0,1-5 0 0,4 4 8 15,5-4-8-15,4-3 8 0,0-1-8 0,0 0 9 0,5-4-9 16,0 0 10-16,0 0-10 0,-5-4 0 0,5 0-10 16,-1-3 0-16,-3-1 0 0,-1-4 10 0,0 0 0 15,-4-4 0-15,-1-1 0 0,1 1 0 0,0-4 0 16,-1 0 0-16,-4 0 0 16,-4-4-258-16,-1 0-50 0,6-12-9 0,-15 7-3 0</inkml:trace>
  <inkml:trace contextRef="#ctx0" brushRef="#br0" timeOffset="1513">2263 797 1724 0,'0'0'38'0,"0"0"8"0,0 8 2 0,0-8 0 0,0 0-39 16,4 8-9-16,-4-8 0 0,5 12 0 0,0-4 108 0,-5 0 20 15,9 0 4-15,-9-4 1 16,0-4-37-16,0 0-8 0,0 0-2 0,0 0 0 0,0 9-26 0,0-9-6 16,0 0-1-16,0 0 0 0,0 0-17 0,0 0-3 15,0 0-1-15,0 0 0 0,0 0-1 0,-9-9-1 16,4-3 0-16,0-4 0 0,1 0 2 0,4-4 0 0,0-5 0 0,0 1 0 15,4 0-11-15,-4-4-1 0,-4-9-1 16,-1-7 0-16,5-1-11 0,0 1-8 0,0-1 9 16,0-4-9-16,5 5 8 0,-5-1-8 0,0-7 0 15,0 7 9-15,4 5-9 0,-4 7 0 0,0 1 0 16,0 4 0-16,-4 8-65 16,4-1-15-16,-5 9-4 0,1 0-796 15,-5 8-159-15</inkml:trace>
  <inkml:trace contextRef="#ctx0" brushRef="#br0" timeOffset="1763">1808 412 1666 0,'0'0'74'0,"0"0"15"0,0 0-71 0,0 0-18 15,0 0 0-15,13 8 0 0,1-12 171 0,0 4 30 16,-5-4 7-16,9 4 0 0,-4 4-50 0,4-4-10 15,5 0-3-15,-1 0 0 0,1 4-56 0,14 0-11 16,-1 1-2-16,-4-1-1 0,0-8-36 0,-5 4-7 16,0 0-2-16,1 4 0 0,-1-4-21 0,-4 8-9 15,-1-4 8-15,1 4-8 0,0 4 0 0,-5-8 0 16,0 0 0-16,-4-4 0 16,0 4-71-16,-1 0-16 0,-8 0-3 0,-5-4-842 0,0 0-168 15</inkml:trace>
  <inkml:trace contextRef="#ctx0" brushRef="#br0" timeOffset="2156">2573 959 1515 0,'0'0'67'0,"4"0"14"0,10 4-65 15,-14-4-16-15,0 0 0 0,0 0 0 0,0 0 130 0,0 0 22 16,0 0 5-16,0 0 1 0,-9 4-64 0,0-4-13 16,-1-4-2-1,10 4-1-15,0-8-31 0,0 4-7 0,0-5 0 0,-4 1-1 0,-1 0 12 0,1 0 2 16,-1-4 1-16,1 0 0 0,-1 0-22 0,1 0-4 15,4-5 0-15,0 1-1 0,4 0-10 0,-4-8-1 16,5 8-1-16,-1-1 0 0,5-3-5 0,-4 8-1 16,4-4 0-16,0 4 0 0,-4-4-9 0,4 3 12 15,0 1-12-15,0 0 12 0,0 0-12 0,0 8 0 16,0 4 0-16,-4-4 8 0,4-4-20 0,-5 0-4 16,1 8 0-16,-5 0-1 15,0 0-206-15,5 0-41 0,-5-8-8 0</inkml:trace>
  <inkml:trace contextRef="#ctx0" brushRef="#br0" timeOffset="2470">2777 635 1494 0,'0'0'66'0,"9"8"14"0,-4 0-64 0,0 0-16 0,4 0 0 0,-5 8 0 16,1-7 157-16,-1 7 29 0,1 0 6 0,-1-4 0 0,-4-12-109 0,0 8-23 15,5 4-4 1,0 5 0-16,8 3-24 0,-13-4-4 0,-4-4 0 0,-1 4-1 0,5-4-11 0,0 1-1 15,0-1-1-15,5 0 0 16,-1 0-6-16,1 0-8 0,-1-4 11 0,-4-8-11 0,5 8 15 0,-5-8-4 16,9 8-1-16,-9-8 0 0,9-4 4 0,0-4 1 15,0 0 0-15,5-4 0 0,0 0-7 0,-5-4-8 16,0-1 11-16,0-3-11 0,0 4 20 0,5 0-4 31,-5-4 0-31,0-1 0 0,0 1-5 0,-4 4-2 0,4 0 0 0,-5 0 0 0,1-1-9 16,-1 1 0-16,1 8 9 0,-1 0-9 0,1-4 0 0,0 0 8 15,-1 4-8-15,1 4 0 16,-5-4-24-16,0 8-10 0,0 0-2 0,0 0 0 16,0 0-200-16,0 0-40 0,0 0-8 0,0 0-605 0</inkml:trace>
  <inkml:trace contextRef="#ctx0" brushRef="#br0" timeOffset="2805">3233 797 1681 0,'0'0'36'0,"0"0"8"0,9-4 2 0,-9 4 2 0,0 0-38 0,4-4-10 0,5-4 0 0,5 0 0 15,4-5 115-15,-4 5 21 0,0 4 4 0,-5 0 0 16,0 0-60-16,4-8-13 0,-3-4-3 0,-1 4 0 16,4 0 0-16,-8-5 0 0,4 5 0 0,-4-4 0 15,-5 0-51 1,4 0-13-16,-4-1 0 0,-4 5 0 0,-6 0 0 0,6 0 0 0,-5 4 0 0,0 0 0 0,0 4 0 0,-1 4 0 16,-3 0 0-16,-1 4 0 0,1 4 0 0,3 0 0 15,6 4 0-15,-5-4 0 0,0 0 20 0,0 0 2 16,4 9 0-16,5-1 0 0,0 0 16 15,5 8 3-15,-1-3 1 0,1 3 0 0,-1-4-34 16,5 8-8-16,5-3 0 0,4-1 0 0,0 0 53 0,1-4 9 16,-1-3 2-16,5-1 0 0,-10 0-52 15,5-4-12-15,5-4 0 0,-5 4 0 0,1-8 0 0,-1 0 0 16,-5-4 0-16,1 0 0 0,0 5 0 0,-5-5 0 16,5 0 0-16,-1 0 0 0,-4 0 0 0,0 0 0 15,1-5 0-15,-1 10 0 16,0-5-151-16,0 4-33 0,-9-4-6 0,0 0-1000 0</inkml:trace>
  <inkml:trace contextRef="#ctx0" brushRef="#br0" timeOffset="3238">2049 1145 288 0,'0'0'25'0,"14"4"-25"15,-5 4 0-15,0-4 0 16,4-4 366-16,1 4 68 0,0-4 14 0,-1 0 2 0,6 0-226 0,-1 0-44 16,9 0-10-16,5 4-2 0,0-4-38 0,9 4-8 15,4-4-2-15,10 4 0 0,0 0-60 0,-1 0-12 16,6 0-2-16,-1 0-1 0,0-4-8 0,0 4-1 16,-4 0-1-16,4-4 0 0,0 5-19 0,0-1-3 15,5 0-1-15,0-4 0 0,-5 0 4 0,-4 0 1 16,-1 4 0-16,-4 0 0 0,-9-4-17 0,5 0-11 15,-1 4 2-15,1-4 0 0,-10 0 9 0,-8 0 12 0,-6 0-2 16,1 4-1-16,0-4-9 0,-5 0-12 0,0-4 2 0,1 8 1 31,-6 0-37-31,1-4-7 0,-10 0-2 0,-4 0 0 16,0 0-7-16,0 0-2 0,0 0 0 0,0 0 0 0,0 0-106 16,0 0-22-16,0 0-4 0,-18 0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1.9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37 208 1188 0,'0'0'52'0,"0"0"12"0,0 0-52 0,0 0-12 16,0 0 0-16,4 8 0 0,-4 0 123 0,9-4 21 15,-4 0 5-15,4 4 1 0,-5-4-57 0,6 0-11 16,-1 0-2-16,0-4-1 0,4 4-13 0,1-4-2 0,0 0-1 0,-1 0 0 16,1-4-22-16,0 4-4 0,-1-4-1 0,6 0 0 15,-10 0-16-15,4-4-4 0,1 4-1 0,-5-4 0 16,0 0-15-16,0 0 0 0,-4 0 0 0,4-4 0 15,-4-1-11-15,-5 1-5 0,-5 0 0 0,-4 4-1 16,4-4 27-16,-8 0 6 16,4 4 0-16,-5-5 1 0,-4 5-17 0,4 4 0 0,-4-4 0 0,-5 8 0 15,5 0 0-15,0 0-11 0,-1 8 11 0,1-4-10 16,0 4 10-16,4 9 8 0,1-1-8 0,-1 4 11 16,0 4 9-16,5 1 3 0,5 3 0 0,4-4 0 15,-5 5 11-15,5-1 2 0,5 4 1 0,4-3 0 0,0-1-2 16,-5-4-1-16,10 1 0 0,-5-5 0 0,5 0-1 15,0-4 0-15,-1 0 0 0,1-8 0 0,0-8-10 16,4 5-3-16,0-5 0 0,0 0 0 0,0 0-9 16,5 0-3-16,-5-5 0 0,5 5 0 0,0 0-8 15,0 0 0-15,-10-12 0 0,1 4 0 16,0 4-104-16,-1-4-12 0,-4-4-4 0,1 4-1078 16</inkml:trace>
  <inkml:trace contextRef="#ctx0" brushRef="#br0" timeOffset="315">542 414 1623 0,'0'0'72'0,"0"4"15"0,-5 0-70 0,1 0-17 0,-1-4 0 0,5 0 0 15,-9-4 120-15,5 4 21 0,-1 0 4 0,1 0 1 16,-1-4-60-16,0 0-12 0,1 0-2 0,4-4-1 15,0 4-26-15,-5-8-5 0,5 0 0 0,-4-4-1 16,8-1-21-16,-4 1-4 0,5 4-1 0,-5-4 0 16,-5-4-13-16,5-1 0 0,5 5 8 0,-5 0-8 15,4 0 0-15,1 0 0 0,0-1 0 0,-1 1 0 0,1 0 0 16,-1 0 0-16,5 4 0 0,0-9 0 0,1 5 10 16,-1 0-10-16,0 4 10 0,0 0-10 0,0 0 12 15,0 8-4-15,0 4-8 0,0-4 12 0,-9 4-4 16,9-4 0-16,0-1-8 0,-4 5 12 15,4 0-115-15,0 5-23 0,0-1-5 0,-4 4-581 16,4-4-116-16</inkml:trace>
  <inkml:trace contextRef="#ctx0" brushRef="#br0" timeOffset="645">829 394 403 0,'0'0'36'0,"0"0"-36"15,-5 8 0-15,5-4 0 0,0-4 239 0,0 0 41 0,0 0 8 16,0 0 1-16,-4 4-132 0,4-4-26 0,0 0-6 0,0 0-1 16,-9 0-33-16,4-4-7 0,5 4-2 0,-9-4 0 15,0 0-20-15,9-4-4 0,-5-4-1 0,5 0 0 16,-4-1-18-16,4 1-4 0,0-4-1 0,0 0 0 16,0 0-13-16,4 0-2 0,1-1-1 0,-1 1 0 15,1 4-10-15,-1 0-8 0,-4-4 9 0,5 0-9 16,0 3 0-16,-1-3 0 0,5 0 0 0,0-4 0 15,0 4 8-15,1-1-8 0,-1 1 0 0,0 8 9 16,0-4-9-16,0 4 0 0,0-8 9 0,0 8-9 16,0 0 10-16,0-1-2 0,1 9-8 0,-1-4 12 0,0 4-2 15,0 0-1-15,-5 0 0 0,5 4 0 0,-4 0-9 16,0 1-11-16,-1 3 3 0,1-4 0 16,-1 0-276-16,5 4-54 0</inkml:trace>
  <inkml:trace contextRef="#ctx0" brushRef="#br0" timeOffset="959">1248 289 1468 0,'0'0'65'0,"0"0"14"0,0 0-63 0,0 0-16 0,0 0 0 0,0 0 0 16,4-8 112-16,-4 0 19 0,5-1 4 0,-5 1 1 15,0-4-56-15,0 4-12 0,-5-4-1 0,1 0-1 16,-5 0-26-16,-1-4-6 0,1-1-1 0,0 5 0 15,5 0-10-15,-10 4-3 0,5 0 0 0,0 4 0 16,0 0-1-16,0 0-1 16,-1 8 0-16,1 0 0 0,-4 4 0 0,-1 0 0 0,0 8 0 0,1-4 0 15,8 5-3-15,5 3-1 0,-9-4 0 0,9-4 0 16,0 4-6-16,0 0 0 0,0-3-8 0,5-1 12 16,-1-4-12-16,1 4 0 0,-1-4 8 0,1 0-8 15,4 0 15-15,0-8 0 0,-4 4 0 0,4-4 0 16,0-4-1-16,0 4 0 0,0-4 0 0,0 0 0 15,0 0-14-15,-4-4 0 0,4 4 0 0,-5 0 0 0,6 0 0 16,-1-4 0-16,-5 4 0 0,5 0 0 16,0 4-194-16,1-4-42 0</inkml:trace>
  <inkml:trace contextRef="#ctx0" brushRef="#br0" timeOffset="1257">1453 358 1418 0,'0'0'63'0,"0"0"13"0,0 0-61 0,0 0-15 15,0 0 0-15,0 0 0 0,0-9 112 0,-5 1 20 0,-4 0 4 16,9 0 1-16,0 8-46 0,-5-12-10 16,-4-4-1-16,5 4-1 0,4 0-25 0,-5-5-5 0,5 5-1 0,-4-4 0 15,8 4-12-15,1-8-4 0,-5 8 0 0,0-5 0 16,0 5-16-16,4-4-3 0,5 0-1 0,-4 8 0 15,-1-4 0-15,6 3 0 0,-6-3 0 0,5 4 0 16,0 4 8-16,0-4 0 0,0 0 1 0,5 0 0 16,0 4 4-16,-1-4 1 0,1 0 0 0,0 4 0 15,-14 4-13-15,13 0-2 0,1 0-1 0,0 0 0 0,-14 0 15 16,13 0 3-16,-13 0 1 0,0 0 0 16,10 4-165-16,-1 0-32 0,-9-4-8 0,4 4-927 15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4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1077 1497 0,'0'0'133'0,"0"0"-106"16,-5 8-27-16,0 0 0 0,5-8 65 0,0 0 8 15,0 4 2-15,-4 0 0 0,-5 0 14 0,0 0 3 16,4-4 1-16,5-4 0 0,-4 4-40 0,4-8-8 0,-5-4-1 0,10 4-1 16,-5-4 1-16,0 0 1 0,4-5 0 0,5-3 0 15,0 0 3-15,0-8 0 0,5-5 0 0,0 1 0 16,4-5-22-16,-4-3-4 0,4 0-1 0,0-1 0 15,0-3-13-15,0-1-8 0,1-4 8 0,3 1-8 16,-3 3 0-16,-6-3 9 0,6-1-9 0,-6 1 0 16,5-5 9-16,-4 5-9 0,0 7 0 0,-1 1 9 15,-4 3-9-15,1 5-12 0,-1 8 2 0,0-1 1 16,-5 1 9-16,1 4-12 0,-1 4 12 0,1 7-12 16,-5 9-207-16,0 0-41 0</inkml:trace>
  <inkml:trace contextRef="#ctx0" brushRef="#br0" timeOffset="407">492 976 921 0,'0'0'82'0,"0"0"-66"15,0 0-16-15,0 0 0 0,0 0 221 0,0 0 41 0,0 0 8 0,0 0 2 16,0 0-132-16,0 0-27 0,0 0-5 0,0 0 0 16,0 0-60-16,0 0-12 0,-5-4-3 0,-4 0 0 15,5 0-15-15,-1-4-3 0,-4-1-1 0,9-3 0 16,-5-4-14-16,1 4-8 15,4-8 8-15,4 4-13 0,-4-1 32 0,0 1 6 0,0-4 2 0,0 4 0 16,0 4-15-16,5-1-4 0,-1-3 0 0,1 0 0 16,-5 4-8-16,5 0 12 0,4 0-12 0,0 0 12 15,0 3-2-15,-5-3 0 0,5 4 0 0,5-4 0 16,-9 4-2-16,8 0 0 0,-13 8 0 0,14-8 0 16,-5 4-8-16,5 0 10 0,-1 4-10 0,1-4 10 0,0 0-10 15,-1 4 12-15,1 4-12 0,-5 0 12 16,0 0-103-16,5 4-20 0,-5-4-4 0,0 4-609 15,-9-8-123-15</inkml:trace>
  <inkml:trace contextRef="#ctx0" brushRef="#br0" timeOffset="674">879 1053 288 0,'-9'4'25'0,"4"-4"-25"15,1 0 0-15,4 0 0 0,0 0 345 0,4 0 64 0,-4-4 13 0,0 4 2 16,0-4-249-16,0 0-51 0,0-5-9 0,0 5-3 16,5-4-56-16,-5 0-12 0,0 0-3 0,0 0 0 15,4-4-25-15,-4 4-4 0,0-4-2 0,0 0 0 16,5-5-10-16,-5 1 0 0,0 0 0 0,4 0-714 15,-4-4-140-15</inkml:trace>
  <inkml:trace contextRef="#ctx0" brushRef="#br0" timeOffset="799">892 628 1706 0,'-9'0'37'0,"5"0"8"0,4 0 2 0,0 0 1 0,13 0-38 0,-4-4-10 0,-9 4 0 0,0 0 0 0,0 0 76 0,0 0 12 15,0 0 4-15,10-4 0 0,3 0-60 0,-13 4-11 16,0-4-2-16,0 4-1 15,0 0-36-15,0 0-7 0,0 0-2 0,0 0-580 16,0 0-116-16</inkml:trace>
  <inkml:trace contextRef="#ctx0" brushRef="#br0" timeOffset="1136">1097 976 1483 0,'0'0'65'0,"0"0"15"0,0 0-64 0,9 12-16 15,-9-12 0-15,9 4 0 0,-9-4 140 0,10 4 26 0,-1-4 5 16,-5 4 1-16,5-4-62 0,5 4-12 0,-5-8-2 16,0 0-1-16,0 0-31 0,0 0-7 0,-4-4-1 0,4 4 0 15,-4 4-29-15,-1-8-7 16,-4 0 0-16,0-1-1 0,0-3-19 0,-4 0 0 0,-1 0 0 0,1 0 0 16,-1-4 0-16,-4 4 0 0,0-5 0 0,4 5 0 15,-4-4 0-15,0 0 0 0,0 4 0 0,-5-4 0 16,10 7-8-16,-5-3 8 0,-1 0 0 0,6 4-9 15,-1 0 9-15,5 8 0 0,0 0-9 0,5-8 9 16,-5 8 0-16,4-12 0 0,6 4 0 0,-1 4 0 0,0-4 0 16,0 8 10-16,0 0-10 0,5 0 10 0,-1 0-10 0,1 0 10 15,0-5-10-15,-1 5 10 0,6 0-10 0,-6 0 0 16,-4 0 0-16,0 5 8 0,-9-5-8 0,9 4 0 16,1 0 0-16,-10-4 0 15,0 0-145-15,4 4-31 0,-4-4-7 0</inkml:trace>
  <inkml:trace contextRef="#ctx0" brushRef="#br0" timeOffset="1427">1489 300 633 0,'9'-4'56'0,"-9"4"-44"16,0 0-12-16,4 8 0 0,6-4 214 0,-10-4 41 0,0 0 8 0,0 0 1 15,9 8-94-15,-9-8-19 0,-5 16-4 0,1 0-1 16,-1 5-30-16,5 3-7 0,0 0-1 0,0 5 0 16,0-1-42-16,0 0-9 0,5-3-1 0,-5 7-1 15,0 0-27-15,0 1-4 0,0-5-2 0,0 4 0 16,0-3-11-16,4-1-3 0,5-4 0 0,-4 5 0 16,-5-5-8-16,4 0 0 0,1 0 0 0,-1-3 0 15,-8-9 0-15,4 4 0 0,0-8 0 0,0 4 0 16,-5-4-29-1,5 0-5-15,0-8-1 0,0 0 0 0,0 0-224 0,0 0-45 0</inkml:trace>
  <inkml:trace contextRef="#ctx0" brushRef="#br0" timeOffset="1669">1466 713 518 0,'0'0'46'0,"0"0"-37"15,0 0-9-15,0 0 0 0,23-4 296 0,-5 4 56 16,5-4 12-16,-10 0 3 0,1-5-189 0,0 5-38 15,-1-4-7-15,1 4-1 0,0-4-31 0,4 0-5 16,0-4-2-16,0 0 0 0,-4 4-75 0,4-4-19 16,0-1 0-16,1 5 0 0,-1 0 0 0,-9-4 0 15,5 4 0-15,-1-4 0 0,-4 4 0 0,0 0 0 0,1-4 0 0,3 3 0 16,-4 5 0-16,-4 0 0 0,-5 4 0 0,4-4 0 16,-4 4 0-16,0 0 0 0,0 0 0 15,0 0 0 1,0 0-173-16,-13 0-39 0,-1 0-7 0,-4 8-433 0,0-8-86 0</inkml:trace>
  <inkml:trace contextRef="#ctx0" brushRef="#br0" timeOffset="1835">1575 664 921 0,'5'8'82'0,"-5"4"-66"0,4 1-16 0,10-1 0 15,-5 0 284-15,0 4 54 0,0 4 10 0,5-4 3 16,9-3-178-16,-5 3-35 0,5 0-7 0,0-4-2 16,-5 4-52-16,0 4-10 0,5-7-3 0,-5 3 0 15,5-4 0-15,-1 0 0 0,1 0 0 0,-5 0 0 16,1 1-51-16,3-5-13 0,-3 0 0 0,-6 0 0 0,1 0-16 0,0 0-5 15,-1-4-2-15,1 0 0 16,-5-4-103-16,0 4-21 0,-9-4-4 0,0 0-1042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3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1921,'0'0'12787,"5"3"-11792,16 6-304,0 0 0,0-2 0,1 0 0,0-1 0,34 3 0,6 4 379,60 18 86,209 84 1,-330-115-1215,0 0-1,0 1 1,-1-1 0,1 0-1,0 1 1,0-1-1,-1 1 1,1-1 0,0 1-1,-1-1 1,1 1 0,-1-1-1,1 1 1,-1 0-1,1-1 1,-1 1 0,1 0-1,-1 0 1,1-1 0,-1 1-1,0 0 1,1 1 0,-1 10-4522,0-6 1557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7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255 477 864 0,'0'0'76'0,"0"0"-60"0,0 0-16 0,0 0 0 0,0 0 242 0,0 0 46 0,0 0 8 15,0 0 3 1,18-8-133-16,-18 8-26 0,10-8-6 0,-1 0-1 0,-9-4-55 0,0 4-11 0,0 0-3 0,4-5 0 16,-4 1-64-16,5 4-14 0,-5 8-2 0,-5-8-1 15,-8-8 17-15,-6 8 0 0,6 0 0 0,-5 0 0 16,-1 4 0-16,1 0 9 0,-5 4-9 0,1 4 12 16,3 0 0-16,-3 8 1 0,3 0 0 0,1 0 0 15,0 4-13-15,4-4 0 0,5 9 0 0,-4-1 0 16,8 0 0-16,-4 0 0 0,9 1-9 15,0-1 9-15,-5-4 0 0,5 0 0 0,0 0 0 0,5-3 0 16,-5-13 0-16,0 0 10 0,0 0-10 0,9 12 8 16,-9-12 0-16,14 4-8 0,-5-4 12 0,4 4-4 0,1-4-8 15,4-4 0 1,-9 4 0-16,10-8 0 0,-6 0 0 0,1-1 0 0,0 1 0 0,4-4 0 0,-5-4-8 0,6 4 8 16,-6 0 0-16,1 0 0 0,0-5-15 15,-1 5 2-15,-4 0 0 0,0-4 0 16,-4 4-52-16,4 0-11 0,0 4-1 0,-4 4-1 15,-5 4 19-15,0 0 4 0,0 0 1 0,9-5 0 16,-9 5-1-16,0 0 0 0,0 0 0 0,9 9 0 16,0-1-7-16,-4-4-2 0,-5-4 0 0,4 8 0 15,10 0-51-15,-10 0-10 0,-4 0-3 0,0-8 0 16,10 8 44-16,-6 0 9 0,1 0 2 0,-1 0 0 0,1 1 117 0,4-1 23 16,-5 4 5-16,1-4 0 0,4 0 96 0,-4 4 20 15,-1-4 3-15,1 8 1 0,-1-3-52 0,1-1-9 0,-5-4-3 16,4 4 0-16,-4 0-51 0,-4 0-10 0,4 0-3 15,-5 1 0 1,5-13-28-16,-4 12-5 0,-5-4-2 16,4 0 0-16,5-8-46 15,0 0-10-15,0 0-1 0,0 0-1 0,0 0 29 0,0 0 0 0,0 0 0 0,0 0 0 16,-4-4 0-16,4 4 0 0,0 0 0 0,4-8 0 16,1 0 0-16,4 4 0 0,-5-5 0 15,5 1 0-15,1-4 0 0,-1 4 0 0,0-4 0 0,0-8 0 16,4 8 0-16,1-5 0 0,0 5 0 0,-1-4 0 15,6 4 0-15,-6 4 0 0,1-4 0 0,4 4 0 0,-4-5 45 16,0 5 15-16,-1 4 4 0,-4-4 0 0,5 4-52 16,-5 4-12-16,0 0 0 0,-9 0 0 0,0 0 0 15,9 4 0-15,-4 8 0 0,4 1 0 0,-9 3 0 16,0 4 0-16,0 0 0 0,0 0 0 16,-5 5 0-16,1-5 0 0,-1 4 0 0,1-4 0 15,-1 1-48-15,1-1-13 0,-1-4-3 0,5-4 0 16,-5 4-102-16,5-12-21 0,0-4-4 0,0 0-1 0</inkml:trace>
  <inkml:trace contextRef="#ctx0" brushRef="#br0" timeOffset="456">947 635 1206 0,'0'0'53'0,"0"0"11"0,0 0-51 0,0 0-13 0,9-8 0 0,1 0 0 15,-6 0 119-15,1-4 21 0,-1 0 4 0,-4-1 0 16,5-3-64-16,-5 4-12 0,0 0-4 0,0 0 0 15,-5 0-5-15,1 4-2 0,-1 3 0 0,1-3 0 16,-10 4-40-16,9 0-8 0,-4 4-1 0,0 4-8 16,-5 0 51-16,5 4 3 0,-4 5 1 0,-1-5 0 15,5 8-37-15,-5-4-7 0,1 4-2 0,-1 4 0 16,9 1-9-16,1-5 0 0,-1 8 0 0,5-4 0 16,0 5 53-16,5-9 9 0,-1-4 2 0,1 4 0 15,4-4-52-15,-4-4-12 0,8-4 0 0,1-4 0 16,-5 5 0-16,5-5 0 0,4-5 0 0,0-3 0 15,0 0-17-15,1-8-7 0,-1-4 0 0,9-4-1 0,-4-1 40 16,0 5 8-16,-10-4 1 0,5-5 1 16,1-7-49-16,-1 4-11 0,-4-5-1 15,-1-3-1-15,5 3 37 0,-4 1 0 0,0-5 0 0,-1 1 0 16,-8 0-14-16,4 3 5 0,0 1 1 0,-4-5 0 16,-1 1-60-16,1 15-12 0,4 5-3 0,-9 4 0 0,-5-4 67 0,5 12 16 15,0 8 0-15,0 0 0 0,-4 16 0 0,-1 0 0 16,-4 12 0-16,5 5 0 0,-6 3 67 0,6 5 17 15,-1-1 3-15,1 5 1 0,4-5-39 0,0 9-7 16,4-5-2-16,-4 1 0 0,5-5 27 0,4 1 5 0,5-5 0 16,-5 5 1-16,4-5-41 0,1 0-8 15,4-3-1-15,-4-1-1 16,0-8-42-16,-1 1-9 0,1-5-2 0,0-4 0 16,-5-4-152-16,4-4-30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1.9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0 2415 0,'0'0'53'0,"0"0"11"0,0 12 3 0,5-4 1 0,-1 4-55 0,-8 4-13 0,-10 0 0 0,5 1 0 16,9 7 67-16,0-4 10 0,0 4 3 0,4-3 0 15,5 3-54-15,5-4-10 0,-5 4-3 0,0-3 0 16,-4-1-13-16,-1-8 0 0,1 4 0 0,0-8 0 16,4 0-20-16,0-3-6 0,-5-1-2 15,5-4 0-15,1-4 28 0,-1-1 19 0,0-3-3 0,4 0-1 16,-8 0-15-16,4 0-12 16,-4-4 3-16,-1 4 0 0,5-4 9 0,-4 0-8 0,-1-5 8 0,1 5-8 0,-1-4 8 15,1 0 0-15,-5 0-9 0,5 4 9 0,-5-1 0 16,0 5 0-16,0 8 0 0,0 0 0 0,0 0 0 0,0 0 0 15,0 0 0-15,0 0 0 0,0 0 0 0,0 0 0 16,0 8 0-16,0 9 0 0,0-1 0 0,0 0 0 16,4 0 9-16,-4-4-1 15,5 4-8-15,-1-3 8 0,1 7-8 0,4-12 8 0,-5 0-8 0,6-4 0 16,-6 0 8-16,1 0-8 0,4-4 0 0,-5 0-15 16,5-4 3-16,1 0 0 0,-6-8 38 0,10 8 8 15,-5 0 2-15,0-8 0 0,0 4-18 0,5-5-3 16,-5-7-1-16,0 4 0 0,-5-4-5 0,6 0-1 15,-6 3 0-15,5 1 0 0,-4 4-8 0,-1-4 0 16,5-4 0-16,-9 8 0 0,5 3 0 0,-5 1 0 16,5-4 0-16,-1 4 0 15,1 0-28-15,-5 4-10 0,4-4-2 0,-4 8-1 16,0 0-148-16,5 4-30 0,-1-4-5 0,5 8-2 16,1 0-53-16,-6 8-10 0,10 9-3 0,-10-1 0 15</inkml:trace>
  <inkml:trace contextRef="#ctx0" brushRef="#br0" timeOffset="252">546 238 748 0,'0'0'67'0,"0"0"-54"0,9 0-13 0,0-4 0 16,5-4 219-16,0 0 41 0,-1 0 8 0,1 0 1 16,0-4-111-16,4 4-22 0,-4-4-5 0,-1 0-1 15,-4-5-53-15,0 5-10 0,1 0-3 0,-6 0 0 16,-8 4 0-16,4 0 0 0,4-8 0 0,-8 3 0 16,-10 1-54-16,5 0-10 0,4 4 0 0,1 4 0 0,-10 0 0 15,5 8 13-15,-5 4 0 0,1 0 0 0,3 4-13 0,-3 0-12 16,4-3 3-16,-5 3 0 0,5 4 31 0,0 4 6 15,4 0 2-15,5 1 0 0,0 7-18 0,5-4-4 16,-1 0-8-16,1 1 12 0,4 3-3 0,5-4-1 16,-1-3 0-16,1 3 0 0,0-4-8 0,-5-4 10 15,9-4-10-15,0 1 10 0,-9-5 3 0,5-4 1 16,4 0 0 0,-4-4 0-16,-5 0-14 0,0-4 0 0,0 0 0 0,5 0 0 15,4 0-253-15,-4-5-54 0,27-19-10 0,-9 4-3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0.3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 1036 0,'0'0'92'0,"0"0"-73"0,0 0-19 0,0 0 0 16,9 20 254-16,-5-3 47 0,-4-17 10 0,5 16 1 15,-1 16-143-15,-4-8-29 0,0-7-5 0,0 3-2 16,0 8-81-16,0-4-17 0,0-3-3 0,0-1-1 16,0-4-23-16,0 0-8 0,0 1 0 0,0-1 9 15,0 0-9-15,0-4 0 0,5 4 0 0,0-8 0 0,-5 0-8 0,0-8 8 16,0 0-10-16,0 0 10 0,0 0-14 0,13-4 3 16,-4-4 1-16,5 0 0 0,-5 0 10 0,5-4-13 15,-5 0 5-15,0 4 8 16,5-4-10-16,-5 3 10 0,4-3 0 0,-8 0-9 0,4 8 9 0,0-4 0 15,-4-4 0-15,-1-4 0 0,5 8 0 0,-4 4 0 16,-5 4 0-16,0 0 8 0,0 0-8 0,4 8-12 16,1 0 4-16,0 8 0 0,-1 4 18 0,5 0 4 15,-4 1 1-15,4-5 0 0,0 4-15 16,-4 0 0-16,4 1 0 0,0-5 0 0,0-4-9 0,0-4 9 16,0 4 0-16,0-8-9 0,0 0 0 0,0-4 0 0,5-4 0 15,-5 0 0-15,5-4 9 0,-5-4 0 0,5-4 0 16,-5 4 0-16,4-1 0 0,-4-7 0 15,1-4 0-15,3 4 0 0,-4-5 0 0,-4 1 0 0,4 0 0 16,-4 0 0-16,-1 7 0 0,5 1 0 0,-9-8 0 16,5 4 0-1,4-5-104-15,4 5-20 0,-3 8-3 0,-1-4-1 0</inkml:trace>
  <inkml:trace contextRef="#ctx0" brushRef="#br0" timeOffset="344">633 41 1728 0,'13'32'76'0,"-8"-24"16"0,-5-8-73 0,0 8-19 0,-5 8 0 0,5 1 0 0,0 3 157 0,0 4 28 16,0 0 6-16,0 5 1 0,0-1-103 0,0 4-20 15,0-7-4-15,-4 7-1 0,-1 0 0 0,5 1 0 16,0-5 0-16,0 0 0 0,-4 1-51 0,4-5-13 16,0 0 0-16,4-3 0 0,-8-1 0 0,4-4 0 15,4 0 0-15,1 4 0 0,-5-7 0 0,0-5 0 16,0-8 0-16,0 0 0 0,0 0 0 0,9-4 0 15,-5-4 0-15,5-1 0 0,1-3 0 0,-1 4 0 16,0-4 0-16,4 0 0 0,-4 4 16 0,1-4 0 16,3 0 0-16,1-1 0 0,-5 1-16 0,5 0 0 15,-5 0 0-15,4 4 0 0,-3 4 0 0,-1 0 0 16,0 0 0-16,0 0 0 0,-5 4 11 0,-4 0-11 16,5 12 12-16,4 0-12 0,-9 4 12 0,5-4-12 15,-5 5 12-15,-5 3-12 0,5-8 0 0,0 8 0 0,-4 4-12 16,4-3 3-1,0-5-37-15,0-4-7 0,0 4-2 0,4 0 0 16,1 5-31-16,-1-5-6 0,1-4-2 0,-1 0-666 0,1-8-134 16</inkml:trace>
  <inkml:trace contextRef="#ctx0" brushRef="#br0" timeOffset="643">1060 729 345 0,'0'0'31'0,"0"0"-31"0,5-4 0 0,0-5 0 16,-5 1 306-16,0 4 55 0,4-4 11 0,-4 0 3 0,-4-8-242 0,-1 0-48 15,0 0-9-15,-4 3-3 0,5 1-7 0,-5-4-2 16,4-4 0-16,1 8 0 0,4 8 6 0,0-4 1 16,0 0 0-16,-5-1 0 15,5 9-23-15,-9 0-4 0,0 4 0 0,4 1-1 0,-4 7-12 0,5-4-3 16,-1 4 0-16,1 4 0 0,-1 0-15 0,5-4-3 16,0 1-1-16,5-1 0 0,-1 0-9 0,5 0 0 15,0 0 9-15,0 0-9 16,1 0-16-16,-1-4-8 0,0 5-2 0,4-9 0 0,1 0 26 0,-9 0 0 15,-5-4 0-15,13 0 0 0,-4-4 0 0,0 0 0 16,1 0 0-16,-1 0 0 0,0 0 0 0,4-1 0 16,-3 5 0-16,-1-4 0 0,0 4 0 0,-9 0 0 15,0 0 0-15,13 4 0 16,-3-4-210-16,3 9-37 0,-4-5-7 0,0 4-667 16</inkml:trace>
  <inkml:trace contextRef="#ctx0" brushRef="#br0" timeOffset="816">1397 765 1728 0,'0'0'76'0,"0"0"16"0,0 0-73 0,0 0-19 0,0-8 0 0,5 0 0 16,-5-12 97-16,0 3 16 0,0 1 3 0,0-4 1 15,0-8-33-15,0-5-8 0,-5-3 0 0,5-5-1 0,-4-3-9 16,4-1-2-16,0 1 0 0,-5-1 0 0,1 1-51 16,4 3-13-16,-5 1 0 0,5 8 0 0,-4-1 0 0,4 5 0 15,-5-5 0-15,5 1 0 16,-4 4-202-16,-1 7-43 0,-4 1-9 0,0 12-2 0</inkml:trace>
  <inkml:trace contextRef="#ctx0" brushRef="#br0" timeOffset="989">1029 368 2419 0,'13'4'53'0,"5"1"11"0,1-5 3 0,8 0 1 0,0 4-55 0,1-4-13 15,4 0 0-15,-1 4 0 0,1 0 105 0,0-4 19 16,-5 4 3-16,5 0 1 0,0 0-103 0,0 0-25 0,-5 0 0 15,5 4 0-15,-4 0 0 0,-6-4 0 0,-3 0 0 16,-1-4 0 0,-5 4-127-16,1-4-30 0,0 0-7 0,-5 4-951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08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114 587 1846 0,'0'0'82'0,"0"0"17"0,0 0-79 0,0 0-20 0,0 8 0 0,5 4 0 0,-5 0 139 0,0-4 24 16,0-8 5-16,0 8 0 0,-5 0-39 0,5-4-8 15,-5-4-1-15,5-4-1 0,-9 4-78 0,9-4-15 16,-4 0-3-16,4-4-1 0,-5 0-2 0,1 4-1 0,-1 8 0 16,1-4 0-16,4 0-19 0,0-4 10 15,0 0-10-15,0-4 8 16,4 0-120-16,-4-8-25 0,0-1-5 0</inkml:trace>
  <inkml:trace contextRef="#ctx0" brushRef="#br0" timeOffset="155">0 129 2408 0,'0'0'53'0,"0"0"11"0,0 0 3 0,0 0 0 0,0 0-54 0,9 4-13 15,0-4 0-15,-4-4 0 0,4 4 58 0,-9 0 9 0,5 0 1 0,-1 0 1 16,5 4-57-16,0 0-12 0,-9-12 0 0,0 8 0 15,0 0-209-15,0 0-37 0,5-4-7 0</inkml:trace>
  <inkml:trace contextRef="#ctx0" brushRef="#br0" timeOffset="390">342 696 633 0,'13'0'56'15,"1"4"-44"-15,-14-4-12 0,0 0 0 0,0 0 277 0,0 0 54 16,-5-8 10-16,10 0 3 0,4 0-154 0,-9-4-30 16,-9-9-7-16,0 5-1 15,0 0-70-15,4 4-14 0,1 0-4 0,8-4 0 0,1-9-28 0,-1 1-5 16,-8-8-2-16,-1 3 0 0,5-3-12 0,0 4-2 16,0-5-1-16,5 5 0 0,-5 4-14 0,4-1 11 0,-4 1-11 0,0-4 10 31,0-1-98-31,0 1-19 0,0 4-4 0,-4 8-1031 0</inkml:trace>
  <inkml:trace contextRef="#ctx0" brushRef="#br0" timeOffset="578">69 449 864 0,'0'0'38'0,"13"-4"8"15,-4-4-37-15,5 0-9 0,0 8 0 0,4-4 0 16,0 4 367-16,0 4 71 0,0 4 14 0,5-4 4 0,0-4-282 0,-5-4-56 15,10 4-11-15,-10 8-3 0,9 4-83 0,-9-4-21 16,0-12 0-16,1 8 0 0,-1 4 8 0,-4-4-8 16,-5-12 10-16,4 0-10 15,-4 0-157-15,1 0-38 0,-1 0-7 0,0 0-2 0</inkml:trace>
  <inkml:trace contextRef="#ctx0" brushRef="#br0" timeOffset="802">606 267 2368 0,'0'0'52'0,"0"0"12"0,0 0 1 0,0 0 1 0,0 0-53 0,0 0-13 0,0 0 0 16,0 0 0-16,0-8 76 0,4 0 12 0,1-8 2 0,-5-1 1 15,4 5-32-15,-4-4-7 0,5 0 0 0,4 0-1 16,-4-9-41-16,-1 9-10 0,5 0 0 0,-4 0 0 15,-1 0 0-15,1 4 0 0,-1-1-12 0,6 1 12 16,-6 4-116-16,1-4-16 0,4 4-4 16,-9 4-629-1,0 4-127-15</inkml:trace>
  <inkml:trace contextRef="#ctx0" brushRef="#br0" timeOffset="1159">751 680 288 0,'0'0'12'0,"0"0"4"0,0 0-16 0,10 8 0 15,3 0 0-15,-8 0 0 0,-5-8 397 0,0 0 77 16,0 0 15-16,13 4 3 0,1 0-314 0,-14-4-63 16,0 0-13-16,18-4-2 0,1 4-20 0,-6-4-4 15,1 0-1-15,-5 0 0 0,5-4-45 0,-1-4-9 16,-8-4-1-16,4 3-1 0,0 1 37 0,-9-4 8 15,0 4 2-15,0-4 0 16,0 8-104-16,-5-4-21 0,-4-5-4 0,5 5-1 0,-1 0 52 16,1 0 12-16,-1 4 0 0,-4-4 0 0,4-5 0 0,-4 5 0 0,5 0 0 0,4 4 0 15,0 8 0-15,0 0 0 0,0-12 0 0,0 4 0 16,4 0 0-16,-4 8 0 0,0 0 8 0,14 0-8 16,0 0 8-16,4 0-8 15,-4-4 9-15,-1 0-9 0,5 4 24 0,-4 0 0 0,4 0-1 0,1 4 0 16,-6 0-23-16,5 0 0 0,-4-8 0 0,-5 4 0 15,-9 0-200-15,0 0-45 0,0 0-9 16,0 0-2-16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2.9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5 174 288 0,'0'0'25'0,"0"0"-25"16,0 0 0-16,0 0 0 0,0 0 274 0,0 0 50 16,0 0 9-16,0 0 3 0,0 0-118 0,0 0-23 15,-5 8-5-15,5 4-1 0,-4 1-55 0,8-1-11 0,-4 4-3 16,0 0 0-16,0-4-40 0,0 4-9 0,0 5-2 15,5-1 0-15,-5 0-36 0,0 0-7 0,5 1-2 0,-1-1 0 16,5 0-14-16,-4 0-10 0,-1-3 12 0,1-1-12 16,-1-4 0-16,6-4 0 0,-6 0 0 0,5-4 0 15,-4 0 0-15,4-8 0 0,0 0-11 0,0 0 11 16,0-8-14 0,0 4 4-16,0 0 1 0,1-4 0 0,-6-5 9 0,5 5-8 0,0-4 8 0,0 4-8 15,-4-8 8-15,4-1 0 0,-4 5-9 0,4 4 9 16,-9-4 0-16,4 4 0 0,1 0 0 0,-1 8 0 0,-4 4 0 15,0 0 0-15,0 0 0 0,0 0 0 0,0 0 0 16,0 8 10-16,0 8-1 0,5 0 0 0,-5-4 0 16,9 8 0-16,-9 1 0 0,5-1 0 15,-5 4-22-15,4 0-5 16,5 1-1-16,-4-5 0 0,-1 0 36 0,5-4 7 16,-4 1 2-16,4-5 0 0,0-4-26 0,-4 4 0 15,4-4 0-15,0-4 0 0,0-8 0 16,0 0 0-16,5-4 0 0,0 0 0 0,4-4 0 0,-5-1 0 15,-4-3-9-15,1-4 9 0,-1 4 0 0,0-4 0 16,4-5 0-16,-3 1 0 0,-1 4 0 0,-5-4 0 16,1-5 0-16,4 9-10 0,-5-4 10 0,1 3 0 15,0-3 0-15,-1 8-8 16,-4 4-20-16,5 0-4 0,-5 0-1 0,4 4 0 16,-4 8-200-16,0 0-40 0,0 0-8 0,0 0-2 0</inkml:trace>
  <inkml:trace contextRef="#ctx0" brushRef="#br0" timeOffset="299">693 409 1728 0,'0'0'76'0,"0"0"16"0,9-4-73 0,4 0-19 0,-13 4 0 0,9-4 0 16,0 0 106-16,-4-4 18 0,-5-4 3 0,5-1 1 16,-5 1-52-16,0 0-9 0,0-4-3 0,-5 4 0 15,-4-4 0-15,0 3 0 0,4-3 0 0,-4 4 0 0,0 0-51 16,-5 4-13-16,1 0 0 0,4 4 0 0,0 4 0 0,-5 4 0 15,0 0 0-15,1 4 0 0,-1 4 0 0,0 0 0 16,5 8 0-16,0 1 0 0,4-1 0 0,5 0 0 16,-4 4 0-16,-1 1 0 0,5-5 0 0,0 0 0 15,5 0 0-15,4 1 0 0,-4-9 0 0,-1 4 0 16,5-8 0-16,-9-8 0 0,9 8 0 0,-9-8 0 16,9 4 0-16,5-8 0 0,-5 0 0 0,5-4 0 15,-5 0 0-15,5 0 0 16,-1-4-48-16,-4 0-13 0,1 8-3 0,-1-9 0 15,4-3-153-15,-8-4-31 0,4 0-7 0,0 4-1 0</inkml:trace>
  <inkml:trace contextRef="#ctx0" brushRef="#br0" timeOffset="613">875 255 1958 0,'0'12'43'0,"-5"0"9"0,5 1 1 0,-4 7 3 0,-1-8-45 0,0 8-11 0,1-4 0 0,-1 5 0 15,1-1 53-15,-5 0 9 0,0 0 2 0,4 1 0 16,0-1 0-16,1-4 0 0,-5-4 0 0,4 0 0 15,5-12 0-15,0 12 0 0,-4 1 0 0,4-13 0 16,0 0-52-16,0 0-12 0,0 0 0 0,0 0 0 16,0 0 0-16,9-9 0 0,4 1 0 0,-3-4 0 0,-1 4 0 15,4-4 0-15,-4-4 0 0,5 4 0 0,-5-5 0 0,5 5 0 16,0-8 0-16,-5 8 0 0,4-4 0 0,1 4 0 16,0-1 0-16,-1 5 0 15,5 0 0-15,-4 4 0 0,0-4 0 0,-1 8 0 0,-3-4 0 16,3 4 0-16,-4 0 0 0,5 4 0 0,-9 0 0 15,4 0 0-15,0 8 0 0,-5 1 0 0,1-1 54 0,-5 4 8 16,4 0 2-16,-4 0 0 16,-4 4-103-16,4 5-20 0,0-5-4 0,0 0-1 15,-5 0 52-15,1-3 12 0,-1-1 0 0,5 0 0 16,0-4-211-16,0-12-39 0,5 12-8 0,4-4-2 16</inkml:trace>
  <inkml:trace contextRef="#ctx0" brushRef="#br0" timeOffset="817">1293 575 748 0,'0'0'33'0,"0"0"7"0,5-4-32 0,-5-8-8 0,0 4 0 0,0-5 0 16,0-3 248-16,0 0 47 0,0-8 9 0,0 4 3 16,0-5-173-16,5-3-34 0,-5 0-8 0,0-1 0 15,-5-3-21-15,5 4-4 0,0-5-1 0,0 1 0 16,0-1-53-16,-5 5-13 0,5 4 0 0,-4-4 0 15,4-1 0-15,-5 5-12 0,1 4 3 0,-5-1-703 16,4 1-140-16</inkml:trace>
  <inkml:trace contextRef="#ctx0" brushRef="#br0" timeOffset="989">1034 211 2188 0,'32'4'97'0,"-18"0"20"0,8-4-93 0,1 4-24 15,-5 0 0-15,10 0 0 0,3-4 107 0,1 4 17 16,5-4 3-16,-1 4 1 0,-4 0-31 16,0 0-5-16,0 0-2 0,0 0 0 0,-5 0-61 0,0 0-12 15,-4 4-2-15,-5-8-1 16,0 4-43-16,-4-4-9 0,-5 0-2 0,-9 0-832 16,0 0-166-16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3:14.5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305 620 1094 0,'-4'8'97'0,"4"-3"-77"0,-5-5-20 0,5 0 0 16,-4 0 237-16,4 0 44 0,-5-5 9 0,5 5 2 0,0 0-122 0,0 0-24 15,0-16-5-15,-5-4-1 0,5 4-112 0,0 0-28 16,0-5 0-16,0-3 0 0,-4 0 32 0,4-8 0 15,-5-1 0-15,5 1 0 0,0 3-22 0,0-3-10 16,0-8 10-16,0 3-10 0,0 1 0 0,0 3 0 16,0-3 0-16,0 8 0 15,-4-5-24-15,-1 5-10 0,1 8-2 0,-5-1-1 16,-1 9-124-16,1 4-25 0,-4 8-5 0,-1 0-794 0</inkml:trace>
  <inkml:trace contextRef="#ctx0" brushRef="#br0" timeOffset="204">0 284 2566 0,'0'0'56'0,"0"0"12"0,0 0 3 0,0 0 1 0,9 9-57 0,0-5-15 0,5 0 0 15,0 0 0-15,4 4 100 0,0-4 16 0,-4 0 4 0,9-4 1 16,-1 4-47-16,6 0-10 16,-1-4-1-16,0 0-1 0,-4 4-24 0,4-4-5 0,1 0-1 0,-6 4 0 15,1 0-32-15,-5-4 0 0,5 0 0 0,-5 0 0 16,1 0-80-16,-6 0-24 0,-13 0-4 0,18-4 0 15,-4 4-52-15,0 4-11 0,-5-4-1 0,0 4-598 16,0 0-119-16</inkml:trace>
  <inkml:trace contextRef="#ctx0" brushRef="#br0" timeOffset="471">665 507 1728 0,'0'0'38'0,"0"0"8"0,9-4 2 0,5 0 0 0,-10 0-39 16,-4 4-9-16,0 0 0 0,9-8 0 0,-4-4 104 0,-1 0 20 15,-4-1 3-15,-4 5 1 0,4-8-52 0,-5 8-9 16,-4-4-3-16,5 4 0 16,-5 0 0-16,-1 4 0 0,-3 0 0 0,-1 0 0 0,0 4 0 0,1 4 0 15,-1-4 0-15,-4 8 0 0,4 4-64 0,1-4 0 16,-1 0-8-16,0 0-1 0,5 0 9 0,5 4 12 16,-1 1-2-16,1-1-1 0,8 0-21 0,1-4-4 0,-1 0 0 0,10 4-1 15,-5-8-1-15,0 4 0 0,0 0 0 0,5-4 0 31,0-4-9-31,4 4-1 0,-5-4-1 0,1 0 0 0,0 0 29 0,8 0 0 0,-3-4 0 0,-1 0 0 32,-4 0-109-32,-1 0-16 0,5 0-3 0,-4 0-921 0</inkml:trace>
  <inkml:trace contextRef="#ctx0" brushRef="#br0" timeOffset="1036">1157 535 1497 0,'0'0'66'0,"0"0"14"0,0 0-64 0,0 0-16 0,0 0 0 0,0 0 0 0,0 0 131 0,0 4 22 15,-5 0 5-15,5-4 1 0,-9 5-101 0,9-5-20 16,0 0-4-16,0 0-1 0,0-9-33 0,-5 5 0 15,5-4 0-15,-4-4 0 0,-1-4 0 0,5 4 0 16,-4 0 0-16,4-4 0 0,4-1 0 0,1 1 0 16,-5 0 0-16,4 0 0 0,6 0 33 0,-6-1 0 15,5 5 0-15,-4 0 0 0,4 0-1 0,0 4-1 0,-5 4 0 16,10-4 0-16,-5 4-31 0,0 4 0 0,0 4 0 0,5 0 0 16,-5 0 0-16,0 4 0 0,0 0 0 0,-4 4 0 15,0 4 0-15,-5 1 0 0,0-1 0 0,4 4 0 16,-8 0 0-16,4 0 0 0,0 1 0 0,-5-1 0 15,0-4 0-15,1 4 0 16,-1-4 0-16,5-3 0 0,0-13 0 0,-4 8 0 16,4 4 0-16,0-12 0 0,0 0 0 0,0 0 0 0,0 0 0 0,0 0 0 15,4-4 0-15,10 4 0 0,-9-12 0 0,-1 4 0 16,5-1 0-16,-4 1 0 0,4-4 0 16,-5 0 0-16,6 0 0 0,-1 0 0 0,0 0 0 0,4-4 0 15,-4-1 0-15,1 1 0 0,3 0 0 0,-4 8 0 16,0-4 0-16,5 0 0 0,0 3 0 0,-5 1 0 15,0 8 0-15,-9 0 0 0,0 0 0 0,9 0 0 0,0 8 57 16,-4 1 6-16,-1-5 1 0,-4 8 0 0,0-4-52 16,0 4-12-16,0 0 0 0,0 0 0 0,0 0 0 15,0 5 0-15,0-1 0 0,0 0 0 16,-4 0-48-16,8-4-13 0,-4-12-3 0,0 12 0 16,5-3-153-16,-5 3-31 0,9 8-7 15,0-8-1 1</inkml:trace>
  <inkml:trace contextRef="#ctx0" brushRef="#br0" timeOffset="1209">1639 483 1267 0,'9'-4'56'0,"-4"0"12"0,-1-4-55 0,1 0-13 0,0-5 0 0,4 1 0 16,-5 0 54-16,1 0 8 0,4 0 2 0,0 4 0 15,-4-4-52-15,4-1-12 0,0 1 0 0,0 0-441 16,0 0-91-16</inkml:trace>
  <inkml:trace contextRef="#ctx0" brushRef="#br0" timeOffset="1539">1794 459 1267 0,'5'16'56'0,"-1"-8"12"0,-4 0-55 15,0 0-13-15,0 4 0 0,-4-4 0 16,4-8 156 0,0 0 29-16,0 0 6 0,0 0 1 0,0 0-103 0,0 0-20 15,0 0-4-15,0 0-1 0,9 0-51 0,-9 0-13 16,0 0 0-16,9-4 0 0,0-8 0 0,0 4 0 16,-4-4 0-16,4 0 0 0,0 0 0 0,0-5 0 15,0 5 0-15,-4 0 0 16,4 0 0-16,0-4 0 0,0 4 0 0,-5-1 0 0,5 5 0 0,1-4 0 15,-1 4 0-15,4 4 0 0,-8-4 0 0,4 4-12 0,0 4 3 16,-9 0 0-16,9 0 9 0,-4 0 12 16,4 0-2-16,0 0-1 0,0 4-9 0,5 4 0 0,-5-4 0 15,0 4 0-15,0 0 53 0,0 8 9 0,-4-3 2 0,4 3 0 16,-5-4 0-16,-4 8 0 0,0-4 0 0,0 1 0 16,0 3-52-16,-4-4-12 0,-1 0 0 0,1 0 0 15,-1 1-48 1,1-5-13-16,-1 0-3 0,1-4-682 0,4-8-137 0</inkml:trace>
  <inkml:trace contextRef="#ctx0" brushRef="#br0" timeOffset="1712">1785 123 691 0,'0'0'30'16,"0"0"7"-16,0 0-29 0,0 0-8 0,0 0 0 0,0 0 0 0,14-8 232 0,-5 8 44 15,-9 0 10-15,9 0 2 16,0 0-199-16,0 4-39 0,0-4-8 0,0 4-2 16,0-4-64-16,5 4-12 0,-5-4-4 0,14 4-752 0</inkml:trace>
  <inkml:trace contextRef="#ctx0" brushRef="#br0" timeOffset="1963">2318 552 1497 0,'0'-4'32'0,"0"4"8"0,0 0 0 0,0-5 4 0,-5 1-36 0,5 4-8 0,0 0 0 0,5-8 0 16,-5-4 64-16,0 4 10 0,0-4 2 0,0 0 1 15,0-4-77-15,4 4 0 0,-4-5-16 0,-4 5 3 0,4 0 33 16,-5 0 8-16,5-4 0 0,5 4-825 16</inkml:trace>
  <inkml:trace contextRef="#ctx0" brushRef="#br0" timeOffset="2529">2504 584 1267 0,'0'0'56'0,"0"0"12"0,0 0-55 0,-4 8-13 15,4-8 0-15,0 8 0 0,0-8 105 0,0 0 19 16,-5 8 3-16,5-8 1 0,0 0-47 0,0 0-9 0,0 0-1 16,0 0-1-16,0 0-17 0,0 0-3 0,0-12-1 0,0 4 0 15,0 8-32-15,0 0-6 0,9-8-2 0,0-4 0 16,-4-4-9-16,4-1 0 0,-4 1 0 15,-1-4 0-15,5 0 14 0,5 4 1 0,-10 3 0 0,10-3 0 16,-5 4-24-16,0 0-5 0,0 8-1 0,-4 0 0 16,4-4 15-16,0 4 0 0,0 4 0 0,-9 0 0 15,9 4 18-15,-9-4 6 0,9 8 2 0,-4 0 0 16,0 4-42-16,-1 0-8 0,-4 0-1 16,5 5-1-16,-5 3 26 0,0-4 0 0,-5-4 0 0,1 4 0 15,-1-4 20-15,5 5 8 0,-5-1 3 0,1-8 0 16,4-8-50-16,0 0-9 0,0 0-3 0,0 0 0 0,0 0 47 0,0 0 8 15,0 0 3-15,0 0 0 16,0 0-43-16,0 0-9 0,0 0-2 0,9-4 0 0,0 0 27 0,0 0 0 16,-4-4 0-16,4 4 0 0,5-4 14 0,-5-1 8 15,-5-3 2-15,1 4 0 16,4-4-39-16,-5 4-7 0,6-4-2 0,-6 0 0 0,1 4 37 0,-1-5 7 16,-4-3 2-16,5 0 0 0,4 8-22 0,0 0 0 15,-4 4 0-15,-5 4 0 0,9-8-13 0,-9 8-7 16,0 0-2-16,0 0 0 0,0 0 69 0,9 4 13 15,-9-4 4-15,9 8 0 0,0 4-52 0,-4 0-12 16,-1 4 0-16,1 1 0 0,-1 3 54 0,1-4 8 16,-5 8 2-16,4-4 0 0,-4 5-52 0,5 3-12 15,-5-4 0-15,4-3 0 0,-4-1 0 0,5 0 0 0,-5-4 0 16,0-4 0-16,4 1 0 0,-4-13-18 0,0 0 4 16,0 0 1-1,0 0-133-15,0 0-26 0,0 0-6 0,0 0-800 0</inkml:trace>
  <inkml:trace contextRef="#ctx0" brushRef="#br0" timeOffset="2717">2491 94 2023 0,'0'0'44'0,"0"0"10"0,0 0 2 0,0 0 0 0,-5-4-44 0,5 4-12 16,0 0 0-16,0 0 0 0,0 0 39 0,0 0 5 15,0 0 2-15,0 0 0 0,14-8 14 0,-10 0 4 16,-4 8 0-16,0 0 0 16,14 0-154-16,-14 0-30 0,0 0-7 0,0 0-820 0</inkml:trace>
  <inkml:trace contextRef="#ctx0" brushRef="#br0" timeOffset="2968">3274 709 1267 0,'18'0'56'0,"-9"0"12"0,-4 0-55 0,-5-8-13 0,0 4 0 0,4-4 0 15,-8 4 105-15,4-4 19 0,-5-4 3 0,0 4 1 16,5 0-52-16,0 0-9 0,0-5-3 0,-4-3 0 16,4 4-51-16,-5 0-13 0,5-4 0 0,-9 4-868 15</inkml:trace>
  <inkml:trace contextRef="#ctx0" brushRef="#br0" timeOffset="3126">3119 268 1497 0,'0'0'32'0,"0"0"8"0,0 0 0 0,0 0 4 0,0 0-36 0,4-8-8 16,6 0 0-16,-1 4 0 0,-9 4 53 0,4-8 9 15,5 0 2-15,0 8 0 16,1-8-78-16,-1 4-15 0,4 4-3 0,-4 0-704 0</inkml:trace>
  <inkml:trace contextRef="#ctx0" brushRef="#br0" timeOffset="3487">3802 718 1497 0,'-5'0'32'0,"5"0"8"0,-9 4 0 0,0-4 4 0,0 0-36 0,-9 0-8 0,4 0 0 0,-4-4 0 16,-5-1 76-16,5 1 14 0,0 4 2 0,-1-4 1 0,-3 0-46 15,3 4-10-15,6-4-1 0,-1-4-1 0,1 0-17 0,-1-4-3 16,0 4-1-16,1-4 0 16,3-13-14-16,6 13 0 0,4 12 0 0,0 0 0 0,0 0 0 0,0-8-18 15,0 0 2-15,0 8 1 0,0 0 48 0,4-8 10 16,6-8 1-16,-1-4 1 0,0 7-21 0,-5-3-4 16,10 4 0-16,-5 0-1 0,-4 0-19 0,4 4 0 15,0 0 0-15,0-4 0 0,-5 3 53 0,1-3 7 16,4 4 2-16,0-4 0 0,-4 4-48 0,-1 0-14 15,-4 8 0-15,0-8 8 0,0-4-8 0,0 12 0 16,0 0 0-16,-4 0 0 0,-5-4 0 0,-5 0 0 16,5 4 0-16,0-5 0 15,-5 5-101-15,5-4-22 0,0 4-4 0,0 0-513 0,-5-4-102 16</inkml:trace>
  <inkml:trace contextRef="#ctx0" brushRef="#br0" timeOffset="3941">3438 454 691 0,'0'0'61'0,"0"0"-49"0,0 0-12 0,9 9 0 16,-9-9 182-16,9 4 34 0,0 0 6 0,5 0 2 15,-14-4-65-15,9 8-13 0,4-4-2 0,1 0-1 16,0 0-75-16,-1 0-16 0,1 0-2 0,4 4-1 0,-4-4 12 16,-1 0 3-16,10 4 0 0,0-4 0 0,-5 4-52 0,-4-4-12 15,0 1 0-15,4-1 0 0,0 0 0 0,0-4 0 16,0 4 0-16,1-4 0 15,-6 0-48-15,1 0-13 0,4 0-3 0,0 0 0 0,-4 0 52 0,-5-4 12 16,-4 4 0-16,4-4 0 0,4 0 0 0,1-1 0 16,-5 5 0-16,0-4 0 0,-9 4 8 15,9 0 5-15,5-4 1 16,-5 0 0-16,0 4-22 0,0-8-5 0,0 4-1 0,-4-4 0 0,4 4 14 0,-4-4 8 16,-1 0 0-16,1-4-8 0,-1 4 0 0,-4-4 0 15,-4-1-10-15,-1 5 10 0,-4 0 0 0,5 0 0 16,-6-4 0-16,1 8 0 0,-4 0 0 0,-1-4 10 15,5 4 1-15,0 4 0 0,4 4-11 0,5-4-16 16,-9 4 4-16,0 4 1 0,0 4 52 0,0 0 11 16,9 0 1-16,-5 0 1 0,5 5-34 0,0-1-6 15,5 4-2-15,-1 0 0 0,-4-4-12 0,0 1 0 0,0-9 0 16,5 8 0-16,9 4 28 0,-1 0 8 0,1-3 3 16,0-5 0-16,4 4-11 0,0-4-3 0,5-4 0 15,-5 4 0-15,0-4-25 0,5 5-11 0,0-9 1 0,-5 4 0 16,5-4 10-16,-5 0 14 0,0 4-3 0,0-8-1 31,1 0-191-31,-1 0-39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3.8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115 32 403 0,'0'0'36'0,"0"0"-36"16,0 0 0-16,0 0 0 0,0 0 146 0,0 0 22 16,0 0 5-16,0 0 1 0,0 0-86 0,0 0-18 15,0 0-3-15,0 0-1 0,0 0 4 0,0 0 1 16,0 0 0-16,0 0 0 0,0 0 22 0,0 0 5 16,0 0 1-16,0 0 0 0,0 0-9 0,-4 9-2 15,4-9 0-15,-5 8 0 0,5-8-17 0,-4 8-4 16,-1 0-1-16,1 4 0 0,4 4-20 0,-5 0-4 15,1-8-1-15,-1 9 0 0,0-1-18 0,5 0-4 16,-4 0-1-16,-1 0 0 0,1 1-18 0,-1 3 10 16,1 0-10-16,-1 4 8 0,1-3-8 0,-1 11 0 0,1-8 0 15,-1 4 8-15,0-3-8 0,1-5 0 0,4 0 0 16,0 0 0-16,-5-3 8 0,5-1-8 0,0 0 0 0,-4-4 8 16,4 0-8-16,0 0 10 0,0 1-10 0,0-1 10 15,0-4-2-15,0 8 0 0,0-4 0 0,0 0 0 16,-5-4-8-16,5 5 8 0,0-5-8 0,0 8 8 15,0 0-8-15,0-4 0 0,-4-4 0 0,4 0 8 16,0-8-28-16,0 12-7 16,0-3-1-16,0 3 0 0,0-12 48 0,0 0 10 0,0 8 2 0,0-8 0 15,0 0-24-15,0 8-8 0,0-8 0 0,0 0 9 0,0 0 16 16,0 0 3-16,0 0 1 0,0 0 0 0,0 0-29 0,0 0 0 16,0 0 0-16,0 0 0 0,0 0-10 0,0 0-8 15,4 8-2-15,5 0 0 0,-9-8 20 16,0 0 0-16,0 0 0 0,0 0 0 0,5 4 10 0,4-4-10 15,0 4 10-15,0 4-10 0,-9-8 12 0,9 0-4 16,0 4-8-16,5 0 12 0,0-4-12 0,-5 4 11 16,4 0-11-16,1-4 10 0,0 5-2 0,-1-5-8 15,1 4 12-15,0-4-4 0,4-4-8 0,0-1 0 16,-4 1 9-16,4 0-9 0,5 4 8 0,-5-8-8 16,-4 0 8-16,-1 0-8 0,1 0 0 0,-5 0 8 15,-9-4-8-15,0 0 0 0,5-1-8 0,-1 1-7 16,1 4-1-16,-1-4 0 0,-13 0 16 0,9 0 0 0,5-4 0 15,-5 4 0-15,-14-5 0 0,0 5 0 0,-4-4 9 16,0 4-9-16,-5 0 0 0,5 4 0 16,0 0 0-16,0-5-10 0,-5 5 10 0,5 0 0 15,-1 0 0-15,1 4 0 0,5 0 0 0,-6-4 0 0,6 8 0 16,-1-4 0-16,5 0-22 0,4 4-2 0,1 0-1 0,4 0 0 16,0 0 25-16,0 0-8 0,0 0 8 0,0 0 0 15,0 0 0-15,0 0 0 0,13-4 0 0,-3 0-8 16,-1 0 8-16,4-4 0 0,1-1 0 0,0 1 8 15,-1-4-8-15,6 0 11 0,-6-4-11 0,10-4 12 0,4-5 2 16,-9 1 1-16,-8-4 0 0,3-1 0 0,1 5-7 16,0 0 0-16,-14 4-8 0,0-9 12 15,-5 5-12-15,-4 4 0 0,-5-4 0 0,-4 7 0 0,-5-3 0 16,1 4 0-16,3 4 0 0,-3 0 0 0,-1 0 0 0,0 3 0 16,9 5 0-16,-4-4 0 15,4 4-58-15,1 0-5 0,4 0-1 0,4 4 0 16,5 0 11-16,0 0 1 0,-4 4 1 0,4-4 0 15,0 0-143-15,4 16-29 0,1-3-5 0,4 3-2 0</inkml:trace>
  <inkml:trace contextRef="#ctx0" brushRef="#br0" timeOffset="345">539 486 1267 0,'4'20'56'0,"-4"-20"12"0,0 0-55 0,0 0-13 0,0 12 0 0,0 4 0 16,-4 0 156-16,4 1 29 0,4 3 6 0,1 0 1 15,0-4-52-15,-1 5-9 0,10-1-3 0,-5 4 0 16,0-8-51-16,0 4-10 0,0-3-3 0,0 3 0 16,0-8-51-16,0 0-13 0,-4 0 0 0,9-4 0 0,-10 5 0 0,-4-13 0 15,0 0 0-15,0 0 0 0,0 0 0 0,0 0 0 16,9-13 0-16,-4-3 0 0,4 4 0 0,-4-4 0 15,-1 0 0-15,1-1 0 0,-5-3 0 0,4-4 0 16,-4 4 0-16,5-5 0 0,-10 5 0 16,5-4 0-16,5 0 0 0,-5-1 0 0,4 1 0 15,-4 0 0-15,0 4 0 16,5 3 0-16,-1 5 0 0,-4 0 0 0,5 4 0 0,-5 8 0 16,9 0-89-16,-9 0-21 0,0 0-4 0,9 8-602 15,0 4-120-15</inkml:trace>
  <inkml:trace contextRef="#ctx0" brushRef="#br0" timeOffset="518">958 866 1713 0,'0'0'37'0,"0"0"8"0,0 0 2 0,9-8 2 0,5-8-39 0,-5 4-10 0,0 0 0 0,0-5 0 16,-5-7 108-16,1 4 19 0,-1-9 4 0,1 1 1 16,-5 0-55-16,0-5-10 0,5-7-3 0,-5-5 0 15,-10-3 0-15,6-1 0 0,-1-7 0 0,5 3 0 16,-9-4-51-16,0 5-13 0,5 3 0 0,-1 5 0 15,1 7 0-15,-6 1 0 0,1 8 0 0,0 3-782 16,5 5-159-16</inkml:trace>
  <inkml:trace contextRef="#ctx0" brushRef="#br0" timeOffset="675">785 340 2156 0,'22'-20'96'0,"-8"12"19"0,4 0-92 0,1-1-23 15,3 5 0-15,1 0 0 0,4 4 114 0,-8-4 18 16,3 4 4-16,1-4 1 0,0 4-52 0,9-4-10 16,0 4-3-16,-5-4 0 0,-4 4-53 0,4 0-11 15,-9 4-8-15,0 0 9 16,-8-4-120-16,3 4-24 0,-4 0-5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5.8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 93 979 0,'0'0'87'0,"0"0"-70"0,0 0-17 0,0 0 0 0,0 0 230 0,0 0 42 16,0 0 9-16,0 0 2 0,0 0-111 0,0 0-23 15,0 0-4-15,0 0-1 0,0 0-56 0,-5 17-12 16,5-5-3-16,-4 0 0 0,-1 0-36 0,5-4-7 15,-4 4-2-15,4 0 0 0,0 1-28 0,0-1 0 16,0 0 0-16,-5 0 0 0,5 0 0 0,0 0 0 16,0 4 0-16,0 5 0 0,5-5 19 0,-1 0-3 0,-4-16 0 0,5 12 0 15,-5-12-16-15,4 12 0 0,5 0 0 0,0-3 0 16,-9-9 0-16,5 0-9 0,4 0 9 0,-4-5-8 16,-1 5 8-16,1-8 0 0,4 0-9 0,-5 0 9 15,6-4 0-15,-6 4-11 0,1 0 11 0,4-4-8 16,-5 4 8-16,5 0 0 15,-4-1-9-15,0 1 9 0,-1 0 0 0,1 0 0 0,-5 0 0 0,0 0 0 16,0 8 0-16,0 0 0 0,0 0 0 0,0 0 0 16,0 0 0-16,0 0 0 0,0 0 0 0,0 0 8 15,0 8-8-15,0 4-14 0,4 4 3 0,5-3 1 16,-4 3-4-16,-1-4-1 16,1 0 0-16,0-4 0 0,-1 0 15 0,5-4 0 0,0 4-10 0,-4-8 10 0,-5 0 15 15,9 0 7-15,0-4 2 16,-4 0 0-16,-1 4-24 0,5-4 0 0,0-4 0 0,-4 4 0 0,4-8 0 15,0 0 0-15,-4 0 0 0,4-5 0 0,-5 5 25 0,5-4 1 16,-4 0 0-16,0 0 0 0,-1 0-26 0,1-1 8 16,-1-3-8-16,1 0 0 15,-5-4-17-15,4 3-9 0,1 1-2 0,-5 0 0 16,4 4 8-16,1 8 0 0,0 0 1 0,4-5 0 16,-9 9-177-16,4 0-35 0,1 4-7 0,4 0-2 15,-5 4-10-15,10 4-2 0,-5 5-1 0,0 3 0 16,0-4 149-16,0 4 29 0,1 0 7 0,-1-4 0 15,0 1 57-15,4-1 11 0,-3 0 0 0,-1 4 0 0,4-8 159 16,-4 4 26-16,1-4 6 0,3 0 1 0,-4 1 0 0,-4-5 0 16,4 0 0-16,-4 0 0 0,-1-8-52 0,5 4-9 0,-4-4-3 15,4 0 0 1,-5 0-102-16,1-5-26 0,-5-3 0 0,0 4 0 0,0-4 0 0,-5 0 0 0,1 0 0 0,-1 0 0 16,-4-5 56-16,0 5 7 0,0 0 1 0,-5 0 0 15,5 8-52-15,-4 0-12 0,13 4 0 0,-10 8 0 16,-3-4 0-16,4 8-15 0,0 0 3 0,-1 0 1 15,6 9 11-15,-1-5 16 0,5 4-4 0,-4 4-1 16,4 1-11-16,9-1 0 0,0 0 0 16,5 1 0-16,-1-5 0 0,6 0-12 0,-1 0 2 0,0 0 1 0,-9-3 9 15,5-5 12-15,-1 0-2 0,1-4-1 0,0 4-9 16,-1-4 0-16,1-8 0 0,4 4 0 0,-9-8 0 16,5 4 0-16,-5-4 0 0,5-4-852 31,-5 0-172-31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0.6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114 474 2188 0,'0'8'48'0,"0"0"11"0,0-8 1 0,0 0 1 0,0 0-49 0,-5 4-12 0,5-4 0 0,0 0 0 0,0 0 54 0,0 0 8 16,0 0 2-16,0 0 0 0,0 0 0 0,0 0 0 15,0 0 0-15,0 0 0 0,0 0-52 0,0 0-12 0,0-12 0 16,-4 4 0 0,4-1-48-16,0-3-13 0,4 0-3 0,-4 0-1049 0</inkml:trace>
  <inkml:trace contextRef="#ctx0" brushRef="#br0" timeOffset="126">0 146 1728 0,'0'0'38'0,"0"0"8"0,0 0 2 0,0 0 0 0,0 0-39 0,0 0-9 0,0 0 0 0,0 0 0 16,0 0 53-16,0 0 9 0,0 0 2 0,0 0 0 31,9-8-154-31,-9 8-30 0,0 0-7 0,23-8-1 0</inkml:trace>
  <inkml:trace contextRef="#ctx0" brushRef="#br0" timeOffset="362">273 518 1728 0,'0'0'38'0,"0"0"8"0,0-8 2 0,0 8 0 0,-4-4-39 0,-1-4-9 16,1-4 0-16,4-5 0 0,-5-3 104 0,5 0 20 15,0 0 3-15,0 0 1 0,0-9-52 0,0 9-9 0,-5 0-3 0,1-5 0 16,-1-3 0-16,5 4 0 15,0 0 0-15,-4-5 0 0,-1 5-51 0,5 0-13 0,0-1 0 0,0-3 0 32,-4 4-48-32,4-1-13 0,0 5-3 0,0 0-1049 0</inkml:trace>
  <inkml:trace contextRef="#ctx0" brushRef="#br0" timeOffset="519">109 267 2188 0,'0'0'48'16,"0"0"11"-16,14 4 1 0,0 0 1 0,-5 0-49 0,9-4-12 0,0-4 0 0,5 4 0 16,0 0 105-16,4 4 19 0,-4-4 3 0,4 0 1 0,-4 0-103 0,0 0-25 15,-1 0 0-15,6 0 0 0,-10 4 0 0,0 0 0 16,-9 0 0-16,5-4-780 16,0-4-160-16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8.1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174 85 921 0,'0'0'82'0,"0"0"-66"16,0 0-16-16,0 0 0 0,0 0 237 0,0 0 44 0,0 0 9 16,0 0 2-16,0 0-186 0,0 0-37 15,0 0-7-15,-4-4-2 0,-6 0 4 0,6 0 0 16,-5 4 0-16,0 0 0 0,-5 4-42 0,5 0-8 0,-5 4-2 0,1-4 0 15,-6 0-2-15,6 4-1 0,-1 4 0 0,5 0 0 16,0 4-1-16,0 5 0 0,4 3 0 0,5-4 0 16,-9 4 7-16,9-3 1 0,5 3 0 0,-1-4 0 15,1 0 2-15,-1-3 1 0,1 3 0 0,4 0 0 16,0-8 36-16,0 4 7 0,5 1 2 0,-5-9 0 16,5 0-46-16,-5 0-9 15,4 0-1-15,1-4-8 0,0-4 8 0,-1 0-8 0,1 0 0 0,0 4 0 16,4 0-67-16,-4-4-17 0,-1-4-3 15,1 4-721-15,-1 0-145 0</inkml:trace>
  <inkml:trace contextRef="#ctx0" brushRef="#br0" timeOffset="267">393 271 1958 0,'13'4'43'0,"-4"-4"9"0,-4-8 1 0,9 4 3 0,-10 0-45 15,5-4-11-15,-4-5 0 0,-5 1 0 0,0 0 53 0,0 0 9 16,0 0 2-16,-5 4 0 0,1 4 0 0,-1 0 0 15,1-4 0-15,-6 0 0 0,6-5-52 0,-5 5-12 16,0 0 0-16,0 4 0 0,-5 0 54 0,0 4 8 16,5 4 2-16,0 0 0 0,-5 0-40 0,5 4-7 0,5 5-1 15,-5-5-1-15,0 4-15 0,-1 0 8 16,15 0-8-16,-5 8 0 0,0-8 0 0,5 5 0 0,4-5 0 0,0-4 0 16,-9-8-13-16,9 12 4 0,0-4 1 0,0 0 0 15,-9-8 8-15,9 4 0 0,0 0 0 16,5 0 0-16,0-4 0 0,4 0-10 0,-5 4 10 0,1-4-13 31,0 0-143-31,-1 0-29 0,1-4-6 0,0 0-1 0</inkml:trace>
  <inkml:trace contextRef="#ctx0" brushRef="#br0" timeOffset="722">616 336 1958 0,'0'0'43'0,"0"0"9"0,0 0 1 0,0 0 3 0,0 0-45 0,0 0-11 0,0-8 0 0,0 8 0 0,0 0 53 0,0-9 9 16,0-7 2-16,0 0 0 0,4 0 0 0,1 0 0 15,4 4 0-15,-5-5 0 0,-4 9-52 0,5-4-12 16,0 0 0-16,-1 0 0 0,1 4 0 0,-1 0 0 16,1 0 0-1,-1-1 0-15,1 1 0 0,-5 8 0 0,9-4 0 0,-9 4 0 0,0 0 0 0,0 0 0 16,0 0 0-16,9 12 0 0,-4 9 0 0,-1-5 0 15,-4-16 0-15,9 12 0 0,-9 0 0 0,5 4 0 16,-1 5 0-16,1-5 0 0,0 0 0 0,-5 0 0 16,4-4 0-16,-4 0 0 0,0-12 0 0,0 0 0 15,0 0 0-15,0 0 0 0,0 0 0 0,0 0 0 16,0 0 0-16,0 0 0 0,9-8 0 0,-4 4 0 0,-1-4 0 0,1 0 0 16,-1-4 0-16,1 0 0 0,0 0 0 0,-1 0 0 15,1-9 0-15,-1 5 0 0,1 0 0 0,-1 4 0 16,5 0 0-16,-4 4 0 0,-1-5 0 0,6 9 0 15,-10 4 0-15,0 0 0 16,0 0 0-16,0 0 0 0,9 0 54 0,0 4 8 0,0 0 2 0,0 5 0 31,0-1 0-31,-4 4 0 0,-1-4 0 0,1 4 0 0,-1 0-52 0,1 0-12 0,-1 4 0 0,1-3 0 32,0 3-48-32,-1-4-13 0,1-4-3 0,-5-8 0 15,0 0-153-15,4 8-31 0,10 8-7 0,-14-16-666 0</inkml:trace>
  <inkml:trace contextRef="#ctx0" brushRef="#br0" timeOffset="1102">1066 251 691 0,'-9'28'61'0,"9"-12"-49"16,9 0-12-16,-9 9 0 0,0-5 233 0,0 4 44 16,-4 0 9-16,4 1 2 0,0-1-128 0,-5 0-26 15,5 1-5-15,-4-1-1 0,4-4-51 0,0 0-10 16,-5 1-3-16,1-5 0 0,-1 0-51 0,1 0-13 15,-6-4 0-15,10-12 0 0,0 0 0 0,-4 4 0 16,-10-4 0-16,14 0 0 0,0 0 0 0,0 0 0 16,0 0 0-16,0 0 0 0,0 0 0 0,-4-4 0 0,4-4 0 0,0 0 0 15,-5-4 0-15,1 0 0 0,4-8 0 0,4 3 0 16,-4-7 0-16,5 0 0 0,-1-5 0 0,1 1 0 16,-1 0 0-16,1 4 0 0,-1-1 0 0,6 1 0 15,-6 8 54-15,5-4 8 0,-4-1 2 0,-5 9 0 16,0-4-52-16,4 4-12 0,5 4 0 0,-4 4 0 15,4-4 0-15,0-1 0 0,5 5 0 0,0 4 0 0,-1 0-11 16,1 4-5-16,-1-4 0 0,1 5-1 16,-5-1 17-16,0 4 0 0,-9-8 0 0,0 8 0 0,5 8 0 15,-5-4 0-15,0 4 0 0,-5 0 0 16,-4-3 10-16,5 3 6 0,-10 0 0 0,5 0 1 0,0-4-17 16,-5 9 0-16,5-9 0 0,0 4 0 15,4-4-99-15,5-12-23 0,0 0-5 0,0 0-581 16,0 0-116-16</inkml:trace>
  <inkml:trace contextRef="#ctx0" brushRef="#br0" timeOffset="1370">1262 194 748 0,'0'0'33'0,"0"0"7"0,5 8-32 0,-1 0-8 0,5 0 0 0,-4 4 0 15,0-4 212-15,-1 1 41 0,1 7 8 0,4-4 2 16,-5 0-139-16,5 0-27 0,0-4-5 0,-4 4-2 15,9-3-31-15,-5 3-7 0,0 4 0 0,0-4-1 16,0-4-23-16,5-8-4 0,-5 0 0 0,0-4-1 16,5 4-13-16,-5-4-2 0,0-4-8 0,0 0 12 15,0 4-36-15,0-4-8 0,-4 4-2 0,-1 0 0 0,5-5 34 0,-4 1 0 16,0 4 0-16,-5-4 0 0,0 0 19 0,0 0 10 16,0 0 3-16,0 0 0 0,0 0-32 0,-5 0 0 15,5 0 0-15,0 8 0 16,0 0-82-16,0 0-13 0,-5-13-2 0,1 5-523 15,4 0-105-15</inkml:trace>
  <inkml:trace contextRef="#ctx0" brushRef="#br0" timeOffset="1590">1708 445 1267 0,'0'0'56'0,"0"0"12"0,0 0-55 0,0 0-13 16,0 0 0-16,0 0 0 0,0 0 105 0,0-8 19 15,-4 0 3-15,-1-8 1 0,5-1-20 0,-4-3-4 16,4 0-1-16,-5 0 0 0,5-1-63 0,0-3-12 0,0 0-2 16,0 0-1-16,-4-1-1 0,-5 1 0 0,4 0 0 0,5 8 0 15,-5-5-38 1,1 5-8-16,-1-4-2 0,5 0 0 0,-4 3-39 16,4-3-8-16,0 0-1 0,-5 0-1 0</inkml:trace>
  <inkml:trace contextRef="#ctx0" brushRef="#br0" timeOffset="2000">1567 166 1497 0,'0'0'32'0,"9"4"8"0,-4 4 0 16,9 0 4-16,-5-4-36 0,0 4-8 0,4-4 0 0,-3 4 0 0,-1-4 46 0,4 4 7 15,1 0 2-15,0 0 0 0,-5 1-55 0,0-1 0 16,4 4-8-16,-3-4 0 15,-10-8-83-15,0 0-16 0,9 8-3 0,0 4-1 0,0-4 89 0,5 0 22 16,4-8 0-16,-5 4 0 0,1-4 0 0,0 4 0 16,-5-4 0-16,5 4 0 0,-1 1 47 0,5-5 13 15,-9-5 4-15,10-3 0 16,-6 0 0-16,1-4 0 0,0 4 0 0,-1 0 0 0,-4-4 14 0,5 0 3 16,-5 4 1-16,0-5 0 0,0 1-29 0,-4 4-5 15,-5 8-2-15,0-12 0 0,5 0-6 0,-10 0 0 0,0-4-1 16,1 12 0-16,-1-5-21 0,-4 5-4 0,0 0-1 15,-5 4 0-15,1 0-1 0,-1 4 0 0,0 5 0 0,5 3 0 16,-4 0 9-16,4 4 2 0,-1 0 0 0,6 4 0 16,4 5 14-16,0-1 3 0,4-4 1 0,1 4 0 15,9 1-41-15,-1-1 0 0,1 0 0 0,4 1 0 16,-4-1 21-16,4-4 9 0,0 8 2 0,5-7 0 0,0-9 3 16,0-4 1-16,-5 4 0 0,0-8 0 15,0 0-36-15,0 0 0 0,-4-4 0 0,4 0 0 0,1 0-16 0,-10-4 4 16,0-4 0-16,4 0-830 15,-3 0-166-15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4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281 522 4562,'0'0'9786,"5"1"-8682,0 0-776,0 0-1,0 0 0,0 0 0,0-1 1,0 0-1,0 0 0,0 0 0,0 0 1,0-1-1,0 0 0,0 0 0,7-3 1,-10 3-249,0-1 0,1 1 0,-1-1 0,0 0 0,0 0 1,0 0-1,0 0 0,0 0 0,-1 0 0,1-1 0,0 1 0,-1-1 1,0 1-1,0-1 0,0 1 0,0-1 0,0 0 0,0 0 1,-1 1-1,1-1 0,-1 0 0,0 0 0,1 0 0,-1 1 0,-1-5 1,1-185 659,-1 183-729,-1-1 0,1 1 0,-2 0-1,1 0 1,-1 0 0,-1 0 0,0 1 0,0-1 0,-1 1 0,1 0 0,-2 0 0,1 0 0,-1 1 0,-1 0 0,1 0 0,-1 1 0,-15-12 0,7 6-21,-1 1 0,0 0 1,-1 1-1,-1 1 0,1 1 0,-1 0 1,-34-9-1,-38 1-796,52 14-4551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36.37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246 526 1497 0,'0'0'66'0,"0"0"14"0,0 0-64 0,0 0-16 16,-5-4 0-16,1 4 0 0,-5-8 99 0,0 4 16 16,-5 0 3-16,0 4 1 0,1 4-47 0,-1-4-10 15,-4-4-2-15,0 4 0 0,9-4-37 0,-1 8-8 16,-3 4-2-16,4-8 0 15,0 8 41-15,-1 4 8 0,-3-4 2 0,4 4 0 0,-5 0 0 0,5 5 0 16,0-5 0-16,4 12 0 0,1-4-44 0,-1 1-9 0,10-5-2 16,-5 4 0-16,4-4 15 0,5 0 4 0,0 0 0 15,5 1 0-15,-5-5 3 0,5 0 1 16,0-4 0-16,-1 0 0 0,1 4-32 0,0-4 0 0,-5 5 0 16,4-1-10-16,-4-8 10 0,5 0 0 15,0 0 0-15,-1 0 0 16,1 0-53-16,0 0-9 0,-14-4-2 0,0 0-751 0,13-4-150 0</inkml:trace>
  <inkml:trace contextRef="#ctx0" brushRef="#br0" timeOffset="251">387 704 1728 0,'0'0'38'0,"9"0"8"0,5 4 2 0,-5-4 0 0,0-8-39 0,0 0-9 0,-4 4 0 0,8-4 0 16,-8-4 104-16,0 8 20 0,-5 4 3 0,4-13 1 0,-4-3 0 15,5 4 0-15,-5-4 0 16,-5 4 0-16,5 4-103 0,-4-4-25 0,-6 3 0 0,6 1 0 0,-5 0 0 0,0 0 0 15,0 4 0-15,-1 0 0 0,1 4 0 0,0 4 0 16,0 4 0-16,0 0 0 0,0 0 56 0,4 5 7 16,1-5 1-16,-1 8 0 15,5 0-103-15,-4 0-20 0,4 0-4 0,0-3-1 0,0-1 52 0,4 0 12 16,-4-4 0-16,5 4 0 0,-5-12 0 0,4 8 0 16,5 4 0-16,1 0 0 0,-1-8 0 0,0 0 0 15,0-8 0-15,5 4 0 16,-1 0-54-16,1-4-8 0,0-4-2 0,-5 0-682 15,4 4-137-15</inkml:trace>
  <inkml:trace contextRef="#ctx0" brushRef="#br0" timeOffset="565">619 583 1324 0,'0'8'118'0,"5"4"-94"0,-5 0-24 0,4 4 0 16,-4-4 196-16,0 9 36 0,0-5 6 0,0 0 2 15,-4 0-90-15,4 0-18 0,-5-4-3 0,5 5-1 16,0 3-51-16,-4-4-10 0,4-8-3 0,0-8 0 15,0 0-51-15,0 0-13 0,0 0 0 0,0 0 0 16,0 0 0-16,0 0 0 0,0 0 0 0,0 0 0 16,4-8 0-16,5-4 0 0,1-4 0 0,-6 4 0 15,10-5-48-15,-5 1-13 0,5 4-3 0,-1 0 0 0,5 4 52 16,-4-4 12-16,-5-9 0 0,5 5 0 0,-1 4 0 0,-3 4 0 16,-1 4 0-1,-5 0 0-15,-4 4 0 0,0 0 0 0,0 0 0 0,14 4 0 0,-5-4 0 16,5 8 0-16,-5 0 0 0,4 4 0 0,1 0 48 15,-9 5 13-15,-5-1 3 0,4 0 0 16,1 4-52-16,-1-4-12 0,-4 5 0 0,5 3 0 0,-1-8 0 0,-4 4 0 16,5 1 0-16,-5-9 0 0,5 0 0 0,-1 0 0 15,5 0 0-15,-4-4 0 16,-1 0-202-16,1 0-43 0,8 1-9 0,1-5-2 0</inkml:trace>
  <inkml:trace contextRef="#ctx0" brushRef="#br0" timeOffset="755">1056 813 1728 0,'0'0'76'0,"0"0"16"0,0-4-73 0,5 0-19 0,0-4 0 0,-5 4 0 15,0-4 106-15,-5-4 18 0,5-4 3 0,0-9 1 16,-5 1-52-16,5 0-9 0,-4-9-3 0,-1 13 0 16,5-8-51-16,-4-5-13 0,4-3 0 0,-5 4 0 15,5 3 54-15,-4-7 8 0,4-1 2 0,-5-15 0 16,5 7-52-16,0 1-12 0,-4 3 0 0,4 9 0 15,0 0-202-15,-5 11-43 0,-4-15-9 0,4 20-2 0</inkml:trace>
  <inkml:trace contextRef="#ctx0" brushRef="#br0" timeOffset="959">779 384 979 0,'0'0'87'0,"13"4"-70"15,6-8-17-15,3 8 0 0,6 0 324 0,-1-4 60 16,0 4 13-16,-4 0 3 16,0 1-218-16,-5-5-43 0,5 8-9 0,-5 0-2 0,0 4-102 0,-4-8-26 15,4-8 0-15,-4 0 0 0,-1 0 0 0,-4 0 0 16,1-4 0-16,-6 8 0 16,-4 0-162-16,0-8-38 0,0-5-7 0,0 5-1 0</inkml:trace>
  <inkml:trace contextRef="#ctx0" brushRef="#br0" timeOffset="1116">683 146 1602 0,'0'0'71'16,"0"0"14"-16,-4-13-68 0,-1 5-17 0,-4-4 0 0,4 0 0 16,1-4 134-16,-1 4 23 0,5 4 5 0,-4-5 1 0,-1 1-74 15,5 4-14-15,0 8-3 0,5-8-1 0,-10-8-51 16,10 8-9-16,-5 8-3 0,0 0-736 15,0 0-148-15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7.4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0 1036 0,'0'0'46'0,"0"0"10"15,0 0-45-15,0 0-11 0,0 0 0 0,0 0 0 0,0 0 53 0,0 0 9 16,0 0 2-16,0 0 0 0,0 0 51 0,0 0 10 15,0 8 3-15,0-4 0 0,-5 4-52 0,5 0-11 16,0 0-1-16,0-4-1 0,0 9-6 0,0-5-1 16,-5 8 0-16,5 0 0 0,-4 0 14 0,4 0 2 15,0 5 1-15,-5-1 0 16,5 4-58-16,-4 1-15 0,4-1 0 0,0 4 0 0,0 4 54 0,0 1 8 16,-5 3 2-16,5-3 0 0,0 3-52 0,0 5-12 15,-9-5 0-15,9-4 0 0,0 1 0 0,0-9 0 16,0-12 0-16,-4 0 0 0,-1-4 0 0,0 5 0 15,1-9 0-15,4-4 0 0,0 0 0 0,0 0 0 16,-5 4 0-16,5-4 0 0,0 0 0 0,0 0 0 16,0 0 0-16,-4-13 0 0,-1 5-17 0,1-4-7 15,4-4 0-15,4 8-1 0,-4 8 25 0,0-16 0 0,9 0 0 16,-4-1 0-16,-1 5 15 0,6-4 8 16,-6 0 1-16,5 0 1 0,0 0-25 0,0-1 0 0,1 5 0 0,-1-4 0 15,0 0 0-15,0 4 0 0,0 4 0 16,0-1 0-16,0-3 0 0,0 8 0 0,-9 4 0 0,0 0 0 15,9 0 0-15,-9 0 0 0,10 12 0 0,-6-3 0 16,-4-9 0-16,0 20 0 0,0-4 0 0,0 0 0 16,-4 4 0-16,4 1 0 0,-10 3 0 0,1-4 0 15,-4-4 0-15,4 5 0 0,-5-1 0 0,5-4 0 16,0 0 0-16,-5-4 0 0,5 9 0 0,0-5 0 16,4-8 0-16,1 0 0 0,4-8 0 0,0 0 0 0,0 0 0 15,0 0 0-15,0 0 0 0,0 0 0 16,0 0 0-16,0 0 0 0,0 0 0 0,0 0 0 15,0 0-46-15,0 0-14 0,9 0-4 0,0 0 0 16,-9 0 0-16,9-4 0 0,-4-8 0 0,-1 0 0 16,1-1 0-16,-5 5 0 0,4 0 0 0,-4 8 0 15,5-4 0-15,-1-4 0 0,-4 8 0 0,9-8 0 0,-9 8 52 16,0 0 12-16,10-4 0 0,-10 4 0 0,9-8-10 0,4 8 1 16,-4-4 0-16,1 4 0 0,-1 0 9 0,4 0 12 15,-4-8-2-15,5 0-1 0,0 4-9 16,-1 4 0-16,1-4 0 0,0-1 0 0,-1 1 53 0,1-4 9 15,-5 4 2-15,5-4 0 0,-1 4-52 0,-3-4-12 0,3 0 0 16,-8 0 0-16,4 4 54 0,-5-4 8 0,5 4 2 16,-4-4 0-16,0 4-52 0,4-5-12 0,-9 9 0 15,0 0 0-15,0-12 0 0,-5 4 0 16,-4 0 0-16,0 0 0 0,4 4 0 0,-4-4 0 0,0 4 0 0,0 4 0 16,0 0 0-16,0 0 0 0,0 4 0 0,4 4 0 15,-4 8 0-15,5-4 0 0,-1-4 0 0,0 5 0 16,1-1 0-16,-1 4 0 0,5 0 0 0,5 4 0 15,-1 5 54-15,1-5 8 0,-5-8 2 0,9 4 0 16,0 0 0-16,0 1 0 0,-4-9 0 0,4 8 0 16,0-4-64-16,0 0 0 0,-9-12-9 0,14 8 0 0,-1 0 9 15,1-4 12-15,-5 4-2 0,5-4-1 16,-5-4-9-16,0 0 0 0,5-4 0 0,-1 8-783 16,-8 5-158-16</inkml:trace>
  <inkml:trace contextRef="#ctx0" brushRef="#br0" timeOffset="237">728 461 1497 0,'0'0'32'0,"0"0"8"0,0 0 0 0,0 0 4 0,0 0-36 0,0 0-8 16,0 0 0-16,0 0 0 0,0 0 53 0,-9 4 9 16,-5 5 2-16,1-5 0 0,-5-8 0 0,8 4 0 15,-3 8 0-15,4 0 0 0,9-8 0 0,-5 8 0 16,-9 12 0-16,10-8 0 0,4-12-24 0,-5 12-4 0,1 4 0 0,-1 1-1 15,5-17-12-15,0 0-3 0,0 12 0 0,0 0 0 16,0-4-8-16,0 4-3 0,0 0 0 0,5 0 0 16,4 1 44-16,-9-13 9 0,14 4 2 0,-1-4 0 15,1 0-103-15,0-4-20 0,4 4-4 16,-9-4-1-16,5 8-102 0,-1-4-21 0,1-4-4 0,-1 0-1 16</inkml:trace>
  <inkml:trace contextRef="#ctx0" brushRef="#br0" timeOffset="675">965 482 1497 0,'9'-4'32'0,"-4"4"8"0,-1-4 0 0,5-1 4 0,-9 5-36 0,5-4-8 0,-1 0 0 0,1 0 0 16,-5 0 53-16,4 0 9 0,-8-4 2 0,4 8 0 0,0 0 0 0,-5 0 0 16,1-4 0-16,-10 0 0 0,10 0-1 0,-6 4 0 15,1 4 0-15,0 0 0 0,-4 0-50 0,3 4-13 16,1 8 0-16,-4 1 0 0,4-1 0 0,0 0 0 15,-1 0 0-15,1-4 0 16,5 4 0-16,4-3 0 0,-5-1 0 0,1 4 0 0,4-4 56 0,0 4 7 16,0 13 1-16,4-9 0 0,-4-20-52 0,0 0-12 0,5 16 0 0,-5-16 0 15,9-4 0-15,0 0 0 16,0 0 0-16,-9 4 0 16,0 0-48-16,9 0-13 0,5-8-3 0,-10-4 0 0,5-5 52 0,1 5 12 0,-6 0 0 15,1 0 0-15,-1 4 0 0,5-4 0 16,-4 4 0-16,-1-4 0 0,1-1 0 0,0 1 0 0,-1-4 0 0,5 8 0 15,-4-4 0-15,-5-4 0 16,4 4 0-16,1 8 0 0,-1-5 0 0,-4 9 0 0,0 0 0 0,0 0 0 16,0 0 48-16,0 0 13 0,0 0 3 0,0 0 0 15,0 13-52-15,0-1-12 0,0 4 0 0,0-4 0 16,0-4 0-16,0 4 0 0,0-12 0 0,0 8 0 16,-4 4 0-16,4 1 0 0,0 3 0 0,-5 4 0 0,1 0 0 15,4-4 0-15,0-3 0 16,0-1 0-16,0-12 0 0,0 8 0 0,0-8 0 0,0 0 0 15,0 0-202-15,0 0-43 0,0 0-9 0,13 0-2 16</inkml:trace>
  <inkml:trace contextRef="#ctx0" brushRef="#br0" timeOffset="973">1252 409 1036 0,'23'12'46'0,"-14"-12"10"0,-9 0-45 0,0 0-11 15,4 0 0-15,-4 4 0 0,5 0 104 0,-10 4 20 16,5 0 3-16,-4 4 1 0,-1 0-52 0,1-3-9 15,-1 7-3-15,0-4 0 0,1 4 28 0,4 8 6 16,0 9 1-16,-5-5 0 0,1-20-56 0,4 0-11 16,-5 0-3-16,5 4 0 0,0 5 28 0,5-1 6 15,4-4 1-15,0-4 0 0,-9-4-52 16,0-4-12-16,0 0 0 0,0 0 0 0,18 0 0 0,-18 0 0 0,18-4 0 0,-4-4 0 16,4-4 0-16,-9 0 0 0,5 0 0 0,-5-5 0 15,0 1 0-15,5 0 0 0,-10-4 0 0,1 4 0 16,0-5 0-16,-1 5 0 0,1 0 0 15,4 0 0-15,-9-4 0 0,4 3 0 0,-4 1 8 16,0 0-8-16,5 0 0 0,-5 4 0 0,4 0 0 16,-4 3 0-16,0 9-18 0,0 0-6 15,0 0-2-15,0 0 0 0,0 0-165 0,0 0-33 0,0 0-6 16</inkml:trace>
  <inkml:trace contextRef="#ctx0" brushRef="#br0" timeOffset="1494">1516 615 1267 0,'0'0'56'0,"0"0"12"0,0 0-55 0,9 12-13 16,-9-12 0-16,9 8 0 16,-9-8 54-16,5 8 8 0,-5-8 2 0,0 0 0 0,0 0 51 0,0 0 10 15,0 0 3-15,9 5 0 0,-9-5-103 0,9-5-25 16,-5 1 0-16,1 0 0 0,-5-4 44 0,4 0 4 16,-4-4 1-16,0-4 0 0,0 4-27 0,0 0-6 15,-4-1 0-15,4-3-1 0,0-4-15 0,-5 4 0 0,5 4 0 0,0 0 0 16,0-5 0-16,0 1 0 0,0 0 0 0,5 4 0 15,-5-4 8-15,4 8 0 0,1-5-8 0,0 5 12 16,4 4-12-16,-5-4-8 0,5 4 8 0,0 0-13 16,5 0 25-16,4 8 6 0,-4 0 1 0,4 4 0 15,-4-8-31-15,4 0-5 0,-4 4-2 0,4 4 0 16,-4-4-57 0,-1 5-11-16,1 3-2 0,-5-4-1 0,0 0 42 15,-4 4 8-15,4-8 1 0,-5 8 1 0,-4-12-21 0,9 8-4 0,-4 0-1 0,0 0 0 16,-5-8 75-16,0 0 14 0,9 9 3 0,0-1 1 0,-9-8 23 15,9 4 5-15,-9-4 1 0,9 0 0 0,0-4-14 16,5-4-2-16,-5 4-1 0,0-5 0 0,-5-3 12 16,6 0 3-16,-1 4 0 0,-9-4 0 0,0 0-39 15,0 0-7-15,4 4-2 0,-8-5 0 0,-1-3 19 0,-4 8 3 16,9 8 1-16,-9-4 0 0,-5-4-20 0,5 4-11 16,0 0 12-16,-5 4-12 0,5 4 28 0,-4 0 0 15,4 4-1-15,-1 4 0 0,1 4-27 16,5-3 0-16,-5 7 0 0,9 0 0 0,-5 0 0 0,10 0 8 15,-5 1-8-15,4-1 0 0,5 4 0 0,5 0 0 16,0 1 0-16,-1-1 0 0,5 4 39 0,5-7 9 16,0-9 1-16,0 0 1 0,-5-4-29 0,0 0-5 0,5 0-2 15,-5-4 0-15,0 0 12 0,1-4 2 0,-1 4 1 16,-5-4 0-16,1 0-29 0,-5-4 0 0,5 0 0 16,0-8 0-1,-5 4-122-15,0 0-27 0,-9 8-6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49.99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94 1954 0,'0'0'43'0,"0"0"9"0,0 0 1 0,5 12 3 0,-5 0-45 0,4 0-11 0,-4 4 0 0,5 4 0 16,-5 5 54-16,0-5 9 0,4 0 1 15,1 0 1-15,-1-3-1 0,1-1 0 0,0 0 0 0,-1 0 0 0,1-4-51 16,-1 4-13-16,-4-7 0 0,9-1 0 0,-9-8 0 0,5 4 0 16,-1 0 0-16,6-8 0 0,-6 0 0 0,5 0 0 15,-4-4 0-15,4-5 0 0,0 1 0 0,0-4 0 16,-4 4 0-16,4-4 0 0,-5 0 0 0,5-5 0 15,-4 5 0-15,-1-4 0 0,6 4 0 0,-6 0 0 16,-4-1 0-16,9 1 0 0,-4 4 0 0,-5 0 0 16,0 12 0-16,0 0 0 0,0 0 0 0,0 0 0 15,0 0 0-15,0 0 0 0,-5 12 0 0,1 4 0 16,4 4 0-16,0-3 0 0,0 3 0 0,0 0 0 16,4-4 0-16,1 4 0 0,-5-7 0 0,4 3 0 15,-4-4 0-15,5 0 0 0,-1-4 0 0,-4-8 0 16,0 0 0-16,10 0 0 0,-1-4 0 0,0-4 0 15,0 4 0-15,0-4 0 0,0-4 54 0,0 4 8 0,-4-4 2 16,8-5 0-16,-3 5-52 0,-1-4-12 0,0-4 0 16,4 0 0-16,-4 3 0 0,1 1 0 0,-6 0 0 0,1-4 0 15,-1 4 0-15,1-1 0 0,4 5 0 16,-5 0 0-16,1 8 0 0,0-4 0 0,-1 0 0 0,-4 8 0 31,0 0-48-31,0 0-13 0,0 0-3 0,0 0 0 0,0 0-153 0,5 4-31 16,4 0-7-16,0 8-1 0,0 4 52 15,5 0 9-15,-5 1 3 0,0-5 0 0,-5 0 102 16,6 0 21-16,-6-4 4 0,1 4 1 0,-1 0 153 0,-4-12 31 0,0 0 7 0,0 0 1 16,0 0 59-16,0 0 12 0,9 0 2 0,5 5 1 0,0-5-56 15,-14 0-11-15,0 0-3 0,0-9 0 0,9-3-65 16,-5 0-14-16,1 0-2 0,4 0-1 0,-5-8 7 16,-4 3 2-16,-4 5 0 0,-1-4 0 0,10 0-38 15,-5 4-7-15,-5 4-2 0,1 0 0 0,-1-1-12 0,5 9-8 16,-9 0 8-16,0 5-13 0,-5 3 13 0,1 0 0 15,4 8 0-15,0 0 0 0,-1 0 27 0,6 9 8 16,4 3 1-16,0 0 1 16,-5-8-59-16,10 1-12 0,4 7-2 0,9-4-1 0,-4 1 37 0,-1-9 0 15,6 4 0-15,3-4 0 0,1 0 19 0,0-3 11 16,4-5 2-16,1-4 1 0,-1 0-33 0,0 0 0 16,1 0 0-16,-1 0 0 0,-4-8 0 0,-5 8 0 15,5 0 0-15,-5-4 0 16,-4-4-122-16,-1-4-31 0,5-21-7 0,-4 5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51.0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254 562 979 0,'0'0'43'0,"0"0"9"15,0 0-41-15,0 0-11 0,0 0 0 0,0 0 0 0,0 0 220 0,0 0 41 0,0-8 9 0,-4 0 2 16,-1 0-167-16,1 0-33 0,-1 4-6 0,1-8-2 0,-5-5-20 15,-5-7-4-15,5 4 0 0,-5 4-1 0,1-4-23 0,-1 11-5 16,0 1-1-16,1 4 0 0,-6-4 3 0,6 8 1 16,-6 4 0-16,6 4 0 0,-1 9-14 0,1-1 0 15,-1 4 0-15,5 0 0 16,0 4 53-16,4-3 5 0,1 7 1 0,4-8 0 0,4 5-31 0,-4-1-7 16,5 0-1-16,-1 0 0 31,5-3-4-31,-4-5 0 0,4 0-1 0,0-4 0 0,0-4 0 0,0 0 0 0,5-4 0 0,0-4 0 0,-1 0-3 0,1-8-1 15,0 0 0-15,-1-4 0 0,1-4-3 0,-5-8 0 16,9-1 0-16,-4-7 0 0,0-4-8 0,-1-9 0 31,-4 0 0-31,0 1 0 0,5-1 0 0,-5 9 0 0,-4 0 0 16,-5 3 0-16,4-3 0 0,1 3 0 16,-5 1 0-16,4 4 0 0,-4-5 0 0,0 5 0 15,0 4 0-15,0-1 0 0,0 9 0 0,0 0 0 0,0 4 0 16,0 0 0-1,0 4-40-15,0 8-11 0,0 0-1 0,5 8-1 16,-1 4-69-16,1 0-14 0,-5 0-2 0,5 4-575 0,4 5-115 16</inkml:trace>
  <inkml:trace contextRef="#ctx0" brushRef="#br0" timeOffset="298">550 684 1497 0,'19'4'66'0,"-19"-4"14"0,0 0-64 0,13 8-16 0,1 0 0 0,0-4 0 0,-10-4 157 16,5 0 28-16,0-4 6 0,-9 4 1 0,0 0-103 0,9-8-20 15,-4 0-4-15,0-9-1 0,-5 1-51 0,4 0-13 16,-8 0 0-16,-1-4 0 0,0-1 54 0,-4 5 8 16,5 4 2-16,-10-4 0 0,5 0-52 0,-5 0-12 15,5 3 0-15,-4 1 0 0,-6 8 0 0,1-4 0 16,5 8 0-16,-1 4 0 0,-4 0 0 0,9 8 0 16,4 5 0-16,0-1 0 0,-13-12 54 0,9 8 8 15,5 0 2-15,4 12 0 0,4 1-52 0,-4-1-12 16,0-24 0-16,0 0 0 0,14 16 0 0,-14-16 0 15,4 16 0-15,1-4 0 16,-1-3 0-16,1 3 0 0,4-4 0 0,0 4 0 0,5-8 0 0,-5 0 0 16,0-4 0-16,5 4 0 15,-1-8-48-15,1 0-13 0,4 0-3 0,-4-8 0 16,-5 0-204-16,9-1-42 0,14-15-8 0,-9 4-2 0</inkml:trace>
  <inkml:trace contextRef="#ctx0" brushRef="#br0" timeOffset="580">855 502 1958 0,'0'0'43'0,"0"0"9"0,0 0 1 0,-4 16 3 0,-1 0-45 0,1 0-11 0,-1 4 0 0,1 5 0 16,-5-1 53-16,4-8 9 0,0 0 2 0,5-8 0 15,-4 0 0-15,-1 5 0 0,1-5 0 0,-1 4 0 16,1-4 0-16,-1-4 0 0,5-4 0 0,0 0 0 16,0 0-52-16,0 0-12 0,0 0 0 0,0 0 0 0,0 0 0 0,0 0 0 15,0 0 0-15,14-8 0 0,-1 0 0 0,1-4 0 16,0 4 0-16,-1-5 0 0,1 1 0 0,0 0 0 15,-1 0 0-15,-3 0 0 0,-1 4 0 0,4-4 0 16,1 4 0-16,0-1 0 0,-14 9 0 0,13 0 0 16,1-4 0-16,0 4 0 0,-5 4 0 0,0-4 0 15,-5 9 0-15,5-1 0 0,-4-4 54 0,0 4 8 16,-1 12 2-16,-4-4 0 16,5-4-103-16,-1 0-20 0,-4 5-4 0,9-1-1 15,-9 0-102-15,5 0-21 0,4-4-4 0,-9 0-794 0</inkml:trace>
  <inkml:trace contextRef="#ctx0" brushRef="#br0" timeOffset="793">1233 793 1497 0,'0'0'66'0,"0"0"14"0,0 0-64 0,0 0-16 15,-4-8 0-15,-5 0 0 0,4-4 55 0,1 3 7 0,-1-7 2 0,0 0 0 16,1-4 31-16,-1-4 6 0,1-9 2 0,-1 1 0 15,1-5-63-15,-1-3-12 0,1 4-2 0,-1-5-1 16,5 9-25-16,0-5 0 0,-4 5 0 0,4 0 0 16,4 3 0-16,-4 1 0 0,-4 4 0 0,-1 11-644 15,5 5-133-15</inkml:trace>
  <inkml:trace contextRef="#ctx0" brushRef="#br0" timeOffset="993">1065 465 1555 0,'0'16'138'0,"9"-8"-110"16,-4-8-28-16,8 0 0 0,1 0 197 0,0 0 35 15,4 4 6-15,0-4 2 0,5 4-90 0,-5-4-18 16,5 0-3-16,-1 0-1 0,1-4-102 0,-5 4-26 16,5 4 0-16,-5-4 0 0,5 0 56 0,0 0 7 15,-9 5 1-15,4-1 0 16,0-4-103-16,-4 0-20 0,-1 4-4 0,1-4-1 15,0-4-204-15,-1 0-42 0,6-1-8 0,-10 5-2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8:52.8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0 633 0,'0'0'28'0,"0"0"6"0,0 0-34 0,0 0 0 0,0 0 0 0,0 0 0 15,0 0 250-15,5 16 43 0,4 1 9 0,0-1 2 16,-9 0-141-16,0 0-28 0,-5 4-6 0,10 5-1 16,4 3-51-16,-4 0-10 0,-14-3-3 0,4 3 0 15,5-4-51-15,-5 1-13 0,1-5 0 0,-1 4 0 16,5 8 24-16,0-11 3 16,0 3 0-16,0-8 0 0,-4-4-43 0,4 0-9 0,4 1-2 0,-4-13 0 0,0 12 27 0,0-12 0 15,-4 8 0-15,4-8-722 16,0 0-139-16</inkml:trace>
  <inkml:trace contextRef="#ctx0" brushRef="#br0" timeOffset="360">0 369 1497 0,'0'0'32'0,"0"0"8"0,0 0 0 0,0 0 4 0,5 12-36 0,-5-12-8 16,0 0 0-16,0 0 0 0,0 0 53 0,9 4 9 0,0 0 2 0,-9-4 0 15,0 0-20-15,5-8-3 0,4 0-1 0,0 0 0 16,0 3-12-16,0-3-4 0,0-8 0 0,0 4 0 16,5 0 32-16,0-4 7 0,-1 4 1 0,6-1 0 15,-1-3 51-15,0 8 10 0,-9-8 3 0,0 4 0 31,5 4-103-31,-5 0-25 0,0 0 0 0,5-1 0 0,-5-3 0 0,4 0 0 0,-3 0 0 0,-1 0 0 16,0 0 0-16,-5 0 0 0,5 4 0 0,-4-1 0 16,0 9 0-16,-5 0 0 0,0 0 0 0,0 0 0 15,0 0-148-15,0 0-36 0,0 0-6 0,0 0-2 0</inkml:trace>
  <inkml:trace contextRef="#ctx0" brushRef="#br0" timeOffset="561">119 247 2188 0,'4'8'48'0,"1"-8"11"0,-1 8 1 0,6 13 1 0,3-1-49 0,-4-8-12 15,-4-4 0-15,4 4 0 0,0-4 105 0,0 4 19 16,-4 5 3-16,4-9 1 16,-5 4-52-16,1 0-9 0,4 0-3 0,0 0 0 0,0 0-51 0,0 1-13 0,-4-1 0 15,4 0 0-15,0 0 54 0,0 0 8 0,0-4 2 0,5 4 0 31,-5-4-103-31,0 1-20 0,0-5-4 0,-4 0-1 16,4 4-102-16,-4-8-21 0,4 0-4 0,0 0-1 0</inkml:trace>
  <inkml:trace contextRef="#ctx0" brushRef="#br0" timeOffset="927">506 470 1094 0,'0'0'97'0,"0"0"-77"15,0 8-20-15,0 0 0 0,-9 0 196 16,9 4 35-16,0 0 7 0,-5 0 2 0,1 1-90 0,-1-1-18 16,5-4-3-16,5 4-1 0,-5-4-51 0,0 4-10 15,0-4-3-15,0-8 0 0,-5 8-51 0,5-4-13 16,-5 5 0-16,5-9 0 0,0 0 0 0,0 12 0 16,0-4 0-16,0-8 0 0,0 0 0 0,0 0 0 15,0 0 0-15,0 0 0 0,0-8 0 0,0 0 0 16,5-1 0-16,-5 1 0 31,9 0 0-31,-4-4 0 0,-1 4 0 0,1-4 0 0,4 4 0 0,0-4 8 0,-4 0-8 0,8-1 0 0,1 1 8 0,0-4-8 16,-1 4 0-16,1 0 0 0,-5 4 0 0,9-4 8 15,-4 3-8-15,-5 1 0 0,5 0 0 0,-1 4 8 0,1 0-8 16,-14 4 0-16,0 0 0 0,14 4-8 0,-1-4-1 16,-13 0 0-16,0 0 9 0,0 8 0 15,0 4 0-15,5-3 0 0,-1 3 49 0,1 0 12 16,-1 0 3-16,1 0 0 0,-5 0-103 15,0 4-20-15,0-3-4 0,0-1-1 0,0 4-51 16,5-4-10-16,-5 8-3 0,0-8-580 0,0-12-116 0</inkml:trace>
  <inkml:trace contextRef="#ctx0" brushRef="#br0" timeOffset="1226">979 611 921 0,'0'0'82'0,"5"-8"-66"15,-1 0-16-15,1 4 0 16,-1-4 183-16,1 4 33 0,-5 4 6 0,5-4 2 0,-5-4-128 0,0 8-26 16,4-4-5-16,1-4-1 15,-5 0 0-15,-5 0 0 0,5-1 0 0,-4 1 0 0,4 0-51 0,-5 0-13 16,5 0 0-16,-9 4 0 0,4-4 54 0,5 8 8 16,-9 0 2-16,9 0 0 0,-9 0-52 0,0 0-12 15,0 0 0-15,9 0 0 0,-9 8 0 0,4-4 0 16,-4 4 0-16,5 0 0 0,-1 0 0 0,1 0 0 15,4 1 0-15,-5-1 0 0,5 0 0 0,5 0 0 16,-5 0 0-16,4 0 0 0,1 0 0 0,4 4 0 0,-5-4 0 16,5 0 0-16,5-4 0 0,-5 1 0 0,-9-5 0 0,14 0 0 31,-5-5-151-31,5 1-33 0,-5-8-6 0,4 4-2 0</inkml:trace>
  <inkml:trace contextRef="#ctx0" brushRef="#br0" timeOffset="1588">1252 360 1497 0,'0'0'66'0,"0"0"14"0,0 13-64 0,0 3-16 0,-4-4 0 0,4 4 0 16,-5 0 106-16,-4 0 18 0,5 1 3 0,-1-1 1 15,1-4-52-15,-6 0-9 0,1 8-3 0,5-7 0 0,-1-1 0 16,5 0 0-16,0-4 0 0,0-8 0 0,0 0-51 0,0 12-13 16,0 0 0-16,0-12 0 15,0 0 54-15,0 0 8 16,14 4 2-16,0 0 0 0,4-4-52 0,-5 0-12 15,6-8 0-15,-6 0 0 0,1 4 0 0,4-4 0 16,0 0 0-16,-4 4 0 16,0 0 0-16,-1-4 0 0,1 0 0 0,0-1 0 0,-10 1 0 15,5 0 0-15,0 0 0 0,1 0 0 0,-10 8 0 16,0 0 0-16,0 0 0 0,0 0 0 0,0 0 0 0,0 0 0 16,9 8 0-16,4 0 0 0,-4 4 0 0,-9 1 0 15,0-1 0-15,0 4 0 0,5-4 0 0,4 0 0 16,0 0 0-16,0 0 0 15,5-3-48-15,-5-1-13 0,-9-8-3 0,14 0 0 0,-1 0 52 0,6-4 12 16,-6 0 0-16,1-5 0 0,0 5 0 0,4-8 0 0,0 4 0 16,-4-4 0-16,-5 4 28 0,-5 0 8 0,1-4 1 0,-1 4 1 15,1-5-26-15,0 1-4 0,-1 0-8 0,1 0 11 16,-1 0-62-16,-4-8-12 16,0-1-2-16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3.2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0 579 1544 0,'0'0'34'0,"0"0"7"0,0 0 2 0,9 8 0 0,0 0-35 0,-4 0-8 15,-5-8 0-15,0 0 0 0,0 0 51 0,0 0 8 16,0 0 1-16,0 0 1 0,0 0-14 0,0 8-3 16,4 9-1-16,-4-9 0 15,0-8 2-15,0 0 1 0,5 8 0 0,4 0 0 0,-4 8 7 0,4-8 2 16,-9-8 0-16,9 4 0 0,5 0-1 0,-5 0 0 16,0 0 0-16,4 0 0 0,1-4-6 0,-5 0 0 0,0 4-1 0,5-4 0 15,-5 0-37-15,0-4-10 0,0 4 0 0,0-4 0 16,-4 0 56-16,-1-4 6 0,6 0 2 0,-1-4 0 15,0 0-52-15,0 0-12 16,5-5 0-16,-5 1 0 0,-5 0 0 0,5-4 0 0,0 0 0 0,-4-1 0 16,0-3 0-16,4 0 0 0,-5-9 0 0,5-3 0 15,-4-4 0-15,-1 3 0 0,-4 1 0 0,5-1 0 16,-5 5-12-16,0 4-6 0,0 3-1 0,-5 5 0 16,5 0 31-16,0 4 5 0,-4-1 2 0,4 13 0 0,0-4-19 15,0 4-11-15,0 0 2 0,0 4 0 0,0-4 9 16,0 4 11-16,0 0-3 0,0 0 0 0,0-8-8 15,0 8 0-15,0 0 0 0,4 0 0 0,1-4 0 0,4 0 0 16,0 4 0-16,0-4 0 16,5 4 0-16,0-4 0 0,-5 0 0 0,0-4 0 0,4 4 0 15,-3-4 0-15,3 8 8 0,5-9-8 0,-4 5 0 16,0 0 0-16,-5 4 0 0,0-4 0 16,0 0-155-16,-4 0-29 0,-1 4-7 0,-4 0-547 15,0 0-110-15</inkml:trace>
  <inkml:trace contextRef="#ctx0" brushRef="#br0" timeOffset="267">55 409 1497 0,'4'-20'66'0,"-4"20"14"0,0 0-64 0,9-8-16 15,-4 8 0-15,4-8 0 0,0 4 172 0,0-1 32 0,0 1 5 0,1 4 2 16,3 0-82-16,5 0-16 0,1 9-3 0,-1-14-1 16,0 1-37-16,5 4-7 0,-5 4-1 0,5 1-1 0,0-14-50 15,-5 5-13-15,5 0 0 0,-5 8 0 0,0 4 26 0,0-3 0 16,-4-5 0-16,-1 0 0 16,1 0-42-16,-5 0-8 0,0 8-1 0,5-8-1 31,-5 4-106-31,0-4-20 0,0 8-5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5.1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269 7 1695 0,'0'0'151'0,"9"4"-121"0,-9-4-30 0,5 8 0 16,4 0 116-16,-5 4 16 0,-4-3 4 0,5 3 1 16,4 0-7-16,-4 4-2 0,-10-4 0 0,5 4 0 15,5 5-51-15,-5-1-10 0,9 0-3 0,-5 0 0 16,-4 1-41-16,5 3-9 0,4 0-2 0,-5 0 0 16,1-3-12-16,0-1 11 0,-1 0-11 0,1-4 10 0,-5 4-22 0,4-3-4 15,-4 3 0-15,5-4-1 0,-5-4 17 0,-5 0 0 16,1 1 0-16,4-13 0 15,-5 8-205-15,5-8-38 0,-9 4-7 0</inkml:trace>
  <inkml:trace contextRef="#ctx0" brushRef="#br0" timeOffset="361">0 169 288 0,'0'0'25'0,"0"0"-25"15,0 0 0-15,5-8 0 16,-5 0 172-16,5-4 28 0,-1-1 7 0,1 1 1 0,4 8-54 0,-5-4-10 0,5-4-3 16,-4 0 0-16,0 0-40 0,4 4-8 0,-5-4-1 0,5-1-1 15,-4 1-8-15,9 0-2 0,4 8 0 0,0 0 0 16,-4 0-8-16,4 4-1 0,0 4-1 0,0 0 0 16,0 8-6-16,5 0-1 0,5 0 0 0,-1 5 0 15,0-1 0-15,5 4 0 0,-5 0 0 16,5 5 0-16,0 3-13 0,0-4-3 0,-5 1-1 15,1 3 0-15,-1-4-30 0,-9 0-5 0,0-3-2 0,-4-1 0 16,-5 0-2-16,0-4-8 0,-9 5 12 16,0-5-4-16,-9 4-8 0,0 0 0 0,-5-4 0 0,-4 1 0 15,0-1 0-15,-5 0 0 0,0-4 0 0,1 0 0 16,-6-4-19-16,6 0-5 16,-1 1-2-16,5-5 0 0,-1 0 4 0,1-4 1 15,4 0 0-15,1 0 0 0,4 0-48 0,9 0-10 0,0 0-1 0,0 0-1 16,0-4-89-16,0 4-18 0,0 0-3 0,4-4-1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04.22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196 158 1497 0,'0'0'32'0,"-5"-4"8"0,5 4 0 0,0-4 4 0,-5-4-36 0,5 8-8 0,-4-4 0 0,4 4 0 16,0 0 104-16,0 0 20 0,0 0 3 0,0 0 1 15,0 0-3-15,0 0 0 0,-5-12 0 0,5 4 0 16,-4-4-69-16,8 3-13 0,1 1-3 0,-5 0-1 16,0 0-9-16,-5 0-2 0,-4 0 0 0,0 0 0 15,0 0-28-15,0 0 0 0,-5 4 0 0,1 0 0 16,-6 0 0-16,6 4 0 0,-1 8 0 0,5-4 0 0,0 0 12 0,-5 4-3 16,5 0-1-16,0 0 0 0,0 8 0 0,4 0 0 15,1 1 0-15,4-1 0 0,0 0-19 0,4 0-4 16,-4 0-1-16,9 1 0 0,1-1 16 0,-1-4 0 15,0-8 0-15,0 4 0 0,-5-8 48 0,10 0 13 16,0 0 3-16,-5-4 0 0,0 0-64 0,0-4-8 16,0 0-4-16,0-4-1 0,5-1 23 0,-5 5 5 15,0-4 1-15,0 4 0 16,-4-4-16-16,8-4 11 0,-8 0-11 0,0-1 10 0,4 5-10 0,-9-4-11 16,4 4 3-16,-4 0 0 15,5 4-45-15,-1 0-9 0,-4 4-2 0,0-5-751 16,5 1-150-16</inkml:trace>
  <inkml:trace contextRef="#ctx0" brushRef="#br0" timeOffset="313">523 203 1497 0,'0'0'32'0,"0"0"8"0,0 0 0 0,0 0 4 0,0 0-36 0,0 0-8 15,0 0 0-15,0 0 0 0,0 0 93 0,-4 0 17 0,-10-8 3 0,5 4 1 16,0-5-29-16,0 5-5 0,-5-4-2 0,5 4 0 16,5-4-11-16,4 0-3 0,-5 0 0 0,5 0 0 15,0 0 0-15,5-4 0 0,-5 0 0 0,4 3 0 16,1 5-51-16,4-4-13 0,0 0 0 0,0 0 0 16,5 0 0-16,-5 4 0 0,0-4 0 0,14 0 0 0,8 0 40 0,-8 0 6 15,-9-1 1-15,-5 5 0 0,5 0-24 16,-5 0-5-16,4 4-1 0,1 0 0 15,0 0-17-15,-1 0 0 0,1 4 0 0,0 0 0 0,-1 0 0 16,1 5 0-16,0-1 0 0,-1 0 0 16,1-4-252-16,-5 8-55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44.5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1328 0,'0'0'29'0,"0"0"7"0,0 0 0 0,0 0 1 0,4 16-29 0,1-3-8 0,-5-13 0 0,0 0 0 0,0 0 127 0,4 8 24 16,1 0 5-16,-1 4 0 0,5 0-49 0,-9 0-11 16,5 0-1-16,0 0-1 0,-5-12-34 0,4 13-6 15,5-5-2-15,0 4 0 0,0 0 10 0,1 0 2 16,3-4 0-16,1 8 0 0,0-4-52 0,-1-3-12 15,5-1 0-15,-4 4 0 0,9-4-10 0,-5-4-5 16,0 4-1-16,0-8 0 0,5 4 16 0,0-4 0 16,0-4-10-16,-1-4 10 0,1 0 0 0,-5 0-9 15,-4 0 9-15,4 0 0 0,-4-9-10 0,0 5 10 16,-1 0-8-16,1 0 8 0,-9 0 16 0,-1 4 8 16,5-4 1-16,-4-5 1 15,-10 1-26-15,5 8 0 0,5-4 0 0,-5 8 0 16,0-4-33-1,0 0-12-15,-5 0-3 0,5 4 0 0,0-4 32 0,0 8 5 0,0 0 2 0,0 0 0 0,-4-5 9 0,4 5-13 0,0 0 5 16,0 0 8-16,-9 13 0 0,9-13 0 0,0 0 0 0,0 0 0 16,0 0 0-16,-5 8 13 0,5-8 0 0,0 8 0 15,0 0-13-15,0 4 8 0,0-12-8 16,0 12 0-16,0 4 0 0,0 1-20 0,5 3 4 0,-5 0 0 16,0 8 36-16,0 5 8 0,0 7 2 0,-5 1 0 15,0 3 3-15,1-3 1 0,-1 3 0 0,-4-3 0 16,0 3-34-16,0 1 0 0,0 3 0 0,0-3-9 15,0-1 9-15,0-3 16 0,-1-1-4 0,1 1-1 16,-4-5-11-16,4-12 0 0,-1 1-12 0,1-9 12 16,-4 0 0-16,-1-4 0 15,5 0 0-15,-5-4 0 0,-4 9-14 0,4-5 5 0,1 0 1 0,-1-8 0 0,-4 0 8 16,0-4-12-16,4 4 12 0,0 0-12 0,1-4 12 16,-1 4-12-16,5-4 12 0,-5-4-12 0,5 0 4 15,-4 0 0-15,3 4 0 0,6-4 0 0,-5 0 28 0,9 4 7 16,-5-4 1-16,5 4 0 0,0 0-28 0,0 0 0 15,-4-4 0-15,-1-4 0 16,1-4-31-16,-1 3-11 0,0 1-2 0,5 0-1 0,0 0 31 16,0-4 14-16,0-4-12 0,0 0 12 0,0-1-18 15,5 5 4-15,0-4 1 0,-1 4 0 0,1 0 13 0,-5 0 0 16,4 4 0-16,1 4 0 0,-5 4 0 0,0 0 0 0,0 0 0 16,0 0 0-16,4-9 12 0,-4 9 4 15,9 0 2-15,-9 0 0 0,10 0-10 0,-10 0-8 0,9 5 12 0,-5-1-12 16,10 4 39-16,-14-8 1 0,0 0 0 0,9 8 0 15,0 0-50-15,0 4-10 0,0 0-1 16,0 0-1-16,0 0 35 0,-4 5 7 0,4-1 2 0,-4-4 0 16,4 4-10-16,-5 0-3 0,5 0 0 0,-4 1 0 15,4-1 3-15,-4-4 0 0,4 8 0 0,4-4 0 16,-3-3-4-16,3-1 0 0,1 4 0 0,4-4 0 16,5 0 4-16,0 0 0 15,-1 5 0-15,10-5 0 0,-4-4-3 0,-1 0 0 0,0 0 0 0,5 0 0 0,-5-4 2 16,1 0 0-16,-6-8 0 0,6 4 0 0,-5-4-11 15,-1 4 0-15,-3-8 9 0,3 4-9 0,-4-8 0 16,1 8 0-16,-6-4 0 0,1 4 0 0,0-5 0 16,-1 1 0-16,-4 4 0 0,1 0 0 0,-1 0 0 15,0 4 0-15,0 0 0 0,-5 0 0 16,1-4 0-16,-5 4 0 0,5 0 0 0,-5 0-849 16,0 0-175-16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52.1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1214 1494 0,'0'0'32'0,"0"0"8"0,0 0 0 0,0 0 3 0,9 8-35 0,-4 1-8 15,-5-9 0-15,0 0 0 0,0 0 100 0,0 0 17 0,0 0 4 0,0 0 1 0,0 0-46 16,0 0-10-16,0 0-2 0,0 0 0 0,0 0-4 16,0 0-2-16,0 0 0 0,0 0 0 0,0 8-38 0,0-8-8 31,0 0-2-31,0 0 0 0,0 0 14 0,0 8 2 0,4 4 1 0,-4 0 0 0,5-4 4 0,-5 0 1 16,4-8 0-16,1 0 0 0,4 4-10 0,-4 0-2 15,4 4 0-15,0 1 0 0,0-5-5 0,-5 0-2 16,6 0 0-16,-1-4 0 0,0 0-30 0,-5 4-7 15,5 0 0-15,-4 0-1 0,4-4 42 0,-4 4 9 16,4-4 2-16,-5 0 0 0,5-4-28 0,-4-4 0 16,-5 4 0-16,5-4 0 15,-1 4 0-15,5-5 0 0,-4 1 0 0,-1 0 0 0,5 0-24 0,-4-4-1 16,-1 4 0-16,6 0 0 0,3 8 25 0,-8-4 0 16,-10-12 0-16,1 3 0 0,13 9 12 0,-5 0 8 15,-13-12 2-15,9 0 0 16,-4 4-22-16,-5 0 0 0,4 0 0 0,-4-1 0 0,0 5 0 0,0 0 0 0,4-4 0 15,5 12 0-15,0 0-16 0,-4-8-4 0,-10-8 0 16,0 4-1-16,5 4 31 0,5-1 6 0,4 9 2 16,0 0 0-16,-9-4-28 0,-1 0-6 15,1 0 0-15,0-4-1 0,0 4 1 0,-5-4 1 0,1 0 0 0,4 4 0 16,0-4 23-16,4 0 5 16,0 4 1-16,-4-4 0 0,5 0-14 0,-5 8 0 0,4-5 0 15,1 5 0-15,-1 5-13 0,-4-5-6 0,4-5-1 0,5 5 0 16,-4 5 20-16,4-5 0 0,-5-5 0 0,-4 5 0 15,9 0 0-15,0 0 0 0,0-4 0 0,-4-4 0 0,4 0 12 16,-5-4 7-16,1 8 1 16,4 0 0-16,4-4-20 0,-4 0 0 0,0 0 0 0,-4 4 0 0,8-4 0 15,-4 8 0-15,0 0 0 0,9-4 0 0,-4-5 0 16,4 1-9-16,-9 8 1 0,13-4 0 0,-3-4 24 16,3 0 6-16,1 8 1 0,0-4 0 0,-14 4 21 15,13-4 4-15,5 0 0 0,1 0 1 0,-6 4-39 16,-13 0-10-16,0 0 0 0,9 0 0 0,10 0 0 0,-10 4 0 15,0 0 0-15,0-4 0 0,5 4 0 0,-5 4 0 16,0 0 0-16,0 0 0 16,0-4-172-16,0 9-39 0</inkml:trace>
  <inkml:trace contextRef="#ctx0" brushRef="#br0" timeOffset="918">766 1227 1515 0,'-23'-9'67'0,"14"5"14"0,0 4-65 0,0 0-16 0,0-4 0 0,-5 4 0 15,5 0 102-15,-5-4 17 0,5-4 3 0,0 4 1 16,0 0-99-16,-5 4-24 0,1 0 0 0,4-4 0 15,-1-12 45-15,6 0 4 0,-10 0 1 0,5-5 0 16,5 1-22-16,-1 0-4 0,-4 0 0 0,4-5-1 16,1-11-11-16,-1-5-1 0,5 9-1 0,-4 0 0 15,4-5-23-15,-5 1-5 0,5-1-1 0,0 5 0 16,-4 4 19-16,4-5 0 0,4-3 0 0,1 3 0 16,-1 9 21-16,5 4 8 0,-9 0 2 0,10-9 0 0,-6-7-31 15,1 8 8 1,4 3-8-16,-5-3 0 0,10 0-23 0,-10-1-7 0,1 5-2 0,4 0 0 0,0 0 57 0,5-1 11 15,-5 1 3-15,5 4 0 0,-10 0-11 0,5 7-3 16,0-3 0-16,1 8 0 0,3 0-37 0,-4 0-8 16,5 4-2-16,-14 4 0 15,0 0-22-15,0 0-4 0,18 0 0 0,-4 4-1 16,-5 4-160-16,5-4-32 0,-14-4-7 16,0 0 0-16</inkml:trace>
  <inkml:trace contextRef="#ctx0" brushRef="#br0" timeOffset="1468">811 972 1404 0,'0'0'31'16,"0"0"6"-16,0 0 2 0,10 12 0 0,-1-4-31 0,-9-8-8 0,0 0 0 0,4 8 0 0,-4 8 103 0,0-12 19 15,0-4 4-15,0 0 1 0,9 4-38 0,0-4-7 31,-9 0-2-31,10-4 0 0,-1 0-4 0,0 0 0 0,-9 4-1 0,13-4 0 0,1 0-60 0,-5 0-15 16,0 0 0-16,0-8 0 0,-4 4 54 0,4 0 8 16,0-5 2-16,0 5 0 0,0 0-52 0,-4-4-12 15,-1 0 0-15,-4-4 0 0,0-4 0 0,5-1 0 16,-5 1 0-16,5 0 0 0,-10 0 0 0,5-1 0 16,0 1 0-16,0-4 0 0,0 0 0 0,0 3 0 15,0-3 0-15,5 4 0 16,-5-5 0-16,4 5 0 0,-4 8 0 0,5-8 0 0,-5-4 0 0,4-1 0 0,1 5 0 15,-1-4 0-15,1-5 0 0,4 9 0 0,-4 4 0 16,4 4 0-16,-5-4 0 16,5 4 0-16,-4-1 0 0,4-3 0 0,0 4 0 15,-4 0 0-15,4 0 0 0,0 0 0 0,0 4 0 0,0 4 0 16,5 0 0-16,-5-1 0 16,0 1-48-1,0 0-13-15,-4 0-3 0,4 8 0 0,0 0 52 0,0-4 12 0,0 0 0 16,0-4 0-16,0 4 0 0,0 4 0 0,-9-4 0 0,0 0 0 15,0 0-54-15,5 9-8 0,-5 7-2 16,4 0-614-16,-8 12-123 0</inkml:trace>
  <inkml:trace contextRef="#ctx0" brushRef="#br0" timeOffset="1688">821 676 1728 0,'0'0'38'0,"0"0"8"0,0 0 2 0,0 0 0 0,0 0-39 0,0 0-9 16,0 0 0-16,9 12 0 0,-9-12 104 0,0 0 20 15,13 8 3-15,6 0 1 0,-19-8-52 0,13 5-9 16,1 3-3-16,4-4 0 0,0 0-51 0,1 4-13 16,-6 4 0-16,1-12 0 0,4-4 0 0,-4 0 0 0,4 0 0 0,-4 4 0 31,-1-4-100-31,5 0-22 0,-4 4-5 0,0 0-513 0,-1 0-102 15</inkml:trace>
  <inkml:trace contextRef="#ctx0" brushRef="#br0" timeOffset="1986">1344 1166 1728 0,'0'0'38'0,"0"0"8"0,0 0 2 0,0 0 0 0,0 0-39 16,0 0-9-16,9-4 0 0,-4-4 0 0,-1 0 104 0,5 4 20 16,1-5 3-16,-1 1 1 15,0-4-52-15,0-8-9 0,0-12-3 0,5-1 0 0,-5-7-51 0,0-1-13 16,5 1 0-16,-10-1 0 0,5-3 0 0,-4-1 0 16,-1 5 0-16,-4-1 0 0,0 1 0 0,0-5 0 15,-4-7 0-15,4 3 0 16,-5 5 0-16,1-5 0 0,-5 5 0 0,4-1 0 0,-4 5 0 0,4-1 0 15,-4 5 0-15,0-9 0 16,0 9-48-16,4 7-13 0,1 1-3 0,-1 8 0 16,1 0-102-16,-1 8-21 0,1-1-4 0,-1 5-1 0</inkml:trace>
  <inkml:trace contextRef="#ctx0" brushRef="#br0" timeOffset="3106">1863 567 982 0,'0'28'44'0,"0"-28"8"0,0 0-41 0,0 0-11 16,0 0 0-16,0 0 0 0,0 0 116 0,0 0 22 15,0 0 4-15,0 0 1 0,0 0-12 0,0 0-3 16,5-8 0-16,-5 0 0 0,4 0-59 0,-4 8-12 16,0 0-2-16,0 0-1 0,9 0 15 0,-4 0 3 15,4-4 1-15,-4 4 0 0,4 0-17 0,0 0-3 16,0 0-1-16,0 0 0 0,5 0-10 0,-1 4-2 16,1 0-1-16,0-4 0 0,-1 4-1 0,1 0 0 0,0 0 0 15,-1 0 0-15,1 0-38 0,0-4-12 0,-1 4 0 0,1-4 0 16,-5 4 12-16,0-4-8 0,0 4 8 15,-9-4-8 1,0 0-84-16,0 0-16 0,0 0-3 0,0 0-1 0,0 0-166 16,0 0-34-16,0 0-6 0,0 0-2 0</inkml:trace>
  <inkml:trace contextRef="#ctx0" brushRef="#br0" timeOffset="3290">1895 753 1713 0,'0'0'76'0,"0"0"16"0,0 0-74 0,0 0-18 0,0 0 0 0,0 0 0 16,14 4 173-16,-14-4 31 0,0 0 7 0,9-4 1 16,4-4-93-16,1 8-19 0,0-4-3 0,-1 0-1 0,1 0-64 0,0 0-12 15,-1 4-4-15,6 0 0 0,-6-4-16 0,1 4 0 16,4 4 0-16,-4-4 0 16,-5 4-36-16,5 0-10 0,-1 4-2 0,-4-4-776 15,-9-4-156-15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7139,'0'0'6595,"6"21"-3908,-9 134 2461,8 186-3477,5-282-1451,2-1 1,34 96-1,-39-131-163,7 9-58,2 8-272,-14-14-9722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49:58.8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501 460 806 0,'-5'20'72'16,"5"-8"-58"-16,0-12-14 0,0 0 0 0,0 0 239 0,0 0 45 15,0 0 8-15,0 0 3 0,0 0-165 0,0 0-33 16,0 0-6-16,0 0-2 0,-4-8-20 0,4 0-4 16,-5 4-1-16,5-8 0 0,-4-1 0 0,4-3 0 15,0 4 0-15,0-8 0 0,-5 0 0 0,5-1 0 16,-5-3 0-16,10-4 0 0,-5-1-64 0,5 5 0 15,-10-4-8-15,5-1-1 0,0 5 9 0,0-12 12 16,-5 7-2-16,5 5-1 0,-4 0-9 0,4 8 0 16,0 0 0-16,-5 7 0 15,5-3-103-15,-4 4-19 0,4 8-4 0,0 0-1 16,-5 0-154-16,5 0-31 0,0 0-7 0,-9 12-1 0</inkml:trace>
  <inkml:trace contextRef="#ctx0" brushRef="#br0" timeOffset="346">0 625 1497 0,'0'0'32'0,"0"0"8"0,0 0 0 0,0 0 4 0,0 0-36 0,4 13-8 16,6-1 0-16,-6-4 0 0,-4-8 104 0,9 4 20 16,0 4 3-16,5-4 1 0,-5-8 0 0,9 0 0 15,1 0 0-15,-1 4 0 0,0 0-52 0,9 0-9 16,14-4-3-16,-9 16 0 0,-14 8-51 0,1-12-13 16,8-24 0-16,0 8 0 0,5 16 54 0,0-4 8 15,0 0 2-15,0-4 0 0,-5-8-52 0,5 8-12 0,0 4 0 16,-5-4 0-16,0-8 0 0,5 4 0 0,-4 0 0 15,-1 4 0-15,-9 0 0 0,0 0 0 0,0 4 0 16,1 0 0 0,-6-4-202-16,-4 4-43 0,5 0-9 0</inkml:trace>
  <inkml:trace contextRef="#ctx0" brushRef="#br0" timeOffset="833">173 978 1036 0,'0'0'92'16,"0"0"-73"-16,0 0-19 0,0 0 0 0,0 0 208 0,4 16 39 15,-4 4 7-15,5 0 2 0,-5 9-102 0,0-9-20 16,-5 0-4-16,5-4-1 0,-4 0-76 0,-1 1-15 16,1-1-3-16,4 0-1 0,-5 4-17 0,5 0-3 0,-4 5-1 0,4-9 0 15,-5-8 3-15,5 0 0 0,0 0 0 0,0-8 0 16,0 0-8-16,-4 8-8 0,8 0 11 0,-4 0-11 16,0-8 0-16,0 0 0 0,0 0 0 0,0 0 0 15,0 0 0-15,0 0 0 0,5-16 0 0,-1 4 0 16,1-4-8-16,-1 4 8 15,5 0 0-15,1-9-9 0,3 1 9 0,-4 0 0 0,5 0 0 0,0-1 0 16,-1 1 0-16,6 0 0 0,-6 0-11 0,1 4 11 16,4-1 0-16,-4 5 0 0,4 4 0 0,-9 4 10 15,5 0-10-15,-5 8 0 0,4 0 0 0,1 0 0 16,0 0 0-16,-5-4 0 0,0 8 0 0,5 0 0 16,-10 13 53-16,5-9 9 0,0 4 2 0,-4 4 0 15,4 5-52-15,-4-1-12 0,-5 0 0 0,0 0 0 0,4-7 0 16,-4-1 0-16,0-4 0 0,0 4 0 15,5 0-100-15,-1 0-22 16,1-3-5-16,-1-5-649 0,1-4-131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00.6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666 1292 1036 0,'5'-25'23'0,"-5"25"5"0,0 0 0 0,0 0 1 0,0 0-29 0,5-4 0 15,-5 4 0-15,0 0 0 0,0 0 79 0,0 0 9 16,9-8 3-16,-9 8 0 15,4 8-22-15,-4-8-4 0,5-8-1 0,-1 0 0 0,-4 8 4 0,0 0 0 16,0 0 0-16,0 0 0 0,0 0-28 0,0 0-6 16,0 0-1-16,-9-8 0 0,5 8-33 0,-10-4 0 15,5 0 0-15,-5 8 0 0,1 8 30 0,-6 0-1 16,6-8 0-16,-10 0 0 0,5-8-21 0,0 4-8 16,-5 0 0-16,0 4 0 0,-4 4 0 0,4-3 0 0,-9-5 0 15,9-5 0 1,1 10-19-16,-6-5-9 0,5 0-3 0,-4 4 0 0,4-4 48 0,-9 8 10 0,10 0 1 0,-6-4 1 31,6-8-46-31,-1 4-10 0,0 12-1 0,0-12-1 0,10-8 46 0,-6 0 10 0,6 0 1 0,4 4 1 16,0-5-21-16,0 1-8 0,9 8 0 0,-5-8 0 15,0 0 9-15,5 8-9 0,0 0 8 0,0-8-8 16,5-4 28-16,-5 4 1 16,5-4 0-16,-5 12 0 0,0 0-38 0,0 0-8 0,9 4-2 0,4-8 0 15,-4 0 28-15,0-4 6 0,1-13 1 0,3 9 0 16,1 0 10-16,0 4 2 0,4-4 1 0,-5 4 0 15,10-8-4-15,-5 3-1 0,1-7 0 0,-1 8 0 16,5-4-8-16,-5 0-1 0,-5-1-1 0,6 5 0 16,-1-4-14-16,0-4 0 15,0 8 0-15,1-4 0 0,-6-1 22 0,-4 5 2 0,5 4 0 0,-5 0 0 16,5 0 12-16,-5 4 4 0,-9 4 0 0,0 0 0 16,9-12-57-16,-5 4-11 0,-8-4-3 0,4 3 0 15,-9 5-1-15,4 0-1 0,-8 4 0 0,-1-4 0 0,0-4 77 0,-4 8 16 16,0 4 4-16,0-4 0 15,-5-8-103-15,-4 4-20 0,-1 0-4 0,5 0-1 16,-4-4 26-16,0 0 5 0,0 8 1 0,8 0 0 16,-3 8 0-16,3-8 0 0,1-8 0 0,4 0 0 0,1 16 16 0,-1-8 3 15,5 0 1-15,5-4 0 0,-1-12 12 0,0 3 0 16,1 1-10-16,4 12 10 0,0 0 0 0,0 0 0 0,0 0 0 16,0 0 0-16,-5-8 0 15,1-4 0-15,4-4 0 0,0 4 0 0,0 4 0 16,0-4 0-16,0 3 0 0,0 1 0 15,0 0 8-15,0 4 5 0,4-4 2 0,1 0 0 0,-1 0-15 0,1 4-13 0,0-4 2 0,4 4 1 32,0 0 10-32,0 0 14 0,4-4-3 15,1 3-1-15,0 1 14 0,4 0 2 0,0-4 1 0,5 4 0 0,0-4 8 16,-5 0 1-16,5 0 1 0,-5 0 0 16,5 4 22-16,4-4 4 0,0 0 1 0,1 4 0 15,-1-5-52-15,0 5-12 0,1 0 0 0,-1 0 0 16,-4-4 15-16,4 4 0 0,-9 0 0 0,5 0 0 0,-5 0-15 0,0 0 9 15,1 4-9-15,-6-4 8 0,-4 4-21 16,5 0-5-16,-14 0-1 0,0 0 0 0,9 0 19 0,-9 0 0 16,0 0 0-16,0 0 0 15,0 0-163-15,0 0-29 0,0 0-5 0</inkml:trace>
  <inkml:trace contextRef="#ctx0" brushRef="#br0" timeOffset="1100">994 1478 1497 0,'0'0'32'0,"0"0"8"0,0 0 0 0,0 0 4 0,0 0-36 0,0 0-8 16,0 8 0-16,5 4 0 0,-5-4 104 0,0 4 20 16,0-12 3-16,0 8 1 0,-5 5-52 0,5-13-11 15,0 0-1-15,0 0-1 0,0 0 1 0,0 0 1 16,0 0 0-16,0 0 0 0,0 0-1 0,0 0 0 16,0-9 0-16,0 9 0 0,0 0-51 0,0 0-13 15,0-12 0-15,0 4 0 0,0 8 21 0,0 0 2 0,0 0 0 16,0 0 0-16,0 0-23 0,0-4-10 15,5-4 1-15,-5-4-795 0,-5 4-160 0</inkml:trace>
  <inkml:trace contextRef="#ctx0" brushRef="#br0" timeOffset="1241">880 1259 1267 0,'0'0'28'0,"0"0"5"0,0 0 2 0,5 0 1 0,-5-4-36 0,0 0 0 0,0 4 0 16,0-4 0-16,0 4 48 0,0 0 4 0,0 0 0 0,0 0-459 16,0 0-91-16</inkml:trace>
  <inkml:trace contextRef="#ctx0" brushRef="#br0" timeOffset="1523">1135 1267 1497 0,'0'0'32'0,"0"0"8"0,14 0 0 0,-14 0 4 0,9 8-36 0,0 5-8 0,5-5 0 0,0 0 0 16,-5-4 104-16,0 0 20 15,-9-4 3-15,9 4 1 0,-9-4-104 0,0 0-24 0,0 0 0 16,9-4 0-16,-4-4 0 0,4 4 0 0,-9 4 0 0,4-4 0 16,1-8-148-16,-5 12-35 0,0 0-7 0,0 0-488 15</inkml:trace>
  <inkml:trace contextRef="#ctx0" brushRef="#br0" timeOffset="1696">1158 1389 748 0,'18'16'67'0,"-18"-16"-54"0,0 0-13 0,0 0 0 0,0 0 169 0,0 0 31 16,14 4 7-16,-5-4 1 0,0-12-13 0,-4 4-3 15,4 0 0-15,-9 8 0 0,9 0-102 0,-9 0-21 16,9 4-4-16,-9-4-1 0,5 4-51 0,4 0-13 16,-5 0 0-16,5 0 0 15,-4 8-48-15,0-8-13 0,-5-4-3 0,13-8-614 16,-13 8-123-16</inkml:trace>
  <inkml:trace contextRef="#ctx0" brushRef="#br0" timeOffset="1978">1536 1470 691 0,'0'0'61'0,"0"0"-49"0,0-4-12 0,-4-8 0 16,-1-1 182-16,0 1 34 0,5 0 6 0,-4 4 2 15,4 0-77-15,-5-4-15 0,5 0-4 0,-4-1 0 16,4 1-51-16,0 0-10 0,0 4-3 0,-5-4 0 0,5-8-52 0,0 4-12 16,-4-1 0-16,4 1 0 15,-5 0 0-15,5 4 0 16,0 12 0-16,0-12 0 0,0 0-48 0,0 3-12 0,0 9-4 0,0 0 0 0</inkml:trace>
  <inkml:trace contextRef="#ctx0" brushRef="#br0" timeOffset="2952">894 53 172 0,'0'-4'16'0,"0"4"-16"0,-4 0 0 0,4 0 0 16,0 0 92-16,-5 0 16 0,5 0 4 0,0 0 0 16,0 0-39-16,0 0-7 0,0 0-2 0,0 0 0 15,-5 0 25-15,5 0 5 0,0 0 1 0,0 0 0 16,0 0 26-16,0 0 6 16,0 0 1-16,0 0 0 0,0 0-32 0,0 0-7 0,0 0-1 0,0 0 0 31,0 0-63-31,0 0-13 0,0 0-2 0,0 0-1 0,0 0 23 0,0 0 5 0,0 0 1 0,0 0 0 15,0 0-30-15,0 0-8 0,0 0 0 0,5 12 0 0,0 1 22 16,-5-1 3-16,0-12 1 0,0 4 0 16,0 4-26-16,-5 0 0 0,5 0 0 0,0 4 0 0,0 0 0 15,0 0 0 1,5 9 0-16,-5-5 0 0,4 0 48 16,1-4 4-16,-5-12 0 0,0 0 1 0,-9 8-29 0,9 4-7 15,0-4-1-15,0-8 0 0,0 0-16 16,0 0 0-16,0 0-8 0,0 0 8 0,0 0 0 0,0 0 0 15,0 0 0-15,0 0 0 0,0 0 0 0,0 0 0 16,0 0 0-16,0 0 0 16,0 0 8-16,0 0 8 0,-5-8 2 0,5 4 0 0,0-8-18 0,0 4 0 15,0 0 0-15,0-4 0 0,0 4 0 0,5-4 0 16,-5 0 0-16,4 3 0 0,1 1-18 0,-1-4 2 16,5 0 1-16,0 0 0 0,-4-4 24 0,0 4 5 15,4-1 1-15,0 5 0 0,-5-4-15 0,5 4 0 0,1 0 0 16,-1 0 0-16,-5 0-9 0,5 4-5 15,-4-4-1-15,4 8 0 0,-9 0 31 0,0 0 5 0,0 0 2 0,14 0 0 16,-1 0 14-16,5 4 3 0,-8 0 1 0,3 8 0 16,-4-4-33-16,0 4-8 0,1 0 0 0,-1 0 0 15,0 5 0-15,0-9 0 16,0 8 0-16,0-4 0 0,-4 0 0 0,4 0 0 0,0 0 0 0,-5 5 0 16,5 3 0-16,-4-4 0 0,0-8 0 0,-1-4 0 15,-4-4 0-15,9 4 0 0,-4-4 0 0,-1 4-783 16,10 0-158-16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29.0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68 603 576 0,'0'0'25'0,"0"0"6"0,-5 8-31 0,5-8 0 16,0 0 0-16,0 0 0 0,0 0 57 0,0 0 6 0,0 0 1 15,0 0 0-15,0 0 0 0,0 0 0 16,0 0 0-16,0 0 0 0,0 0 0 0,0 0 0 0,0 0 0 0,0 0 0 15,0 0 0-15,0 0 0 0,0 0 0 0,0 0 0 16,0 0-52-16,0 0-12 0,0 0 0 0,0 0 0 16,0 0 28-16,0 0 2 0,0 0 1 0,0 0 0 15,0 0 1-15,0 0 1 0,0 0 0 0,0 0 0 16,0 0-33-16,0 0 0 0,0 0 0 0,0 0 0 16,0 0 0-16,9 8 0 0,1-8 0 0,-10 0 0 15,0 0 58-15,0 0 5 0,0 0 1 16,9 4 0-16,0-4-20 0,-5-4-4 0,-4 0-1 0,9 4 0 15,-9 0-11-15,5-4-3 0,-5 4 0 0,0 0 0 16,5 8-25-16,-5-8 0 0,4-8 0 0,-4 0 0 0,0 8 0 0,0 0 0 16,5 8 0-16,-5-8 0 0,0 0 17 0,0-8-1 15,0 0-1-15,0 4 0 0,0 4-24 0,0 0-5 16,-5-12-1-16,5 4 0 0,0 8 36 0,0-4 7 16,-4-12 2-16,4 3 0 15,0 1 3-15,0 4 1 0,0 0 0 0,0 0 0 0,0-4-34 0,0 4 0 16,0-4 0-16,-5 4 0 0,5-1 12 0,0-3-4 15,0 4 0-15,0-4-8 0,-5 4 0 0,5 0 0 16,0-4-10-16,0 0 10 0,0 4 0 0,0-5 10 16,0 5 1-16,0 0 0 0,0 8-11 0,5-8-16 15,-5 4 4-15,0 4 1 0,0 0 11 0,0 0 0 0,0 0 0 16,0 0 0-16,0 0 49 0,0 0 12 0,0 0 3 16,0 0 0-1,9 4-103-15,-4 0-20 0,-5 4-4 0,4 0-1 0,5 4 103 0,-4 1 20 0,-5-1 4 0,0-4 1 16,0 0-52-16,0 0-12 0,4 0 0 0,-4 0 0 15,-4 4 0-15,4 5 0 0,4-5 0 0,-4 4 0 16,-4-8-23 0,4 4-7-16,0 0-2 0,4 0 0 0,-4-12 52 0,0 9 9 0,0 3 3 15,5 0 0-15,-5-4-52 0,0-8-9 16,0 0-3-16,0 0 0 0,0 0 52 0,0 0 9 0,4-4 3 0,-4 4 0 0,0 0-32 16,0 0 0-16,0-8 0 0,5 4 0 0,0 0 0 15,-5 0 0-15,4-4 0 0,-4 3 0 16,5-7-45-16,-5 4-15 0,0-4-4 0,0 4 0 15,0-4 103-15,0 0 20 0,0 0 4 0,0 3 1 16,0 1-52-16,4 0-12 0,1-4 0 0,-5 0 0 0,4 4 0 0,-4 4 0 16,0 4 0-16,0 0 0 0,0 0 0 0,0 0 0 15,0 0 0-15,0 0 0 0,0 0 0 0,0 0 0 16,0 8 0-16,-9 0 0 0,5 4 0 0,-1 0 0 16,1-4 0-16,-1 5 0 0,0-1-16 0,5 0-5 15,0 0-2-15,0 0 0 0,0 0 23 0,0 0-11 16,0-3 11-16,-4 3-8 15,4-4-126-15,0-8-25 0,0 8-5 0,0-8-805 16</inkml:trace>
  <inkml:trace contextRef="#ctx0" brushRef="#br0" timeOffset="502">0 37 1267 0,'0'0'28'0,"0"0"5"0,4 8 2 0,-4-8 1 0,0 12-36 0,5 4 0 15,-5 4 0-15,4-4 0 0,-4-16 58 0,0 0 5 16,0 0 1-16,0 0 0 16,0 0 0-16,0 0 0 0,0 0 0 0,0 0 0 15,0 0 0-15,0 0 0 0,5 5 0 0,-1-10 0 0,1 1 0 0,4 0 0 0,-4 0 0 0,-1-4 0 16,1 0 0-16,4 0 0 0,-5 0 0 15,1-4 0-15,-5 0-52 0,4 4-12 0,-4-5 0 0,0 5 0 16,5 4 0-16,-5 4 0 0,-5-8 0 0,5 8 0 16,-13 0 0-16,13 0 0 0,0 0 0 0,0 0 0 15,0 0 0-15,0 0 0 0,0 0 0 0,-9 4 0 16,9-4 0-16,-9 12 0 0,9-12 0 0,-5 17 0 16,-4-5 0-16,9-12 0 0,0 0 0 0,0 0 0 15,4 12 0-15,1-4 0 0,-5 0 0 0,5-4 0 16,-5-4-48-16,9 4-13 0,-5-4-3 0,1 4-614 15,-5-4-123-15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32.4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375 332 907 0,'0'-20'40'0,"5"12"8"0,-5 0-38 0,4 4-10 0,-4-4 0 15,5 0 0-15,-5 3 133 0,4-3 25 0,-4 0 5 0,0 0 1 16,0 0-80-16,0 8-16 0,0 0-4 0,0 0 0 15,-9-4-26-15,0-4-6 0,0 4 0 0,-5 8-1 16,1 0-18-16,-5 4-3 0,4-4-1 0,-4 4 0 16,-5-8 12-16,5 12 3 0,0 1 0 0,-5 3 0 15,0-4-24-15,0 8 0 0,0-4 0 0,5 5 0 16,0 3 0-16,0 0 9 0,0 4-9 0,4 5 0 16,-4-9 40-16,9 8 2 0,9 5 0 0,-9-1 0 0,4-7-18 15,-4 3-4-15,9 0-1 0,0 1 0 0,4-5 36 16,6 0 7-16,-1-7 2 0,4 7 0 0,5 0 31 0,1-3 6 15,-1-13 2-15,0 4 0 0,5-4-57 0,0 4-11 16,4-4-3-16,0-4 0 16,-4-3-46-16,4-5-10 0,1-5-1 0,-1 1-1 0,-4 4 26 0,0-4 0 15,-5-4 0-15,0 4-8 16,-4-4-80-16,-1 4-16 0,-4 0-4 0,0-4 0 0</inkml:trace>
  <inkml:trace contextRef="#ctx0" brushRef="#br0" timeOffset="487">908 1032 1497 0,'0'0'32'0,"0"0"8"0,0 0 0 0,0 0 4 0,0 0-36 0,0 0-8 15,-9 4 0-15,0 0 0 0,-5-4 53 0,5 0 9 16,-5 0 2-16,5-4 0 0,0 0-25 0,-5-4-5 16,5-4-1-16,-4 0 0 0,4 4-19 0,-5-4-4 15,5-4-1-15,0-1 0 0,-5-7 11 0,9-8 1 16,-4-1 1-16,5 1 0 0,-1 0-22 0,1-5 0 16,4-3 0-16,0 3 0 0,0 1 0 0,4-5 0 15,1 5 0-15,-1 4 0 0,1 7 0 0,-1-11 0 16,1-1 0-16,4 9 0 15,-4-4 0-15,-1 3 8 0,10 1-8 0,-5 0 0 0,-4 3 0 16,4 1 0-16,0 0 0 0,4 0 0 0,1-1 0 0,0 5 0 0,-1 0 0 16,-4 8 0-16,5 0 0 0,-5 3 0 0,0 1 0 15,-9 8-582-15,0 0-114 0</inkml:trace>
  <inkml:trace contextRef="#ctx0" brushRef="#br0" timeOffset="1005">994 798 633 0,'5'8'56'0,"-1"-8"-44"15,-4 4-12-15,5 4 0 0,4 0 194 0,-4-4 37 0,-5 4 7 0,4-4 2 16,-4-4-90-16,5 8-18 0,-1 0-3 16,1-4-1-16,-1-4-102 0,1 4-26 0,0 0 0 0,-1 0 0 15,-4-4 56-15,0 0 5 0,0 0 2 0,9-12 0 16,5 0-50-16,-5 4-13 0,0-8 0 0,-4 4 0 15,8 12 0-15,-4-12 0 0,-4-9 0 0,-5-3 0 16,0-4 0-16,0 4 0 0,9 3 0 0,-9-3 0 16,-4 0 0-16,4-1 0 0,0-3 0 0,0 0 0 15,-5-9 0-15,5 5 0 0,-5 0 0 16,5 3 0-16,0 5 0 0,0 8 0 0,0-8 0 16,5 3 0-16,-5-3 0 0,5 0 0 0,4 3 0 0,0 5 0 0,0 0 0 15,4 0 0-15,-3-8 0 0,-1 3 0 0,4 1 0 16,1 4 0-16,4 0 0 0,0 4 0 0,-8 0 56 15,3-5 7-15,-4 5 1 0,5 0 0 16,-5-4-52-16,-4 4-12 0,8 4 0 0,-8 0 0 0,-1-1 0 0,1 1 0 16,0 8 0-16,-5 0 0 15,0 0-48-15,0 0-13 0,0 0-3 0,0 0-614 16,0 17-123-16</inkml:trace>
  <inkml:trace contextRef="#ctx0" brushRef="#br0" timeOffset="1209">890 559 1728 0,'4'16'38'0,"1"-12"8"0,8-8 2 0,-3 8 0 0,-1 4-39 0,4-4-9 16,-4-4 0-16,5-4 0 0,4-4 104 0,0 0 20 0,1 8 3 0,-1-4 1 15,5 0-52-15,4 4-9 0,0 4-3 0,-4-4 0 16,0-8-51-16,0 0-13 0,-5 8 0 0,0 0 0 15,0 0 0-15,-4-4 0 0,0 4 0 0,-5 0 0 16,0 4-202-16,0-4-43 0,5 4-9 0,-5 4-2 16</inkml:trace>
  <inkml:trace contextRef="#ctx0" brushRef="#br0" timeOffset="1577">1609 939 1267 0,'0'0'28'0,"0"0"5"0,0 0 2 0,0 0 1 0,0 0-36 0,0 4 0 15,-9 0 0-15,4-4 0 0,1 4 58 0,-5-8 5 16,4 4 1-16,-4-4 0 0,0 4-52 0,0-4-12 0,0-8 0 15,0 0 0-15,0 0 54 0,-1 0 8 0,1-9 2 0,5-3 0 16,-5-4-52-16,4-1-12 0,1 1 0 16,-1 4 0-16,5-4 0 0,0-5 0 0,0 1 0 0,0-5 0 15,0 1 53-15,5 0 8 0,-1 3 2 0,5-3 0 16,0 3-50-16,5 5-13 0,-5-4 0 0,0 3 0 16,5-3 0-16,-1 12 0 0,1-1 0 0,0 1 0 15,-5-4 56-15,5 0 7 0,-5 3 1 0,0 1 0 16,0 4-74-16,-5 4-14 15,6 0-4-15,-10 0 0 16,4-5-90-16,5 9-18 0,0-12-4 0,-9 12-1 0</inkml:trace>
  <inkml:trace contextRef="#ctx0" brushRef="#br0" timeOffset="2011">1705 761 1116 0,'0'0'24'0,"0"0"6"0,0 0 1 0,0 0 0 0,0 0-31 0,0 0 0 0,0 0 0 0,0 0 0 16,0 0 96-16,0 0 14 0,18 8 2 0,-18-8 1 15,0 0-32-15,0 0-6 0,0-8-2 0,0 0 0 16,0 0-20-16,0 4-4 16,9-4-1-16,-9 0 0 0,0-4 13 0,0-1 3 0,4 5 0 0,6-4 0 15,-1-4-16-15,-5 4-2 0,5 4-1 0,5-8 0 0,-9-1-11 0,4 1-2 16,4-4-1-16,-4 8 0 0,1-4-31 0,3 8-13 15,-4-1 1-15,5 1 0 0,-5-12 12 0,5 0 0 16,-5 4 0-16,-5 4 0 16,6-1 0-16,-6 1 0 0,1 4 0 0,-5 8 0 0,0 0 0 0,0 0 0 15,0 0 0-15,0 0 0 32,0 0-105-32,0 0-19 0,0 0-3 0,0 0-820 0</inkml:trace>
  <inkml:trace contextRef="#ctx0" brushRef="#br0" timeOffset="2279">1655 510 460 0,'18'29'41'0,"-18"-29"-33"0,4-9-8 0,-4 9 0 15,14 13 284-15,-14-13 54 0,0 0 11 0,0 0 3 16,0 0-180-16,9 12-35 0,9 0-7 0,0 4-2 16,1 0 0-16,-6-4 0 0,6 1 0 0,-1 3 0 15,0-4-102-15,0 0-26 0,-4 4 0 0,4 0 0 16,-4 5 0-16,-1-9 0 0,-3-8 0 0,3 4 0 0,1 12 0 0,-5-8 0 16,-9-12 0-16,9 8 0 0,0 5 0 0,-4-9 0 15,-5-4 0-15,9 12-780 16,0-4-160-16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38.9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1539 568 0,'0'0'25'0,"0"-4"6"0,0 4-31 0,0 0 0 0,0 0 0 0,0 0 0 15,0-8 126-15,0 8 19 0,0 0 4 0,0 0 1 16,0 0-6-16,0 0 0 0,0 0-1 0,0 0 0 16,0 0-40-16,0 0-8 0,0 0-2 0,0 0 0 0,0 0-37 0,0 0-7 15,0-4-1-15,0 4-1 0,0 0-24 0,0 0-5 16,0 0-1-16,4-8 0 0,-4 8-5 0,0-4-2 16,-4-9 0-16,4 5 0 0,0 0 9 0,4 0 1 15,-8 0 1-15,4-4 0 0,0 0 1 0,0 4 0 16,0 0 0-16,4 0 0 0,-4-9-3 0,0 5-1 15,5 8 0-15,-1-4 0 0,1 4-18 0,-5 0 0 16,0 4-13-16,0 0 5 0,0 0 8 0,5-4 14 16,-5-4-3-16,0-4-734 15,0 8-146-15</inkml:trace>
  <inkml:trace contextRef="#ctx0" brushRef="#br0" timeOffset="220">0 1142 1314 0,'0'0'28'0,"0"0"7"0,0 0 1 0,0 0 1 0,0 0-29 0,0 0-8 0,0 0 0 0,0 0 0 16,0 0 92-16,0 0 16 0,0 0 4 0,4-8 1 16,-4 0-37-16,0 8-8 0,0 0-2 0,0 0 0 15,0-4-53-15,0 4-13 0,0 0 0 0,0 0 0 16,0 0 0-16,0 0 0 0,0 0 0 0,0 0-868 15</inkml:trace>
  <inkml:trace contextRef="#ctx0" brushRef="#br0" timeOffset="881">273 1369 288 0,'0'0'25'0,"0"0"-25"16,0 0 0-16,0 0 0 0,0 0 223 0,0 0 39 0,0 0 8 0,0 0 2 15,0 0-167-15,0 0-33 16,0 0-6-16,0 0-2 0,9 0 43 0,-5-4 8 0,6 0 1 16,-6-4 1-16,1 0-56 0,-1 0-11 0,1-5-2 0,-1 1-1 15,-4-12-15-15,5 4-4 0,-10 0 0 0,5-5 0 16,-4 1-15-16,-1 0-3 0,5 8-1 0,0-9 0 16,-9-3-9-16,5-17 0 0,-1 5 0 0,0-1 0 15,1 9 0-15,-1 0 0 0,-8-9 0 0,-1 5 0 16,0 3 8-16,5 1-8 0,-4 4 8 0,3 3-8 15,1 1 0-15,5 8-17 0,-1 4 2 0,-4 0 1 0,5-5 14 16,-1 1 0-16,0 4 0 0,1 4 0 0,-1 0 0 0,5 0 0 16,0 4 0-16,0 4 0 15,0 0-189-15,0 0-35 0</inkml:trace>
  <inkml:trace contextRef="#ctx0" brushRef="#br0" timeOffset="1778">614 1531 1281 0,'0'0'56'0,"0"0"13"0,0 0-55 0,0 0-14 15,0 0 0-15,0 0 0 0,0 0 102 0,0-8 18 16,5-4 3-16,-5 3 1 0,4 1-48 0,-4-4-10 0,5 0-2 15,-5 4 0-15,0 8-49 0,4-8-15 0,-4-4 0 16,0 0 8-16,5-5-8 0,-5 1 8 0,0 4-8 0,5 4 8 16,-1 0-8-16,1 0 0 0,-5 0-8 0,0-4 8 31,0-1-109-31,0 1-17 0,4 0-3 0,-4 0-1 0</inkml:trace>
  <inkml:trace contextRef="#ctx0" brushRef="#br0" timeOffset="2329">887 1219 1476 0,'0'0'32'0,"0"0"8"0,0 0 0 0,5 12 1 0,-1 0-33 0,1-3-8 16,-5-9 0-16,0 0 0 0,0 0 61 0,5 12 11 16,-5-12 1-16,0 0 1 0,0 0-29 0,9 8-5 0,0 4-2 15,-9-12 0-15,9 0-13 0,-9 0-2 0,0 0-1 0,0 0 0 16,0 0-22-16,0 0 0 0,4-4 0 0,6 0 0 15,-1 4 56-15,0-4 6 0,-5 0 2 0,5 4 0 16,-4-8-52-16,4 4-12 0,-4-4 0 0,-1-5 0 16,1 1 0-16,-1-4 0 0,-4-12 0 0,0 3 0 15,5 5 0-15,-5-8 0 0,0 4 0 0,0-1 0 0,0 1 0 16,4 0 0-16,1-1 0 0,-5 9 0 16,0-4 0-16,0 0 0 0,-5 0 0 0,1-1 0 15,4 1 0-15,-5-4 0 0,1 4 0 0,4-9 0 0,0 1 0 0,0 0 0 16,-5 3 0-16,5 1 0 15,5 0 54-15,-1-1 8 0,1 5 2 0,-1 0 0 16,6 0-103-16,-6 0-20 0,5 3-4 0,5 1-1 0,-5 0 103 16,0 8 20-16,0 0 4 0,0 4 1 0,5 0-52 0,0 0-12 15,-1-8 0-15,1 3 0 0,0 5 0 16,4-4 0-16,-5 4 0 0,1-4 0 0,-5 4 0 0,5 0 0 16,0 4 0-16,-5 0 0 0,0 0 0 0,-9 0 0 15,4 4 0-15,5 4 0 16,-9-8-151-16,5 8-33 0,-5 0-6 0,-5 5-411 15,5 3-83-15</inkml:trace>
  <inkml:trace contextRef="#ctx0" brushRef="#br0" timeOffset="2549">892 867 403 0,'0'0'36'0,"0"0"-36"0,0 0 0 0,9 0 0 15,5 4 316-15,-5 0 56 0,4 0 11 0,-13-4 2 0,0 0-220 16,14 0-44-16,0 0-9 0,-1 4-1 16,1-4 13-16,0 0 4 0,4 0 0 0,-4 0 0 0,4 0-103 15,0 0-25-15,-4 0 0 0,4 0 0 0,0 0 0 0,-4 0 0 16,-5 0 0-16,0 4 0 16,-9-4-46-16,0 0-14 0,0 0-4 0,14-4-1049 15</inkml:trace>
  <inkml:trace contextRef="#ctx0" brushRef="#br0" timeOffset="3035">860 333 403 0,'0'0'17'0,"0"0"5"0,0-12-22 0,-4 4 0 0,4 8 0 0,0 0 0 15,0-4 220-15,0 4 39 0,0 0 8 0,0 0 1 16,0 0-135-16,0 0-27 0,0 0-6 15,0 0 0-15,0 0-16 0,0 0-2 0,0 0-1 0,0 0 0 0,0 0-24 0,0 0-5 16,0 0 0-16,4-12-1 0,-4 3-15 0,0 9-2 16,9 0-1-16,0-8 0 0,-9-4-5 0,5 0 0 15,-1-4-1-15,1 4 0 0,4 0-27 0,0-5 0 16,-4 5 0-16,4-4 0 0,0 4 0 0,0-4 0 16,-4 4 0-16,-1-5 8 0,1 5-8 0,-1 4 0 15,5 4 0-15,0-4 0 0,-4-12 0 0,4 8 0 16,0-1 0-16,0 5 0 0,-4 0 0 0,-1 0 0 15,1 4 0-15,0-4 0 0,-5 8 0 0,9 0 0 16,-5-4 0-16,-4 4 0 0,9 4 0 0,0 8 0 16,5 4 0-16,-5-3 0 0,-9-13 0 0,9 16 0 15,0 0 0-15,5 4 0 16,-5 4-35-16,-4 1-5 0,4 3-2 0,0-8 0 16,-5-8-138-16,1-3-27 0,4 19-5 0,5-12-2 0</inkml:trace>
  <inkml:trace contextRef="#ctx0" brushRef="#br0" timeOffset="3538">1575 1260 1234 0,'0'0'27'0,"0"0"5"0,0 0 2 0,-9 0 2 0,0-8-36 0,0-1 0 0,-1-7 0 15,-3 8 0-15,-1 0 58 0,5-4 5 0,0-4 1 0,0-8 0 16,0-1-44-16,0 1-9 0,-1-4-2 0,1-1 0 16,5-3 44-16,-5 0 9 0,9 3 2 0,-5-3 0 15,10-1-52-15,-5 1-12 0,0 4 0 0,4-1 0 16,1-3 0-16,-1 4 0 0,1-1 0 0,4 1 0 15,-4-4 0-15,4-1 0 0,-5-3 0 0,5 8 0 16,0 3 0-16,1 1 0 0,-6 0 0 0,5 8 0 16,-4-1 0-16,4 1 0 0,-5 4 0 0,1 0 0 15,4 4 0-15,-4 0 0 16,-5 8 0-16,0 0 0 0,0 0 0 0,0 0 0 16,0 0 0-16,9 8-765 0</inkml:trace>
  <inkml:trace contextRef="#ctx0" brushRef="#br0" timeOffset="3868">1752 1114 1267 0,'0'0'28'0,"0"0"5"0,0 0 2 0,0 0 1 0,0 0-36 0,0 0 0 0,0 0 0 16,-4-4 0-16,-1-4 109 0,5 8 15 0,0 0 4 0,5-8 0 16,-1-8-52-16,-4 3-9 0,5 1-3 0,0 4 0 15,-1-12-51-15,5 8-13 0,0-4 0 0,-4-1 0 16,4-7 37-16,0-4 5 0,0 4 1 0,0-1 0 16,0 5-27-16,0 0-6 0,1-4-1 0,3-1 0 15,-4 5-9-15,-4 8 8 0,4 0-8 0,0 0 8 16,0-5-8-16,-4 1 0 15,-1 8 9-15,5 4-9 0,-4-8 0 0,-5 12-15 0,0 0 3 0,0-8-624 16,-5-4-125-16</inkml:trace>
  <inkml:trace contextRef="#ctx0" brushRef="#br0" timeOffset="4087">1657 730 633 0,'0'0'56'0,"0"0"-44"15,0 0-12-15,0 0 0 0,0 12 194 0,4 4 37 16,1-4 7-16,-5 0 2 0,0-12-39 0,9 12-7 16,-9-12-2-16,5 16 0 0,8 9-153 0,-4-13-31 15,0 0-8-15,5 0 0 0,4 0 52 0,-4 4 10 16,0-3 2-16,4 3 0 16,-4-4 0-16,-1 4 0 15,1-4 0-15,4 0 0 16,-9-3-75-16,5 3-14 0,-5 0-3 0,0 0-1 15,0 0-56-15,0 0-11 0,0-4-3 0,-4 0 0 16,-1 5-125-16,6-5-26 0</inkml:trace>
  <inkml:trace contextRef="#ctx0" brushRef="#br0" timeOffset="4328">2139 1195 1267 0,'0'0'56'0,"0"0"12"0,0-8-55 0,0 8-13 16,0 0 0-16,0 0 0 0,0-16 54 0,0 8 8 16,0 8 2-16,0-9 0 0,0 1-5 0,-4-4-1 15,4 0 0-15,-5 0 0 0,5 0-42 0,0 0-8 16,-4 4-8-16,4-5-504 15,0 5-107-15</inkml:trace>
  <inkml:trace contextRef="#ctx0" brushRef="#br0" timeOffset="4464">2030 875 1101 0,'0'0'48'0,"0"0"12"0,0 0-48 0,0 0-12 0,0 0 0 15,5-4 0-15,-5 4 39 0,0 0 5 0,0 0 2 0,13-4 0 16,-8 0-37-16,-5 4-9 0,0 0 0 0,0 0 0 15</inkml:trace>
  <inkml:trace contextRef="#ctx0" brushRef="#br0" timeOffset="4810">2431 1243 1267 0,'0'0'28'0,"0"0"5"0,0 0 2 0,0 0 1 0,0 0-36 0,4-8 0 16,5-8 0-16,-4 4 0 0,-5-8 55 0,5 4 4 15,-1-1 1-15,5-3 0 0,-9-4 6 0,5 0 2 16,-5-1 0-16,4 1 0 0,1-4-55 0,-5 3-13 16,0-7 0-16,0 4 0 0,-9-5 0 0,4 1 0 0,1 0 0 0,-5-1 0 15,-1 1 0-15,1 0 0 0,5 3 0 0,-5-3 0 16,4-1 0-16,-4 1 0 0,0 4 0 0,0 8 0 16,-5-5 0-16,1 9 0 0,3 4 0 0,1 0 0 31,-4 4-32-31,8 4-8 0,-4-4-3 0,0 3-682 0</inkml:trace>
  <inkml:trace contextRef="#ctx0" brushRef="#br0" timeOffset="5485">2617 1357 972 0,'0'0'21'0,"0"0"5"0,0 0 1 0,0 0 0 0,0 0-27 0,0 0 0 16,0 0 0-16,0 0 0 0,0 0 77 0,10-4 11 15,-1 0 1-15,-5-4 1 0,-4 0-27 0,5-1-6 16,4 1-1-16,-5-4 0 0,1-8 2 0,0 4 0 16,-1-4 0-16,5-5 0 0,-4-7-42 0,-1 0-8 15,5-1-8-15,-4 1 12 0,-5 3 41 0,9 1 9 16,-9 0 2-16,5-5 0 0,-5-3-52 0,0 0-12 0,0-5 0 16,0 1 0-16,-5-5-16 0,1-12-7 0,-1 1-1 0,-4 3 0 15,0 9 39-15,0-1 7 0,0 5 2 0,-1 3 0 16,-3-3-24-16,4 7 0 0,0 1 0 0,-5 8 0 15,5-1-47 1,0 5-13-16,4 4-4 0,-4 4-477 0,4 4-96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46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77 235 1036 0,'-4'0'23'0,"4"0"5"0,0 0 0 0,0 0 1 0,0 0-29 0,0 0 0 0,0 0 0 0,14 4 0 15,8-4 108-15,-3 4 16 0,-1-4 4 0,0 4 0 0,-4 0-52 16,4-4-9-16,-5 4-3 0,6 0 0 0,3-4 0 16,1 4 0-16,9-8 0 0,-5 4 0 0,-4 4 0 0,4-4 0 15,1 4 0-15,4-4 0 16,0-4-51-16,-5 4-13 0,0 0 0 0,-9 0 0 0,1-4 0 0,-6 4 0 16,5 0 0-16,-4 4 0 15,0-4 0-15,-1 0 0 0,6 0 0 0,-1 0 0 0,5 4 0 16,-10-4 0-16,1-4 0 0,-5 4-646 15,5 0-132-15</inkml:trace>
  <inkml:trace contextRef="#ctx0" brushRef="#br0" timeOffset="582">0 231 1267 0,'0'0'28'0,"0"0"5"0,0 0 2 0,0 0 1 0,0 0-36 0,0 0 0 0,0 0 0 0,0 0 0 16,0 0 58-16,0 0 5 0,0 0 1 0,0 0 0 0,0 0 0 0,9 0 0 15,-9 0 0-15,0 0 0 0,0 0-27 0,0 0-5 16,0 0 0-16,0 0-1 0,5-4 1 0,-1-8 1 16,5 0 0-16,0 3 0 0,-4 1 25 0,9 0 5 15,-10-4 1-15,10 4 0 0,-5-4-52 0,0 4-12 16,5-4 0-16,-1-4 0 0,1-1 0 0,0 1 0 16,-1 4 0-16,1 0 0 0,-5-4 0 0,5 4 0 15,-5 3 0-15,-9 9 0 0,4-8 0 0,-4 8 0 16,0 0 0-16,0 0 0 0,0-8 0 0,0 8 0 15,0 0 0-15,-4 4 0 0,-5-4 0 0,0 4 0 16,-5 4 0-16,5 1 0 0,-5-1 0 0,5 0 0 0,-4 4 0 16,-1 0 0-16,0 4 0 0,5 0 0 0,0-3 0 0,0-1 0 15,-5 0 0-15,5 4 0 16,9-4 0-16,0 4 0 0,-4-4 0 0,-1 5 0 0,-4-5 0 0,0 0 0 16,4 0 0-16,5 0 0 0,5 4 0 0,-1-8 0 15,-8 5 0-15,-1-5 0 0,5 8 0 0,0 0 0 16,5-8 54-16,-1 4 8 0,1 0 2 0,4 1 0 15,-4-1-18-15,-1-4-3 0,5 0-1 0,5 4 0 16,0 0-4-16,-1 0-1 0,1 1 0 0,4-1 0 16,-4 0-37-16,-1-4-16 0,6-4 0 0,-6 0 1 15,5 4 15-15,-4-4 0 0,0 0 0 0,-1-4 0 0,6 0 0 16,-19 0 0-16,13 0 0 0,1-4-1180 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49.9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1508 275 990 0,'0'0'21'0,"0"0"5"0,0 0 1 0,0 0 1 0,0 0-28 16,0 0 0-16,0 0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0:58.8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197 110 1015 0,'5'-12'44'0,"-5"12"11"0,0 4-44 0,0 0-11 16,0-8 0-16,0 0 0 0,0-5 85 0,0 5 15 0,-5 0 4 0,5 0 0 0,0 4-33 15,0 0-7-15,0 0 0 16,0 0-1 0,-9-4-10-16,0 4-1 0,4 8-1 0,-4-4 0 0,5-4 45 0,-5 9 10 0,4-1 2 0,-4 12 0 15,0 4-108-15,0-4-25 0,0-7-3 0,0 3-1 0,-1 8 61 0,-3 0 13 32,4 1 3-32,0 3 0 0,0 0-10 0,-1 9-2 15,6-1 0-15,-1-4 0 0,-4-7-17 0,5 7-4 16,-1 0-1-16,5-3 0 0,-9-9-3 0,9 0-1 15,-5 5 0-15,5-5 0 0,0 0-10 0,0-8 8 16,0-12-8-16,0 0 8 0,0 0-8 0,0 0 0 16,0 0 0-16,0 12 8 0,0 4-8 0,0-16 0 15,0 0 0-15,0 0 0 0,0 0-22 0,0 0 3 16,0 0 1-16,0 0 0 0,0 0 31 0,0 0 7 16,0 0 0-16,0 0 1 0,0 0-3 0,0 0-1 0,0 0 0 15,10 0 0-15,-1 5 4 0,4-1 1 0,-4-8 0 16,5 4 0-16,0 4 6 0,4-4 2 0,0-4 0 15,0 4 0-15,5-5-1 0,0 5 0 0,4 0 0 16,-4 5 0-16,4-1-8 0,1 0-1 0,-6-4-1 0,-3 0 0 16,3 4-9-16,-3 4-2 0,3-4 0 15,-8 0 0-15,0-8-8 0,-1 8 0 0,1 0 0 0,-5 4 0 16,-9-8 0-16,9 0 0 0,-4-4 0 0,-1-4 0 16,1 0-63-1,-1 4-8-15,-4 4-1 0,0-4-1 0,-4-4-134 0,4 8-26 16,-5-4-6-16</inkml:trace>
  <inkml:trace contextRef="#ctx0" brushRef="#br0" timeOffset="283">42 393 1749 0,'0'0'38'0,"0"0"8"0,5 8 2 0,-5-8 2 0,0 0-40 0,0 0-10 16,9 4 0-16,5 0 0 0,-5 4 86 0,4-4 15 0,1-8 3 15,0 4 1-15,-5 0-17 0,9 4-3 0,0-4-1 0,1 0 0 16,-1-4-69-16,0 4-15 0,0 0 0 0,0 0 0 16,1 0 47-16,-6-4 13 0,1 4 4 0,4 0 0 15,-4 0-72 1,4 4-15-16,-4-4-2 0,-5 0-1 0,0 0 16 0,-9 0 10 0,4-12-12 0,-4 4 12 15,0 8-135-15,-4-8-20 0,4 0-4 0,-9 0-807 16</inkml:trace>
  <inkml:trace contextRef="#ctx0" brushRef="#br0" timeOffset="503">56 49 518 0,'5'12'23'0,"-1"-8"5"0,5-8-28 0,-4 4 0 16,-1 0 0-16,1 0 0 16,-1 0 223-16,1-4 39 0,4-8 8 0,-4 8 2 0,4 0-116 0,0 0-22 15,5-4-5-15,4 4-1 0,0 0-51 0,0 0-10 16,5 0-3-16,-5 4 0 0,10 0-16 0,-6 0-3 16,1-4-1-16,0 4 0 0,0 4-24 0,-5 0-6 15,0 0-1-15,0-4 0 0,0 0-25 0,-4 0-4 16,4 8-2-16,0-4-1028 0</inkml:trace>
  <inkml:trace contextRef="#ctx0" brushRef="#br0" timeOffset="1242">721 632 230 0,'0'0'20'0,"0"0"-20"16,0 0 0-16,0 0 0 0,0 0 208 0,0 0 38 15,0 0 7-15,0 0 2 0,-9 4-102 0,0 4-20 16,9-8-4-16,0 0-1 0,0 0-24 0,0 0-6 16,0 0-1-16,0 0 0 0,0 0-26 0,0 0-6 15,0 0-1-15,0 0 0 0,0 0-51 0,0 0-13 16,0 0 0-16,0 0 0 0,-5-8 30 0,0 0 3 16,5 8 1-16,0 0 0 0,0 0-26 0,0-8-8 0,0-4 0 15,0 3 0 1,0 1-24-16,0-4-9 0,5-4-2 0,0 0 0 0,-5 4 56 0,4 0 11 0,1-1 3 0,4 1 0 15,0 4-25-15,-5-4-10 0,1 4 8 0,4 4-8 16,5-4 8-16,-14 8-8 0,9-4 0 0,0-4 8 16,14 4-8-16,-10 4 10 0,-13 0-10 15,0 0 10-15,0 0 6 0,10-4 0 0,-1 12 1 16,-9-8 0-16,0 0-17 0,0 0 0 0,9 8 0 0,0 0-9 16,-9 8 9-16,0-4 0 0,4 0 10 0,1 4-10 15,-5 1 0-15,-5-1 8 0,5 0-8 0,5 0 0 16,-1 0 0-16,-4 1 0 0,-4-5 0 0,4-12 0 15,0 12 0-15,0-12 0 0,0 8 0 0,0-8 0 16,0 0 0-16,0 0 0 0,0 0 0 0,0 0 0 0,0 0 0 0,0 0 0 16,0 0 0-16,4-4 0 0,1 0-12 0,0-4 0 15,-1 0 1-15,1-4 0 0,-10-1 11 0,10 5 0 16,8-4 0-16,-4 0 0 0,-9 0 0 16,0 0 14-16,5 0-2 0,0 4 0 0,-1-5-12 0,1 5 0 15,-5-4 0-15,4 4 0 0,1 0 0 0,4 0 0 16,-9 8 0-16,14-4 0 0,-5-4 0 0,0 0 0 15,-9 8 0-15,9 0 0 0,0-4 0 0,0 4 0 16,0 8 0-16,-9-8 0 0,0 0 0 0,9 4 0 16,-4 8 0-16,-5 0 0 0,0 4 54 0,0-4 8 15,0 9 2-15,0-5 0 0,-5 8-52 0,1 0-12 16,4-3 0-16,-5-1 0 0,5 0 0 0,-4-4 0 0,-1 0 0 16,5 1 0-1,0-17-33-15,0 16-10 0,0-16-1 0,0 0-1 0,0 0-184 16,0 0-37-16,0 0-7 0,0 0-2 0</inkml:trace>
  <inkml:trace contextRef="#ctx0" brushRef="#br0" timeOffset="1775">1194 502 748 0,'0'0'33'0,"0"8"7"0,0-8-32 16,0 0-8-16,0 0 0 0,5 13 0 0,-5-1 168 0,0 0 32 15,4 0 7-15,-4 4 1 0,-4-4-116 0,4 4-22 16,0-3-5-16,-5-1-1 0,5 4 0 0,0-4 0 16,-4 8 0-16,4-4 0 0,-5-3-51 0,1 7-13 15,4 0 0-15,-5-4 0 0,5-8 47 0,-4 9 6 16,-1-5 2-16,0 0 0 0,1 0-37 0,4 0-7 16,0 0-2-16,-5 9 0 0,1-5 44 0,4 0 9 15,0-16 2-15,0 0 0 0,-9 8-52 0,9 0-12 16,0-8 0-16,0 12 0 15,0-12 0-15,0 0 0 0,0 0 0 0,0 0 0 0,0 0 0 0,-5 0 0 16,1 0 0-16,4 0 0 0,0 0 0 0,0 0 0 16,-5-8 0-16,5 8 0 0,0 0 0 0,0-8 0 0,0-8 0 0,0 0 0 15,5 4 0-15,-5-1 0 0,4 1 0 0,5-8 0 16,-9-4 0-16,5-1 0 0,4-3 0 0,-5 4 0 16,1 0 0-16,4 3 0 0,5 1 0 0,-5 0 0 15,0 0 0-15,0 3 0 0,5 9 0 16,-5-8 0-16,0 0 0 0,0 0 0 0,0 0 0 15,5 7 0-15,-5-3 0 0,5 4 0 16,-1 4 0-16,-8-4 0 0,4 4 0 0,-9 4 0 0,0 0 0 0,0 0 0 16,0 0 0-16,0 0 0 15,4 8 0-15,1 0 0 0,-5 4 0 0,-5 1 0 0,1-5 0 0,-1 4 0 16,-4 0 0-16,0 0 0 0,5-4 0 0,-6 0 0 16,-3 4 0-16,4 1 0 15,0-5 0-15,-1 0 0 0,6 0 0 0,4-8 0 0,0 0 0 0,-9 12 0 0,9 4 0 16,0-4 0-16,0-12 0 0,0 0 0 15,0 0-151-15,0 0-33 0,0 0-6 0,0 0-2 0</inkml:trace>
  <inkml:trace contextRef="#ctx0" brushRef="#br0" timeOffset="2043">1513 567 1497 0,'0'0'32'0,"0"0"8"0,0 0 0 0,0 0 4 0,0 0-36 0,0 0-8 0,0 0 0 0,0 0 0 16,0 0 104-16,0 0 20 16,0 0 3-16,0 0 1 0,0 0-52 0,0 0-9 0,0 0-3 0,0 0 0 15,0 0-51-15,0 0-13 0,0 0 0 0,0-8 0 16,5 0 0-16,-5 0 0 0,0-4 0 0,0-1 0 31,-10 1-48-31,10 4-13 0,0-4-3 0,0 4 0 0,0 8-51 0,0 0-10 0,0 0-3 0,0 0-614 16</inkml:trace>
  <inkml:trace contextRef="#ctx0" brushRef="#br0" timeOffset="2482">1659 587 230 0,'0'0'20'0,"0"0"-20"0,4 8 0 16,1 0 0-16,-5-8 184 15,0 0 32-15,0 0 6 0,0 0 2 0,0 0-77 0,0 0-15 0,0 0-4 0,0 0 0 16,0 0-51-16,0 0-10 0,0 0-3 0,0 0 0 15,0 0-20-15,0 0-5 0,-9 9-1 0,9-9 0 16,0 0-10-16,0 0-1 0,-9-9-1 0,4 1 0 16,10-4-26-16,-5 8 0 0,-5-4 0 0,0 4 0 15,5-8 56-15,0 4 7 0,0-4 1 0,0 4 0 16,5-1-52-16,-5 9-12 0,9-8 0 0,-4 0 0 16,-5-4 0-16,0 0 0 0,9 0 0 0,-5 0 0 0,-4 12 0 15,9-4 0-15,1 0 0 0,3-4 0 0,-4-1 0 16,0 1 0-16,5 4 0 0,0-4 0 0,-1 0 38 15,6 4 5-15,-6 4 1 0,1 0 0 0,4-4-20 0,-4 4-3 16,-1 4-1-16,1-4 0 0,0 8-20 0,-5-8 0 31,0 4 0-31,0 0 0 0,0-4 20 0,-4 4-1 0,-5-4 0 0,0 0 0 16,0 0-115-16,0 0-24 0,0 0-4 0,0 0-537 16,4 4-108-16</inkml:trace>
  <inkml:trace contextRef="#ctx0" brushRef="#br0" timeOffset="2701">1982 608 806 0,'0'0'36'0,"0"0"7"0,0 0-35 0,0 0-8 16,14 4 0-16,-14-4 0 0,4-9 207 0,1 5 39 0,4-4 8 0,-5 4 2 15,1 4-118-15,4-4-23 0,-9 4-5 0,5-4-1 16,-5-4-72-16,9 4-14 0,-9-4-3 0,0 0-1 16,0 8-6-16,4-8-1 0,-8-4 0 0,4 4 0 15,0-1-196-15,-5-3-40 0</inkml:trace>
  <inkml:trace contextRef="#ctx0" brushRef="#br0" timeOffset="2828">2055 320 864 0,'0'0'38'0,"0"0"8"0,0 0-37 0,0 0-9 15,0 0 0-15,0 0 0 0,0 0 194 0,0 0 37 16,0 0 7-16,0 0 2 0,9 12-172 0,-9-12-35 16,0 0-6-16,0 0-2 15,0 0-94-15,0 0-19 0,0 0-4 0,0 0-1 0</inkml:trace>
  <inkml:trace contextRef="#ctx0" brushRef="#br0" timeOffset="3110">2337 389 460 0,'0'0'20'0,"0"0"5"0,0 0-25 0,0 0 0 0,0 0 0 0,0 0 0 16,0 0 236-16,-14 4 41 0,5 0 9 0,0 4 2 15,9-8-180-15,-13 8-35 0,-1 0-7 0,5 4-2 16,0 1 0-16,0-5-1 0,-1 0 0 0,6 4 0 15,-1-4-50-15,5 0-13 0,-4 4 0 0,8 0 0 16,5 1 16-16,-4-5-3 0,4 0 0 0,0 4 0 16,5-4-13-16,0 4-18 0,-1 0 4 0,-4-4 1 15,5-8 13-15,0 4 0 0,-1 0 0 0,1 1 0 16,0 3 25-16,-5-8 8 0,4 0 2 0,1 4 0 16,0-4-56-16,-1 4-11 0,1-4-3 0,-5 4 0 15,0 0-121-15,5 0-24 0,-5-4-4 0,-9 0-2 0</inkml:trace>
  <inkml:trace contextRef="#ctx0" brushRef="#br0" timeOffset="3486">2601 514 982 0,'0'0'44'0,"5"0"8"0,4 0-41 0,-9 0-11 16,4-8 0-16,-4 8 0 16,5-8 73-16,-5 8 13 0,0-8 2 0,0 8 1 0,0 0-14 0,-5-4-3 15,5 4-1-15,0 0 0 0,-4-8-16 0,4 8-3 16,-14 0-1-16,5 4 0 0,-5-4-18 0,5 4-3 15,0 8-1-15,0 0 0 0,4-8-14 0,-4 5-3 0,5-1-1 16,-1 4 0-16,1 0-11 0,-1-4 12 0,5-8-12 0,0 0 12 16,5 8-12-16,-5-8 10 0,0 0-10 0,4 4 10 15,5-4-10-15,-9 0 0 0,0 0 0 0,9 0 0 16,1-4-10-16,3 0 10 0,-4 0-13 0,-9 4 5 16,0 0 8-16,9-8-8 0,5 0 8 0,-5-4-8 15,-4 4 8-15,-1-1 0 16,1 5 0-16,4-4 0 0,-9 0 0 0,0 8 0 0,0 0 0 0,0 0 0 15,9-4 0-15,-9 4 8 0,0 0-8 0,0 0 0 16,5 12 8-16,-5-12-8 0,0 0 8 0,0 0-8 16,0 0 0-16,9 8 9 0,-9-8-9 0,4 9 0 0,1 3 10 0,-5-12-10 15,0 0 8-15,4 8-8 0,-4-8 0 16,5 12 0-16,0 0 0 0,-1-4 0 0,-4-8 0 0,5 8 8 16,-1 0-8-16,1 0 0 15,-5-8-56-15,4 9-16 0,1-1-3 0,4 4-711 16</inkml:trace>
  <inkml:trace contextRef="#ctx0" brushRef="#br0" timeOffset="3831">2943 0 705 0,'0'0'31'0,"0"0"7"0,0 0-30 0,0 0-8 0,0 0 0 0,0 0 0 16,0 0 75-16,0 0 13 0,0 0 4 0,0 17 0 16,0 3-23-16,4-8-4 0,-4-12-1 0,-4 24 0 15,4 9 30-15,-5-9 6 0,5-8 0 0,-5 4 1 16,1 9-21-16,-1-5-4 0,1 4 0 0,4 5-1 15,-5-5-17-15,5 4-3 0,-4 5-1 0,-1-5 0 16,1-3-19-16,4 3-4 0,-5 0-1 0,5 1 0 16,0-5-14-16,0 0-2 0,0 1-1 0,0-5 0 0,0-8-13 15,5 4 0-15,-5 1 8 0,0-5-8 16,0-16-108-16,0 0-25 0,0 0-5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1:03.9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155 150 849 0,'-18'-20'37'0,"18"20"9"0,0 0-37 0,0 0-9 16,0 0 0-16,0 0 0 0,0-8 126 0,0 8 23 16,0 0 5-16,0 0 1 0,0 0-22 0,0 0-4 0,0 0-1 15,0 0 0-15,0 0-37 0,0 0-8 0,4 12-2 16,-4-4 0-16,0-8-8 0,0 12-1 0,0 0-1 0,0 0 0 15,0-12-26-15,0 12-5 0,0 1 0 0,-4-1-1 16,-1 4-25-16,0 4-5 0,10 0-1 0,-5 9 0 16,-5-5 20-16,1 4 4 0,4-3 1 0,0-1 0 15,-5-4-68-15,5 0-13 0,-4 1-4 16,4-5 0-16,0-4-117 0,0-12-24 0,0 0-5 16</inkml:trace>
  <inkml:trace contextRef="#ctx0" brushRef="#br0" timeOffset="502">0 105 345 0,'0'0'31'0,"0"0"-31"15,0 0 0-15,5-4 0 0,-1-12 162 0,1 4 26 16,4 4 6-16,0 0 1 0,-5 0-80 0,5 0-16 15,5 4-3-15,0 0-1 0,4 4-27 0,-4 0-4 16,-1 0-2-16,6 4 0 0,-10 4 34 0,4-4 8 0,6-12 0 16,-1 4 1-16,0 12-33 0,-4-4-6 0,4-4-2 0,-5 4 0 15,6 4-1-15,-6 4-1 0,6-8 0 0,-6 4 0 32,-8 0-18-32,4 4-3 0,-5 1-1 0,-4 3 0 0,0-4-18 0,-9 0-4 0,0 4-1 0,0-8 0 15,-5 0-17-15,5 5 0 0,-4-5 0 0,-6 4 0 16,6-4 0-16,-5 0 0 0,4 4 0 0,0 0-9 15,1 0 9-15,4 1 0 0,-1-5 0 0,1 0 0 16,0 0 0-16,9-8 0 0,0 0 8 0,0 0-8 16,0 0 0-16,0 0 9 0,0 0-9 15,0 0 0-15,0 0-8 0,5 8-9 0,-1 0-2 0,5 0 0 0,-4-4 19 16,0-4 0-16,4 4 0 0,0 0 0 0,0 0 0 16,0 4 0-16,0 1 0 0,0-5 0 0,5-4 0 15,-5 4 0-15,5 4 0 0,-5 0 0 0,4 8 12 16,1-4 10-16,-5-4 2 0,0 8 0 0,5 1-3 15,-5-1 0-15,5 0 0 0,-5 0 0 0,4 4-9 16,-4 1-3-16,1-9 0 0,-1 4 0 0,4 0-9 16,-4 0 0-16,1-8 0 0,-1 1 0 15,0-14-79-15,0 10-17 0,-5-1-4 0,6 4-1036 16</inkml:trace>
  <inkml:trace contextRef="#ctx0" brushRef="#br0" timeOffset="769">765 543 1350 0,'0'0'29'0,"0"0"7"0,0 0 0 0,0-5 3 0,4 5-31 0,-4 0-8 0,0 0 0 0,0 0 0 15,0 0 96-15,0 0 19 0,0 0 3 0,0 0 1 16,0 0-55-16,0 0-12 0,0 0-1 0,0 0-1 0,0-8 11 16,0 8 3-16,0 0 0 0,0 0 0 0,-4-8-36 0,8 4-8 15,-4-4 0-15,5 0-1 0,-5-8 5 0,0 0 2 32,0 8 0-32,0 0 0 0,0 8-17 0,0-5-9 0,0-3 10 0,0-4-709 15,4-4-141-15</inkml:trace>
  <inkml:trace contextRef="#ctx0" brushRef="#br0" timeOffset="941">719 231 1918 0,'0'0'42'0,"0"0"9"0,0 0 1 0,0 0 3 0,0 0-44 0,0 0-11 16,9 0 0-16,-9 0 0 15,0 0 65-15,0 0 11 0,0 0 3 0,0 0 0 0,14 0-57 0,-5 0-11 0,-9 0-3 0,9 0 0 16,-9 0-8-16,9 4-17 0,0 4 4 0,1 0 1 31,-1-4-191-31,-9-4-37 0,13-4-8 0</inkml:trace>
  <inkml:trace contextRef="#ctx0" brushRef="#br0" timeOffset="1287">933 490 403 0,'0'0'36'0,"0"0"-36"0,9 8 0 0,0-4 0 16,-9-4 212-16,10 4 36 15,-1 4 8-15,-9-8 0 0,9 4-103 16,4 0-21-16,-13-4-4 0,0 0 0 0,10 4-13 16,-10-4-3-16,9 0 0 0,0-4 0 15,0 0-38-15,-5 0-8 0,6 0-2 0,-10 4 0 0,0 0-51 0,4-8-13 16,1 4 0-16,-1-4 0 0,-4-4 0 0,-4 0 0 16,4 4 0-16,0-5 0 0,-5-3 0 0,1 4 0 15,-1-4 0-15,5 4 0 0,-9-4 0 0,9-1 0 16,-5 5 0-16,5 0 0 0,0 0 0 0,0 4 0 15,0-4 0-15,5 4 0 0,-5 0 0 0,0 8 0 16,9 0 0-16,-4-5 0 0,-1-7 11 0,5 4-1 16,-4 0 0-16,8 8 0 0,-3-4-1 0,-1 4 0 15,0 8 0-15,4-4 0 0,-3-12-9 0,-1 8 10 16,4-4-10-16,-4 4 10 0,0 4-27 0,1-4-6 16,-6 4-1-16,1 4 0 0,4-4 24 0,-5 0 0 0,5 0 0 15,-4 0 0 1,0 5-209-16,-5-9-38 0,13 0-7 0,-13 0-2 0</inkml:trace>
  <inkml:trace contextRef="#ctx0" brushRef="#br0" timeOffset="1569">1334 0 1267 0,'0'0'28'0,"0"0"5"0,0 0 2 0,0 0 1 15,0 0-36-15,0 0 0 0,0 0 0 0,0 0 0 0,0 0 109 0,4 12 15 16,6 5 4-16,-6-5 0 0,-4 8 0 0,0-4 0 16,0 4 0-16,0 1 0 0,0-1-52 0,-4 4-9 15,-1 0-3-15,0 1 0 0,5 7-51 0,0-4-13 16,-4 1 0-16,4 3 0 0,0-12 0 0,0 5 0 16,-9-1 0-16,4 4 0 0,5-3 0 0,-4-5 0 15,4-4 0-15,-5-4 0 0,5 4 0 0,0-16 0 16,0 0 0-16,0 0 0 0,0 0 0 0,0 0 0 15,0 0 0-15,0 0 0 16,0 0-202-16,0 0-43 0,0 0-9 0,9-12-2 0</inkml:trace>
  <inkml:trace contextRef="#ctx0" brushRef="#br0" timeOffset="1822">1338 344 1267 0,'0'-16'56'0,"0"16"12"0,5-8-55 0,-5 8-13 0,0 0 0 0,9 0 0 15,0-4 105-15,0 0 19 0,0-4 3 0,1 4 1 16,-1-4 0-16,0 4 0 0,0 0 0 0,5-1 0 16,-5-3-103-16,4 8-25 0,-4 0 0 0,1-4 0 15,-1 0 56-15,0 0 7 0,0-4 1 0,0 0 0 16,0 4-52-16,0-4-12 0,-4 0 0 0,4 4 0 0,0-4 0 0,0 4 0 16,-4 0 0-16,-5 4 0 0,0 0 0 0,4-9 0 15,-4 9 0-15,0 0 0 16,0 0-132-16,0 0-30 0,0 0-6 0,-4-4 0 15,-6 0-89-15,1 0-18 0,-13 0-3 0,22 4-1 0</inkml:trace>
  <inkml:trace contextRef="#ctx0" brushRef="#br0" timeOffset="1964">1393 227 1497 0,'-4'24'32'0,"8"-16"8"0,-4 4 0 0,0-4 4 0,0 5-36 0,0 3-8 16,0-4 0-16,5 4 0 0,4 0 156 0,-5 5 28 16,5-1 7-16,1-4 1 0,3 0-103 0,1 0-20 0,0 9-4 15,-1-1-1-15,5-8 0 0,-4-4 0 16,-5-4 0-16,9 4 0 0,-4 1 0 0,0-1 0 0,-1-4 0 15,1 0 0 1,0 4-102-16,-1-4-21 0,6 0-4 0,-6-4-1 16,1-4-51-16,-5 4-10 0,5-4-3 0,-1 0-921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1:17.2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60 126 403 0,'68'4'17'0,"-68"-4"5"0,-18-4-22 0,4 4 0 15,14 0 0-15,0 0 0 0,-9-5 43 0,0 1 4 0,9 4 1 0,0-4 0 16,0 4 5-16,0 0 2 0,0-8 0 0,0 8 0 15,-9-4-37-15,4 0-7 16,-4 4-2-16,-5 0 0 0,-8 4 44 0,12-4 9 0,20 0 2 0,-10 0 0 16,0 0 37-16,0 0 8 0,0 0 2 0,0 0 0 15,0 0-44-15,0 0-9 0,-19 8-2 0,19-8 0 16,0 0-24-16,9 4-6 16,-9-4-1-16,0 0 0 0,0 0 24 0,0 0 5 0,0 0 1 0,0 0 0 15,0 0-37-15,0 0-7 0,0 0-2 0,0 0 0 16,0 0 44-16,0 0 9 0,0 0 2 0,0 0 0 0,0 0-52 0,0 0-12 15,0 0 0-15,0 0 0 0,0 0 54 0,0 0 8 16,10-4 2-16,-10 4 0 0,13 4-52 0,-13-4-12 16,9-4 0-16,5 0 0 0,-5 4 0 0,-9 0 0 31,0 0 0-31,14 0 0 0,-1-8 0 0,1 4 0 0,-5 4 0 0,-9 0 0 0,14 0 0 0,0 0 0 16,4 4 0-1,-18-4 0-15,0 0 54 0,0 0 8 0,13 4 2 0,1-4 0 16,-14 0-72-16,9 0-15 0,5 0-2 0,-5-4-1 0,-9 4 26 15,0 0 9-15,14-4 0 0,-5 0 0 0,0 4 7 0,4-4 0 16,-8 4 1-16,9 0 0 0,-1-4 11 0,-4 4 3 16,-9 0 0-16,10 0 0 0,3-4-43 0,-4 4-9 15,0 0-2-15,-4 0 0 16,-5 0 23-16,9 0 0 0,0 0 0 0,0 4 8 0,5 0-8 0,0 0 8 0,-5-8-8 16,0 4 8-16,-9 0 16 0,9 0 2 0,-5 0 1 15,10 0 0-15,0 4-27 0,-5 0-12 0,-9-4 0 0,4-4 1 16,6 0-17 15,-6 4-3-31,-4 0-1 0,9 0 0 0,5 0 43 0,-5-4 8 0,-9 4 1 0,9 0 1 0,0 0-21 0,0-4 0 0,-4 0 0 0,4 0 0 16,-5 0-12-16,6 4-8 0,-6 0 0 0,5 0-1 15,5 8 21-15,-5-8 0 0,0 0 0 0,0 0 0 0,-4 12 47 16,4-12 13-16,0-4 4 0,0 0 0 16,0 4-80-16,0 0-16 0,0 0-4 15,1 0 0-15,-1 0 36 0,0 0 0 0,-5-4 0 0,5 4 0 16,0-4-29-16,5 4 1 0,-5 4 0 15,0 0 0-15,0-4 73 16,1-4 15-16,-1 0 4 0,0 0 0 0,0 4-52 0,0 4-12 0,0-4 0 0,5 4 0 0,-1 4-16 0,-3-4-7 16,-1-4-1-16,4 0 0 0,-4 4 24 0,0-4 0 15,-4-4 0-15,4 4 0 0,-4-4 17 0,4 8 5 16,0-4 1-16,-5 0 0 0,6 0-23 0,-6 0 0 16,-4 0 0-16,5 0 0 0,4 0 0 0,0 0 0 15,-5 4 0-15,-4-4 0 0,10-4-11 0,-6 0-6 16,-4 4-2-16,9 0 0 0,0 0 19 0,0 4 0 0,5-4 0 15,-5 0 0-15,0-4 16 0,0 4 1 0,10 4 0 16,-10 0 0-16,0-4-17 0,4-4 0 0,-3 4 0 16,3 0 0-16,1 0 0 0,-5 0 0 0,5 0 0 0,-1 0 0 15,1 0 0-15,-5 0-9 0,0-4 1 16,0 0 0-16,0 4 8 0,1 0 0 0,-1 0 0 0,0-4 0 16,0 4 9-1,4 0-9-15,1 8 12 0,-5-4-12 16,0-8 0-16,5 0 0 0,0 4 0 0,-1-4 0 15,-4 4 0-15,5 0 0 0,4 8 0 0,-4-4 0 16,0-8 0-16,4 0 0 0,-5-4 0 0,1 8 0 16,4 4 0-16,-4 4 0 0,0-8 0 0,4-4 0 0,-4 0 0 15,-5 0 0-15,4 4 0 0,-8 0 0 0,4-4 0 16,-4 4 0-16,4 0 0 0,0 0 0 0,4 0 0 16,-4 0 0-16,5 4 0 0,0 0 0 0,-1-4 0 15,1 0 0-15,0 0 0 0,-1 4 0 0,6 4 0 16,-6 0 0-16,-4-12 0 0,10 4 0 0,-6 4 0 0,1-4 0 15,4-4 0-15,-4 8 0 0,4 4 0 0,0-8 0 16,0-8 0-16,1 4 0 0,-1 4 0 0,5 0 0 16,-5-4 0-16,5 0 0 0,-5-4 11 0,5 4-11 15,-5 0 10-15,5 0-10 0,-1-4 0 0,1 4 0 16,0 4 0-16,4-4 0 0,-9 0 0 0,5 0 0 16,4-1 0-16,-4 5-10 0,5-4 10 0,-6 0 0 15,1 4 0-15,-5-4 0 0,0 4 0 16,1 0 0-16,-1 0 0 0,0 4 0 0,0-4 0 0,1 0 0 0,-1 0 0 0,9 0 0 15,0 0 0-15,-4 0 0 0,0-4 0 0,-5 0 0 16,5 0 0-16,-5 4 0 0,5-4 0 0,-5 0 0 16,0 4 0-16,-4-4 0 0,0 4 0 0,-1 0 0 15,1 0 0-15,-10 4 0 0,6 4 0 0,-1-4 0 16,-5-4 0-16,1 0 0 0,4 0 0 0,-5 8 0 16,-4-4 0-16,10 0 0 0,-6-12 0 0,5 4 0 15,0 0-104-15,-4 0-20 16,-1 0-3-16,-4 4-649 0,0 0-131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1 171 432,'0'0'11272,"27"-17"-10117,89-52-293,-94 57-327,2 0-1,0 1 1,0 1 0,1 1 0,0 2-1,0 0 1,39-4 0,-8 6 814,110 6-1,-58 2-546,-74-4-659,9 1 158,1 1 1,52 8 0,-83-6-230,0-1 1,0 2 0,0 0 0,0 0-1,-1 1 1,0 0 0,0 1 0,0 1-1,-1 0 1,0 1 0,19 16 0,-26-19-39,0 0 0,0 1 0,0-1-1,-1 1 1,0 0 0,0 0 0,0 0 0,-1 0 0,0 1 0,0-1 0,0 1 0,-1-1 0,1 11 0,0 15 77,-3 52 1,-1-34-95,2-41-13,-1 1-1,-1-1 1,1 0 0,-1 0 0,-1 0 0,0 0-1,0 0 1,0-1 0,-1 1 0,-1-1 0,1 0-1,-11 13 1,-6 5-6,-1-2 0,-32 28 0,37-36-1,-50 45-53,-3-2 0,-2-4 0,-2-3 0,-109 56 0,148-93-25,0-2 1,-1-2 0,0-1 0,-1-2 0,-53 5-1,41-6-142,-6-1-114,34-5-7289,43-1 2885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2:33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605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578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536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25399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26419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28467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2:33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605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578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536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25399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26419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28467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19.4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 2210 230 0,'0'0'10'0,"0"0"2"0,0 0-12 0,0 0 0 16,-5-4 0-16,1 0 0 0,4 4 107 16,0 0 18-16,0 0 4 0,0 0 1 0,-5 8-29 0,5-8-5 15,0 0-2-15,0 0 0 0,0 12-2 0,0-12-1 0,0 0 0 0,0 0 0 16,-5 12-25-16,5-12-5 0,0 0-1 0,0 0 0 16,5 12-18-16,-5-12-4 0,0 0-1 0,0 0 0 15,0 0-12-15,0 0-2 16,0 0-1-16,0 0 0 15,-5-8 0-15,5 8 0 0,0 0 0 0,-4-4 0 16,4 0 16-16,-5-4 3 16,10 4 1-16,-5 4 0 0,0 0 3 0,4-4 1 0,6 0 0 0,-6 0 0 15,1 0-23-15,-1-1-5 0,1-3-1 0,4 4 0 16,-5-4-1-16,1 0-1 0,-5 8 0 0,0-8 0 16,5 0 13-16,-1 0 4 0,-4 8 0 0,0-8 0 0,5-4-45 0,-1 4-9 15,-4 8-2-15,-4-9 0 0,4 1 24 0,0 8 0 16,-5-8 0-16,5 0 0 0,-4 0 17 0,4 0 5 15,0-4 1-15,0 4 0 0,0 8-34 0,0-8-6 16,0 8-2-16,4-8 0 0,-4-1 31 0,5 1 5 16,-5 0 2-16,4-4 0 0,1 4-19 0,-5 8 0 15,0 0 0-15,0-8 0 0,13 4 0 0,-8-4 0 16,-5 8 0-16,5-4 0 0,-5 4 0 0,4-8 0 16,-4 8 0-16,0-8 0 0,5-1 0 0,-5 9 0 0,0 0 0 15,0 0 0-15,-5-12 0 0,10 4 0 16,-5 0 0-16,0 8 0 0,0 0 0 0,0 0 0 15,4-8 0-15,1 4 0 0,-1-4 0 0,-4 8 0 16,0 0 0-16,0 0 0 0,0 0 0 0,5-8 0 0,-1 4 0 16,1-4 0-16,0 4 0 0,-5 4 0 0,9 0 0 15,-5-4 0-15,1 0 0 0,-1-5 0 0,-4 9 0 0,0 0 0 16,5-4 0-16,-1-4 0 0,1 0 0 0,-1 0 0 16,1 0 0-16,-5 8 0 0,0 0 0 0,0 0 0 15,0-4 0-15,0 4 0 0,0 0 0 0,0 0 0 16,9-4 0-16,-4 0 0 0,-5 0 0 0,4 0 0 15,-4 0 0-15,5 0 0 0,-5 4 0 0,4 0 0 16,1-8 55-16,-5 4 7 0,0 4 2 0,4-5 0 16,1 1-52-16,-5 0-12 0,5 0 0 0,-5 4 0 0,0 0 0 15,0 0 0-15,4-4 0 0,-4 4 0 0,0 0 0 16,0-4 0-16,5 0 0 0,-1 0 0 0,-4 4 0 16,0 0 0-16,0 0 0 0,5-4 0 0,-1 4 0 15,1-4 0-15,-5 4 0 0,4-4 0 0,1 0 0 0,-5 0 0 16,0 4 0-16,0 0 0 0,5-4 0 0,-5 0 0 15,4 0 0-15,-4 0 0 16,5 0 0-16,-5 4 0 0,0 0 0 0,0 0 0 0,0 0 0 0,0 0-12 16,4-4 3-16,-4 4 0 0,0 0 9 0,0 0 12 15,0 0-2-15,5-4-1 0,-1 0-9 0,-4 4 0 16,0 0 0-16,5-4 0 0,9-5 0 0,-14 9 0 16,0-4 0-16,0-4 0 0,9 0 0 0,-5 0 0 15,-4 8 0-15,0 0 0 0,0 0 0 0,0-4 0 16,5-4 0-16,-1 0 0 0,-4 8 0 0,5-4 0 0,-5 0 0 15,0 4 0-15,0-8 0 0,0 8 0 0,4-8 0 16,-4 8 0-16,0 0 0 0,9-4 0 0,-4-5 0 16,0 5 0-16,-5-4 0 0,0 8 0 0,0 0 0 0,4-4 0 15,1-4 0-15,-5 0 0 0,4 0 0 0,-4 8 0 16,5-4 0-16,-5-4 0 0,0 0 0 16,4 4 0-16,-4 4 0 0,5-8 0 0,-1-1 0 0,1 5 0 15,-5 4 0-15,0-8 0 0,5 0 0 16,-5 4 0-16,0-8 0 0,4 8 0 15,-4-4 0-15,5 4 0 0,-5 4 53 0,0-8 9 0,0 0 2 0,4 0 0 16,1 4-52-16,-5 0-12 16,4-5 0-16,1 5 0 0,-1-4 0 0,-4 0 0 0,5 0 0 0,0 4 0 0,-5-4 0 15,4 0 0-15,-4 0 0 0,5 4 0 0,-5-4 0 0,0 0 0 16,4 3 0-16,1 1 0 0,-5 0 0 16,4-4 0-16,-4 8 0 0,0-4 0 0,5-4 0 15,-5 4 0-15,4-4 0 0,-4 4 0 0,0 0-11 16,5-4-5-16,-5 8 0 0,5-8-1 0,-1 4 27 0,-4-4 6 15,5 4 0-15,-5-5 1 0,0 9-17 16,4-4 0-16,-4-4 0 0,5 4 0 0,-1 0 0 0,-4 4 0 16,0-8 0-16,5 4 0 0,-1 0 0 0,5 0 0 15,-9-4 0-15,5 8 0 0,4-4 0 0,-4 0 0 16,-1 0 0-16,1-4 0 0,-5 8 0 0,0 0 0 16,4 0 0-16,1-8 0 0,-5 4 0 0,4-5 0 15,-4 5 0-15,5-4 0 0,0-4 0 0,-5 12 0 16,0 0 0-16,0 0 0 0,0 0 0 0,0 0 0 0,0 0 0 15,9-4 0-15,0 4 14 0,-5-8-1 0,5 4 0 16,-9 4 0-16,0 0-13 0,5-8-18 16,-5 8 4-16,5-8 1 0,-5 8 13 0,0 0 13 0,0 0-2 15,0 0-1-15,9-4-10 0,0 4-14 0,-9 0 3 0,0 0 1 16,0 0 10-16,9-4 0 0,0-4 0 0,0-1 0 16,-9 9 0-16,0 0 0 0,0 0 0 0,0 0 0 15,5-8 0-15,4 0 0 0,-9 8 0 0,9-4 0 16,0-4 0-16,-9 8 0 0,0 0 0 0,0 0 0 15,18 4 0-15,-9-4 0 0,0 0 0 16,-9 0 0-16,0 0 0 0,0 0 0 0,0 0 0 0,0 0 0 0,0 0 13 16,0 0 5-16,0 0 1 0,0 0 0 0,0 0-31 0,0-12-5 15,0 12-2-15,0 0 0 0,0 0 19 16,0 0 0-16,0 0 0 0,9-12 0 0,-4 4 0 0,-5 8 0 16,0 0 0-16,0 0 0 0,14-12 0 0,-14 12 0 15,9-17 0-15,-9 17 0 0,13-8 0 0,-13 8 0 16,0 0 0-16,0 0 0 0,14-12 17 0,-14 12 7 15,0 0 2-15,0 0 0 0,9-8-26 0,-9 8 0 16,9-12 8-16,-9 12-8 0,0 0 0 0,0 0 0 16,0 0 0-16,0 0 0 0,0 0 0 0,9-12 0 15,-9 12 0-15,14-8 0 0,-14 8 0 0,14-12 0 0,-10 4 0 16,-4 8 0-16,14-13 0 0,-14 13 0 0,0 0 0 16,0 0 0-16,9-8 0 0,-9 8 0 0,9-12 0 0,-9 12 0 15,9-12 0-15,-9 12 0 0,14-12 0 0,-14 12 8 31,0 0-29-31,4-12-7 0,-4 12 0 0,14-12-1 0,-14 12 29 16,0 0 0-16,5-8 0 0,4-5 0 0,0 5 0 0,-9 8 0 0,0 0 0 0,4-8 0 16,-4 8 17-16,0 0 10 15,5-8 1-15,-5 8 1 0,0 0-21 0,9-8-8 16,-9 8 0-16,5-12 0 0,-1 0-19 0,5 4-9 0,-4-5-3 0,-1 9 0 0,-4 4 51 16,10-8 9-16,-6 0 3 0,-4 8 0 0,9-8-32 0,-9 8 0 15,5-8 0-15,-5 8 0 0,4-8 0 0,5 4 0 16,-9 4 0-16,5-8 0 0,4 0 0 0,-9 8 0 15,0 0 0-15,0 0 0 0,5-8 0 0,4 4 0 16,-9 4 0-16,4-9 0 0,-4 9 0 0,9-4 0 16,-4-4 0-16,-5 8 0 15,4-4 0-15,1 0 0 0,0-4 0 0,-1 4 0 0,-4 4 0 16,5-4 8-16,-1-4-8 0,-4 8 0 0,0 0 0 0,5-4 0 16,-1 0 0-16,1 0 0 0,-1 0 0 0,-4 4 0 15,0 0 0-15,0-8 0 0,5 4 0 0,4 0 0 16,-4-9 0-16,-5 13 0 0,0 0 0 0,0 0 0 15,4-4 0-15,5 0 0 0,-4-4 0 0,4 4 0 16,-9 4 0-16,5-8 0 0,4-4 0 0,0 4 8 16,0 0-8-16,-5 4 0 0,-4 4 0 0,0 0 0 0,10 0 8 15,-1 0-8-15,-9 0 0 0,4-4 0 16,5 0 8-16,0 4-8 0,-4 0 23 0,-5 0 1 0,0 0 1 16,4-8 0-16,6-5-39 0,-6 5-8 0,5 4-2 0,-4 0 0 15,-1 4 24-15,5 4 0 16,-4 0 0-16,4-4 0 0,-4-4 0 0,4 4 0 0,-5-4 0 15,1 4 0-15,4-4 0 0,0 0 0 0,0 0 0 0,0 4 0 16,-4-4 0-16,4-4 0 0,0 4 0 0,-4 0 0 16,4 0 0-16,-5 0 0 0,5 0 0 0,1 0 0 15,-10 4 0-15,4-4 0 0,5 4 0 0,0-4 0 0,-4 0 0 16,4-1 0-16,-5 5 0 0,6-4 0 16,-6 0 22-16,1 0-1 0,4 0 0 0,0 0 0 0,0-4-33 15,-9 8-8-15,0-8 0 0,0 8-1 0,0 0 21 0,9-4 0 16,0 0 0-16,-4 0 8 0,-5 4 8 15,0 0 0-15,9 0 1 0,0-4 0 16,0 0-17-16,0 4 0 0,0 0 0 0,0-4 0 0,1-4-13 0,-1 4-7 16,0 4 0-16,0-4-1 0,0 4 21 0,0-4 0 15,-4-1 0-15,4 1 8 0,0 0-8 0,0 4 0 0,-5-4 0 16,1 0-11-16,0 0 11 0,-1 0 0 16,5 0 0-16,-4 0 0 0,-5 4 15 0,4 0 5 0,10-4 0 15,-5 0 1-15,-9 4-21 0,0 0 0 0,5-4 0 16,-1 0 0-16,-4 0-12 0,5 0-6 0,4 4-2 15,-5-4 0-15,1 0 20 0,0 4 0 0,-1 0 0 16,1-4 0-16,4 0 0 0,-5 0 0 0,1 0 0 16,-1 0 0-16,5 4 0 0,-4-5 0 0,4 1 0 0,-4 0 0 15,-1 0 0-15,-4 0 0 0,5 4 0 16,-5 0 0-16,0 0 0 0,4 0 0 0,5-8 0 0,-4 8 0 16,0-4 0-16,-5 0 0 0,4 4 0 0,1 0 0 15,-1-4 0-15,1 4 0 0,-1-4 0 0,1 4 0 16,-1-4 0-16,1 4 0 0,0-4 0 0,4 0 0 15,0 0 0-15,0 0 0 0,-5 0 0 0,1 0 0 16,4 0 12-16,-4 0 7 0,-1 0 1 0,1 4 0 0,4 0-32 16,-5-5-5-16,1 5-2 0,4 0 0 0,-9 0 19 15,5 0 0-15,4 0 0 0,0-4 0 16,-5 0 0-16,1 4 0 0,-5 0 0 0,9 0 0 0,-4-4 0 16,4 4 0-16,0-4 0 0,0 0 0 0,0 4 0 0,0-4 0 15,-4 0 0-15,4 4 0 0,0-4 0 0,0 0 0 16,0 0 0-16,0 4 0 0,0-4 0 0,-4 4 0 15,-10-4 0-15,5 0 0 0,5 0 0 0,-1 4 0 16,1-4 0-16,0 4 0 0,-1 0 0 0,5-4 0 16,-4 0 0-16,-1 4 0 0,-4 0 12 0,0 0 5 0,5 0 2 15,-1-4 0-15,1 4-19 0,4 0 0 16,-4 0 0-16,-1-13 0 0,5-11 0 0,0 8 0 16,-4 12 0-16,-1 4 0 0,10 12 0 0,-5 4 0 15,0-12 0-15,0 4 0 0,-4-8 0 16,9-4 0-16,-5-4 0 0,0 4 0 0,0 4 0 15,0 0 0-15,0 0 0 0,5-4 0 0,-5-4 0 16,0 4 0-16,-9 4 0 0,14 0 0 0,-14 0 0 0,9 0 0 0,-9 0 0 0,0 0 0 16,0 0-11-16,9 4-5 15,-9-4-2-15,14 0 0 0,-14 0 18 0,13 4 0 0,-13-4 0 16,9 4 0-16,0-4 11 0,5 4 5 0,-14-4 2 16,0 0 0-16,14 0-18 0,-5-4 0 0,5 4 0 15,-5 0 0-15,0 8 0 0,0-4 0 0,-9-4 0 16,14 0 0-16,-1 8 0 0,-4-4 0 0,5 1 0 0,0-1 0 15,-1 0 0-15,1 0 0 0,0 0 0 0,4 0 0 16,-5 0 0-16,1 0 0 0,4 0 0 0,-4 0 0 0,4 0 0 16,0 0 0-16,-4 0 0 0,4 0 0 0,-4 0 0 0,0 0 0 15,-1 0 0-15,-4 4 0 0,5-4 0 0,0 0 0 16,-14-4 0-16,9 9 0 0,0-1 0 0,0-4 0 16,-9-4 0-1,9 0 0-15,-9 0 0 0,0 0 0 0,9 8 0 0,-9-8 0 0,0 0-10 0,0 0-6 16,14 4 0-16,-10 4-1 0,5 0 17 0,-4-4 0 15,-5-4 0-15,14 8 0 0,-1-4 0 0,1 0 0 16,-9 8 0-16,4-3 0 0,-9-9 0 0,9 0 0 16,-9 0 0-16,13 8 0 0,-3 4 0 0,3-4 0 0,-13-8 0 15,9 0 0-15,-9 0 0 16,14 0 0-16,-14 0 0 0,9 4 0 0,-9-4 0 0,14 0 0 0,-5 4 0 16,-9-4 0-16,0 0 0 0,14 4 0 0,-1-4 0 15,-13 0 0-15,0 0 0 0,9 4 0 0,5-4 0 0,-5 4 0 16,-9-4 10-16,14 4 6 0,-5-4 0 0,-9 0 1 15,9 4-27-15,0 0-6 0,-9-4 0 0,9 8-1 16,5-4 17-16,-5 0 0 0,-9-4 0 0,9 0 0 16,-9 0 10-16,9 4 6 0,0 5 0 0,-9-9 1 15,0 0-27-15,14 4-6 0,-5 4 0 0,0-4-1 16,-9-4 17-16,9 4 0 0,5 0 0 0,-5 0 0 16,0 0 10-16,0-4 6 0,5 0 0 0,-5 0 1 0,0 4-25 15,0 0-6-15,5 4-1 0,-1-4 0 0,-3-8 15 16,-1 4 0-16,4 4 0 0,-4-4 0 0,1 4 0 15,-1 0 0-15,-9-4 0 16,13 0 0-16,-4 4 0 0,0 4 0 0,1 0 0 0,-1-3 0 0,-9-5 0 0,0 0 0 16,9 4 0-16,-9-4 0 0,9 4 0 0,5-4 0 15,-5 4 0-15,-9-4 0 0,0 0 12 0,0 0 1 16,9 4 1-16,-9-4 0 0,0 0-14 0,13 4 0 16,-3 8 0-16,3 0 0 0,1-12 0 0,0 0-18 15,-14 0 4-15,13 4 1 0,-4 0 13 0,0 0 0 16,0 0 0-16,-4 0 0 0,4 0 0 0,-4-4 0 15,4 4 0-15,-9-4 0 0,9 4 0 0,0-4 0 16,5 0 0-16,-1 0 0 0,-4 13 8 0,1-5 4 0,-6 0 0 16,10-4 1-16,-14-4-13 0,9 8-18 0,-5-8 4 15,6-4 1-15,-1-8 13 0,0 8 0 0,0 4 0 16,-5 8 0-16,6 4 0 0,-1-4 0 31,-5-8 0-31,5 0 0 0,-4-8 0 0,-5 8 0 0,0 8 0 0,4 4 0 0,1-4 0 0,-1 0 0 0,1-4 0 0,0 4 0 16,-5-8 0-16,4 5 0 0,5 3 0 0,-4-8 0 15,-1 4 0-15,1-8 0 16,-1 4 0-16,-4 0 0 0,0 0 0 0,5 4 0 0,0 0 0 0,4-4 0 16,-5 8 0-16,1 0 0 0,-5-8 0 0,9 4 0 15,-5-4 0-15,6 0 0 0,-6 4 0 16,1 4 0-16,-1-8 0 0,5 4 0 0,-4 0 0 0,-1-4 0 0,1 0 0 16,-5 0 0-16,0 0 0 0,9 0 0 0,-4 0 0 0,4 0 0 31,-9 0 0-31,4 4 0 0,1 0 0 0,-1-4 0 0,1 0 0 0,-5 0 0 0,4 4 0 0,1 4 0 15,0 0 0-15,-1 1 0 0,-4-9 0 0,5 8 0 16,-1 0 0-16,5 0 0 0,-4 0 0 0,-1-4 0 16,1 0 0-16,0 0 0 0,-1 4 0 15,1 0 0-15,-1 0 0 0,5-4 0 0,-4 5 0 0,-1-5 0 16,6 0 0-16,-6 0 0 0,5 0 0 16,-4 0 0-16,-1 0 0 0,1 4 0 0,-1-4 0 0,6 0 0 0,-6 0 0 15,5 4 0-15,0 0 0 0,0 0 0 0,-4 4 8 16,4-3-8-16,-4-5 0 0,-1 8 0 0,1 4 0 15,4 0 0 1,4-8 8-16,1 0-8 0,-5 0 0 16,5 5 0-16,4-5 8 0,-4 0-8 0,-1 0 0 15,1 0 0-15,0-4 0 0,-1 4 0 0,6 0 0 16,-1-4 0-16,-5 4 10 0,1-4-10 0,4 4 8 0,1 1-8 16,-10-5 0-16,4 4 0 0,-4-4 8 0,5 4-8 15,-5-4 0-15,0 0 0 0,5 0 0 0,0 4 8 16,-5-4-8-16,0 4 0 0,0-4 0 0,5 4 0 15,-5 0 0-15,4 5 0 0,-4 3 0 0,1 0 0 0,-1-8 0 16,-5 0 0-16,5-4 0 0,-4-4 0 0,4 0 0 16,-4 0 0-16,4 4 8 0,-5 4-8 0,5 0 0 15,-4 5 0-15,4-1 0 0,0-4 8 0,5 4 0 16,-5 0 0-16,0-4 0 0,0 4 0 0,0-4 2 16,0 0 0-16,5 1 0 0,-5 3 0 0,5-4-2 15,-1 4 0-15,-4-4 0 0,1 0 0 0,-1 0-8 16,0-4 0-16,0 4 9 0,-5-8-9 0,6-8 0 0,-6 8 0 15,-4 0 0-15,5 4 0 0,-5-4 0 0,0 0 0 16,0 0 0-16,0 0-8 16,0 0-74-16,0 0-14 0,0 0-4 0,0 0-796 15,-14 8-159-15</inkml:trace>
  <inkml:trace contextRef="#ctx0" brushRef="#br0" timeOffset="1918">7103 1546 172 0,'0'0'16'0,"0"0"-16"0,0 0 0 0,0 0 0 0,9 24 52 0,-5-12 7 0,-4-20 1 0,0 8 1 0,0 0-41 16,0 0-8-16,0-12-1 0,0 4-1 16,0 8-10-16,0 0 0 0,0 0 0 0,0 0 0 15,0 0 0-15,10-8 0 0,-6 0 0 0,5 4 0 0,-4 0-21 0,-5 4 0 16</inkml:trace>
  <inkml:trace contextRef="#ctx0" brushRef="#br0" timeOffset="3176">7148 1331 565 0,'0'0'12'0,"0"0"2"0,0 0 1 0,0 0 2 0,0 0-17 16,0 0 0-16,0 0 0 0,0 0 0 0,-4 4 57 0,4-4 8 0,0 0 2 0,0 0 0 0,-5 0-24 0,1 0-5 15,-5 5-1-15,9-5 0 0,0 0 43 0,0 0 9 16,0 0 2-16,-5-5 0 0,5 5-22 0,0 0-4 31,0 0-1-31,0 0 0 0,-5-8 0 0,5 8 0 16,0 0 0-16,0 0 0 0,0 0 0 0,0 0-1 15,0 0 0-15,0 0 0 0,0 0-15 0,0 0-4 0,0 0 0 0,0 0 0 16,0 0-18-16,0 0-4 16,-4 8-1-16,4 1 0 0,0-1 13 0,0 0 2 0,0 4 1 0,0-4 0 15,0 8-13-15,0-4-2 0,9 0-1 16,-4 5 0-16,-1-5-12 0,5 8-9 0,5-8 12 16,-5 4-12-16,-4 1 58 0,8-5 5 0,1 4 1 0,4-4 0 15,-9 0-44-15,0-4-9 0,5-8-2 0,4 4 0 16,-9 4 3-16,5-4 0 0,0 5 0 15,4-5 0-15,-9 0-12 0,5-4 0 0,-1 0 0 0,-4 4 8 16,5-4-8-16,0-4 0 0,-5 4 0 0,4 0 8 16,-4-4-8-16,5 0 0 0,-5-1 0 0,5-3 0 15,-5 4-23-15,0 0 0 0,0-4 0 0,0 0 0 0,-9 8 35 16,9-8 8-16,1 0 0 0,-6 0 1 0,5 4-33 16,-4-4-8-16,4-4 0 0,-5 3-1 0,1 1 21 15,-5 8 0-15,0 0 0 0,0 0 0 16,5-8 0-16,-5 0 0 0,0-4 0 0,0 4 0 0,0-4 0 15,0 12 10-15,0 12-1 0,0 0 0 0,0-12-9 0,0 0 0 16,0 0 0-16,0 0-11 0,0 0 11 0,0 0-10 16,0 0 10-16,0 0-10 0,-10-4 10 0,10 4 0 15,-4 4 10-15,-1 0-10 0,1 4 8 0,-1 4-8 16,1-4 0-16,4 13 9 0,-5-1-9 0,5 8-11 16,-4-3 3-16,4-1 0 0,0 8 32 0,0-3 6 15,-5-5 2-15,0 4 0 0,1 4-12 0,4-3-1 0,-9 3-1 16,4 5 0-16,1-5-10 0,-1 4-8 0,1 5 12 15,-1-5-12-15,-4 5 13 0,4-5-4 0,1 5-1 16,-1-1 0-16,-4-7-8 0,0-1 0 0,4-8-12 0,1 5 12 16,-10-9-9-16,5-4 9 0,5 4 0 0,-1-4 0 15,-9-4 0-15,1-3-8 0,-1 3 8 0,5-4 0 16,-5 0 0-16,5 0-8 0,-4 0 8 0,3-4 0 16,1 0-11-16,0 0 11 0,-4-4-10 0,-1 8 10 15,0-8-17-15,5 4 2 0,0-8 1 0,0 4 0 16,0 0-3-16,9 0-1 0,0 0 0 0,-5-8 0 15,1 4 7-15,-1-4 2 0,5 0 0 0,-4 0 0 0,4 0 9 16,0 8-12-16,4-8 12 0,5-8-12 0,-9 3 12 16,5 1 0-16,4-4 0 0,-5 4 0 0,1-4 0 0,4 0 0 15,-4-1 0-15,8 5 0 0,1 0-13 0,-5 8-1 16,-9 4 0-16,0 0 0 0,9-8 14 0,0 0 0 16,-9 8 0-16,0 0 10 0,5-4-10 0,9 0 10 15,-1 0-10-15,-4 4 10 0,-9 0-10 0,9 0 12 16,5 0-12-16,-9 12 12 0,-1 12-4 0,1-12-8 15,4-4 12-15,-9-8-4 0,4 8 2 0,1 1 0 16,4-1 0-16,-4 0 0 0,-1 0 0 0,1 0 0 16,-1 4 0-16,1-4 0 0,-1 4 21 0,1-4 4 15,-1 0 1-15,6 1 0 16,-6-1-51-16,5 0-9 0,-9-8-3 0,14 4 0 16,-5 0 27-16,5 4 0 0,-1-4 9 0,1 4-9 0,0 4 24 0,-1-4-3 15,6-8 0-15,-6 0 0 0,5 4-21 0,-4 0 0 0,4-4 0 16,-4 4 0-16,-5-4 0 0,5 0 0 0,-1 0 0 0,1 0 0 15,0-4 0-15,-5 4 0 0,4-4 0 16,1 0 0-16,4 0 10 0,-4 0-2 0,0 0-8 16,-5 0 12-16,4 0-12 0,-4 0-8 0,1 0 8 0,-1 0-13 15,-9 4 13-15,4-8 0 0,5 8 0 0,-9 0 0 16,0 0 0-16,0 0 0 0,0 0 0 0,0 0 0 16,0 0-108-16,0 0-15 15,0 0-3-15,0 0-1026 0</inkml:trace>
  <inkml:trace contextRef="#ctx0" brushRef="#br0" timeOffset="3946">8063 2671 1036 0,'0'0'46'0,"0"0"10"0,5 8-45 0,0 0-11 15,-1 4 0-15,1-8 0 0,-1 4 104 0,1-4 20 16,4 5 3-16,0-5 1 0,0 4 0 0,0-4 0 16,0 4 0-16,5-4 0 0,0 0-52 0,-1 0-9 15,1-4-3-15,-5 4 0 16,0-4 0-16,5-4 0 0,-5-4 0 0,5 4 0 0,-5 0-51 0,4-4-13 16,-4 4 0-16,1-4 0 0,-1-1 0 0,0 1 0 15,0 0 0-15,0 0 0 0,-5 0 0 0,-4-4 0 16,10 4 0-16,-10 0 0 0,0 0 0 0,-5-4 0 15,0-1 0-15,1 1 0 0,-5 4 0 0,0 0 0 16,0 0 0-16,-5-4 0 0,5 4-11 0,-5 0-5 0,1 0 0 16,-1-5-1-16,0 1 27 0,1 4 6 0,-6-4 0 15,10 4 1-15,0 8-17 0,0-4 0 0,0-12 0 16,0 4 0-16,4 3 0 0,5-3-12 0,-4 0 1 0,-1 0 1 16,5 4 10-16,0 0 0 15,0 4 0-15,0 0-8 0,5-4 8 0,-1 4 16 0,-4 4-4 0,5-4-1 16,4 0-11-16,-5-5 0 0,6 5 0 15,-1 0 0-15,0 0 0 0,0 0 0 0,0 0 0 0,5 4 0 16,4 0 0-16,-4-4 0 0,-1 4 0 0,1 0 0 16,4 0 56-16,0 0 7 0,0 0 1 0,5 0 0 0,-5 0-64 15,1 4-28-15,-1-4 3 0,-4 0 0 0,-1-8 40 16,1 4 8-16,0-4 1 0,-5 8 1 16,0-4-173-16,0-4-36 15,0 8-6-15,0-8-795 0</inkml:trace>
  <inkml:trace contextRef="#ctx0" brushRef="#br0" timeOffset="6538">5309 1615 806 0,'0'0'36'0,"0"0"7"0,0 0-35 0,0 0-8 0,0 0 0 0,0 0 0 16,0 0 104-16,0 0 20 0,0 0 3 0,0 8 1 15,0 4-2-15,-5 0 0 0,5 0 0 0,0-12 0 16,0 0-48 0,0 0-10-16,0 0-1 0,0 8-1 0,0-8-2 0,0 8 0 0,0-8 0 0,0 0 0 15,0 13-51-15,5-5-13 0,-5-8 0 0,9 12 0 0,-9-12 54 0,9 8 8 16,0 0 2-16,0 0 0 0,5-4-52 0,-5 4-12 16,-9-8 0-16,14 0 0 0,-1 0 0 0,-3 0 0 15,-1 0 0-15,-9 0 0 0,9 0 0 0,0-4 0 16,0 0 0-16,-4-4 0 0,-5 8 0 0,4-4 0 15,1-4 0-15,-5 0 0 0,0-4 0 0,-5 4 0 16,1-5 0-16,-1 1 0 0,0 0 0 0,1-4 0 16,-1 0 0-16,1 0 0 0,-5-1 0 0,4 1 0 15,1 0 0-15,-1 0 0 0,0-4 0 0,5-1 0 16,0-3 0-16,0 0 0 0,0 0 0 0,5-1 0 16,-5 1 0-16,5-4 0 0,4 3 0 0,0 9 0 15,-5-4 0-15,5 4 0 0,-4-5 0 16,4 5 0-16,0 0 0 0,0 0 0 0,-4 4 0 0,9-4 0 0,-1 3 0 0,-4 1 0 15,0 4 0-15,1 0 0 0,3 0 0 0,-4 0 0 16,-4 4 54-16,4 0 8 0,5 0 2 0,-5 0 0 16,0 0-52-16,4 4-12 0,-3 0 0 0,-1 0 0 15,0 4-48-15,0 0-13 16,5-4-3-16,-5 4 0 0,-9-4-102 0,0 0-21 0,4 8-4 0,1 8-692 16</inkml:trace>
  <inkml:trace contextRef="#ctx0" brushRef="#br0" timeOffset="6774">5345 1505 1267 0,'0'-28'56'0,"0"24"12"0,0 4-55 0,0 0-13 15,0 0 0-15,0 0 0 0,5-4 105 0,4-4 19 16,0 8 3-16,0-4 1 0,0 4 0 0,0 0 0 15,5-4 0-15,-5 4 0 16,0 0-103-16,5 0-25 0,0 0 0 0,-1 4 0 0,1-4 56 0,0 0 7 16,-1 0 1-16,6 0 0 15,-6 0-103-15,1 0-20 0,-5 0-4 0,0 0-948 0</inkml:trace>
  <inkml:trace contextRef="#ctx0" brushRef="#br0" timeOffset="7041">5778 1979 1728 0,'0'0'38'0,"0"0"8"0,4 8 2 0,-4-8 0 0,-4-8-39 0,4 0-9 15,0 0 0-15,0 0 0 0,0-4 71 0,0-1 12 16,-5 1 2-16,5 0 1 0,0 4-42 0,-4-4-9 16,4 4-2-16,0-4 0 0,4-1-16 0,-4-3-3 15,-4 4-1-15,4 8 0 0,0 4-13 0,0-8 0 16,0-8 0-16,4 4-656 16,-4 0-125-16</inkml:trace>
  <inkml:trace contextRef="#ctx0" brushRef="#br0" timeOffset="7904">8833 2529 345 0,'0'0'31'0,"0"0"-31"15,0 0 0-15,0 0 0 0,-5 4 177 0,1 4 30 16,-1 1 5-16,1-1 2 0,-5-8-86 0,4 4-18 15,-4-4-3-15,4 0-1 0,-4-4-32 0,5 4-6 16,-1-4-2-16,-4 0 0 0,4-5-3 0,-4 1-1 16,5 4 0-16,-5-4 0 0,4-8-50 0,-4 0-12 15,4-4 0-15,1 3 0 0,-5-3 0 0,4-4 0 16,-4 0 0-16,5-5 0 0,-5 1 54 0,4-17 8 0,0-3 2 0,1 3 0 16,4 1-52-16,-5-1-12 0,5 1 0 0,5 7 0 15,-5 1 0-15,4 0 0 0,1 3 0 0,0 1 0 16,-1 3 0-16,1 5 0 0,4 0 0 0,-5 8 0 15,1 0 0-15,4-1 0 0,-5 5 0 0,1 0 0 16,0 0 20-16,4 4 2 16,-5 0 0-16,1-4 0 0,-5 4-22 0,4-1 0 0,-4 5-12 0,5-4 4 15,-10 4-140-15,5 4-27 0,0 0-5 0,0 0-2 16</inkml:trace>
  <inkml:trace contextRef="#ctx0" brushRef="#br0" timeOffset="8328">8988 2335 1036 0,'0'0'46'0,"0"0"10"0,9 4-45 0,0 0-11 16,-9-4 0-16,9 4 0 0,0 4 112 0,0-4 20 15,5 0 4-15,-5 0 0 0,0-4-64 0,0 0-14 16,0 4-2-16,-9-4-1 0,9-4 26 0,-4 4 6 16,4 0 1-16,-9 0 0 0,9 0-43 0,-4 4-8 0,-5-4-1 0,9-4-1 15,-5 4-24-15,1-8-11 0,-1 4 10 0,1-4-10 16,-5-4 9-16,0 0-9 0,0-4 8 0,0-4-8 16,0-5 0-16,0-3 0 0,0-4 8 0,0-5-8 15,0-3 0-15,-5 3 10 0,5 1-10 0,0 7 10 16,0 1-1-16,0-4 0 0,0 3 0 0,5-3 0 15,-5 4-22-15,0-1-5 16,0 1-1-16,5 4 0 0,-1-1 19 0,1 5 0 0,-1-4 0 0,1 4 0 16,-1-5 26-16,1 1 9 0,-5-4 1 0,9 4 1 15,-4-1-8-15,4 5-1 0,-5 0-1 0,5 4 0 0,0-1-27 16,-4 1 0-16,4 0 0 0,-4 4 0 0,8 4 0 0,-4 0-12 16,-4 0 0-16,-1 0 1 0,6 4 11 0,-6-1 0 15,5 1 8-15,-9 4-8 16,0 0-41-16,0 0-13 0,0 0-2 0,0 0-620 15,0 17-123-15</inkml:trace>
  <inkml:trace contextRef="#ctx0" brushRef="#br0" timeOffset="8533">9001 1987 1497 0,'0'0'66'0,"9"-4"14"0,10 4-64 0,-6-8-16 15,-4 4 0-15,10 0 0 0,-6 4 106 0,5 0 18 0,-4 0 3 0,0-4 1 16,-1 0-20-16,1 4-4 0,-5 0-1 0,-9 0 0 16,0 0-63-16,0 0-12 15,9 0-2-15,5 4-1 0,0 0-35 0,-1 0-7 0,1 0-2 0,0 0 0 16,-5 4-225-16,4-4-46 0</inkml:trace>
  <inkml:trace contextRef="#ctx0" brushRef="#br0" timeOffset="8800">9507 2525 576 0,'0'0'25'0,"0"0"6"0,4-8-31 0,-4 0 0 16,5-4 0-16,-5 4 0 0,0 0 262 0,4 0 46 15,-4 0 10-15,0-1 2 0,0 1-172 0,0-8-33 16,0 0-7-16,0 4-2 0,0-4-67 0,0 8-14 16,-4 4-2-16,4-5-1 0,-5-11-14 0,5 0-8 15,-4 8 8-15,4-4-8 0,-5-1 0 0,5-3 9 16,0-4-9-16,5 4 0 16,-5 8-72-16,4-1-20 0,1 1-5 0,-1 4-789 0</inkml:trace>
  <inkml:trace contextRef="#ctx0" brushRef="#br0" timeOffset="9067">9875 2533 1497 0,'0'0'32'0,"0"0"8"0,14-4 0 16,-5 0 4-16,0 4-36 0,0-4-8 0,1-4 0 0,-1 0 0 0,4-8 68 0,-8 4 11 15,4-4 2-15,0-1 1 0,0-3-29 16,-4 0-5-16,4-4-2 0,-5-9 0 0,-4 1-30 0,0-21-5 16,-4 1-2-16,-1-5 0 0,-8-4-9 0,-1 9 0 15,-4 3 0-15,0 1 8 0,4-1 44 0,-4 0 8 16,-1 1 1-16,1-1 1 16,0 1-98-16,0 3-19 0,-5-3-4 0,5 7-1 0,0-3 41 0,-1 7 8 15,10 1 2-15,-4 7 0 16,4 5-128-16,4 4-26 0,0 0-5 0</inkml:trace>
  <inkml:trace contextRef="#ctx0" brushRef="#br0" timeOffset="9428">10317 1866 1497 0,'0'0'32'0,"0"0"8"0,0 0 0 0,9 0 4 0,-9 0-36 15,14 0-8-15,-5 0 0 0,5 4 0 0,-5-4 104 0,4 0 20 16,1-4 3-16,0 0 1 0,-5 4-52 0,4 0-9 15,1-4-3-15,4 4 0 0,1 0 0 0,-1-5 0 16,5 1 0-16,-5 4 0 0,-5-4-51 0,6 4-13 16,-6 0 0-16,5 0 0 0,1 0 0 0,-1-4 0 15,-4 4 0-15,-1 0 0 0,-13 0 0 0,9 4 0 16,5 4 0-16,0-3 0 16,-14-5-48-16,0 0-13 0,0 12-3 0,0-4 0 15,-5 0-123-15,-4 4-25 0,4-4-4 0</inkml:trace>
  <inkml:trace contextRef="#ctx0" brushRef="#br0" timeOffset="9616">10394 2165 1267 0,'0'0'56'0,"0"0"12"0,10 0-55 0,3 0-13 0,-4 4 0 0,5 0 0 16,4 0 156-16,-4 4 29 0,4 13 6 0,0-17 1 16,10-21-103-16,-10 1-20 0,0 8-4 0,0 0-1 15,5 4 0-15,0-4 0 0,0 4 0 0,-1-4 0 16,1 8-51-16,-5 4-13 0,5 0 0 0,-9 0 0 15,4 4 0-15,-4-8 0 0,4-8 0 0,-5 4 0 16,-3 0-202-16,-10 4-43 0,22 8-9 16,-22-8-2-16</inkml:trace>
  <inkml:trace contextRef="#ctx0" brushRef="#br0" timeOffset="10044">11264 1764 1036 0,'0'0'23'0,"0"0"5"0,0 0 0 0,0 0 1 0,-14 0-29 0,5 4 0 16,0 1 0-16,-4-1 0 0,-6-4 57 0,1 4 6 15,0 4 1-15,0 0 0 0,-1 0 0 0,1 4 0 16,0 4 0-16,4 0 0 0,-4 1 0 0,9 3 0 0,-5-4 0 0,10 12 0 15,-5 5-49-15,4-1-15 16,1 5 8-16,4-1-8 0,4 0 0 0,1-3 0 0,4-9 0 0,-5-4 0 16,10 1 45-16,0-1 15 0,4 4 4 0,0 0 0 15,5-3 0-15,0-5 0 0,-5 4 0 0,9-4 0 16,-4-8-52-16,0 0-12 0,-5-4 0 0,-4-4 0 16,-5-4 0-16,4-4 0 0,6 0 0 0,-6-8 0 15,1-4 0-15,0 0 0 0,-1-13 0 0,1 1 0 16,-10-5 0-16,1-7 0 0,-5-1 0 0,-5-3 0 15,1 3 0-15,-1 1 0 0,-8 3 0 0,4-3 0 0,-1-1 0 16,1 5 0-16,-4-1 0 0,4 5 0 0,-5-1 0 0,0 9 0 16,1 4 0-16,-1 8 0 15,9-5-48-15,-4 9-13 0,0 4-3 0,5 4 0 16,4 4-102-16,0 0-21 0,0 0-4 0,-19 24-1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2:33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605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578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536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25399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26419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28467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19.4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 2210 230 0,'0'0'10'0,"0"0"2"0,0 0-12 0,0 0 0 16,-5-4 0-16,1 0 0 0,4 4 107 16,0 0 18-16,0 0 4 0,0 0 1 0,-5 8-29 0,5-8-5 15,0 0-2-15,0 0 0 0,0 12-2 0,0-12-1 0,0 0 0 0,0 0 0 16,-5 12-25-16,5-12-5 0,0 0-1 0,0 0 0 16,5 12-18-16,-5-12-4 0,0 0-1 0,0 0 0 15,0 0-12-15,0 0-2 16,0 0-1-16,0 0 0 15,-5-8 0-15,5 8 0 0,0 0 0 0,-4-4 0 16,4 0 16-16,-5-4 3 16,10 4 1-16,-5 4 0 0,0 0 3 0,4-4 1 0,6 0 0 0,-6 0 0 15,1 0-23-15,-1-1-5 0,1-3-1 0,4 4 0 16,-5-4-1-16,1 0-1 0,-5 8 0 0,0-8 0 16,5 0 13-16,-1 0 4 0,-4 8 0 0,0-8 0 0,5-4-45 0,-1 4-9 15,-4 8-2-15,-4-9 0 0,4 1 24 0,0 8 0 16,-5-8 0-16,5 0 0 0,-4 0 17 0,4 0 5 15,0-4 1-15,0 4 0 0,0 8-34 0,0-8-6 16,0 8-2-16,4-8 0 0,-4-1 31 0,5 1 5 16,-5 0 2-16,4-4 0 0,1 4-19 0,-5 8 0 15,0 0 0-15,0-8 0 0,13 4 0 0,-8-4 0 16,-5 8 0-16,5-4 0 0,-5 4 0 0,4-8 0 16,-4 8 0-16,0-8 0 0,5-1 0 0,-5 9 0 0,0 0 0 15,0 0 0-15,-5-12 0 0,10 4 0 16,-5 0 0-16,0 8 0 0,0 0 0 0,0 0 0 15,4-8 0-15,1 4 0 0,-1-4 0 0,-4 8 0 16,0 0 0-16,0 0 0 0,0 0 0 0,5-8 0 0,-1 4 0 16,1-4 0-16,0 4 0 0,-5 4 0 0,9 0 0 15,-5-4 0-15,1 0 0 0,-1-5 0 0,-4 9 0 0,0 0 0 16,5-4 0-16,-1-4 0 0,1 0 0 0,-1 0 0 16,1 0 0-16,-5 8 0 0,0 0 0 0,0 0 0 15,0-4 0-15,0 4 0 0,0 0 0 0,0 0 0 16,9-4 0-16,-4 0 0 0,-5 0 0 0,4 0 0 15,-4 0 0-15,5 0 0 0,-5 4 0 0,4 0 0 16,1-8 55-16,-5 4 7 0,0 4 2 0,4-5 0 16,1 1-52-16,-5 0-12 0,5 0 0 0,-5 4 0 0,0 0 0 15,0 0 0-15,4-4 0 0,-4 4 0 0,0 0 0 16,0-4 0-16,5 0 0 0,-1 0 0 0,-4 4 0 16,0 0 0-16,0 0 0 0,5-4 0 0,-1 4 0 15,1-4 0-15,-5 4 0 0,4-4 0 0,1 0 0 0,-5 0 0 16,0 4 0-16,0 0 0 0,5-4 0 0,-5 0 0 15,4 0 0-15,-4 0 0 16,5 0 0-16,-5 4 0 0,0 0 0 0,0 0 0 0,0 0 0 0,0 0-12 16,4-4 3-16,-4 4 0 0,0 0 9 0,0 0 12 15,0 0-2-15,5-4-1 0,-1 0-9 0,-4 4 0 16,0 0 0-16,5-4 0 0,9-5 0 0,-14 9 0 16,0-4 0-16,0-4 0 0,9 0 0 0,-5 0 0 15,-4 8 0-15,0 0 0 0,0 0 0 0,0-4 0 16,5-4 0-16,-1 0 0 0,-4 8 0 0,5-4 0 0,-5 0 0 15,0 4 0-15,0-8 0 0,0 8 0 0,4-8 0 16,-4 8 0-16,0 0 0 0,9-4 0 0,-4-5 0 16,0 5 0-16,-5-4 0 0,0 8 0 0,0 0 0 0,4-4 0 15,1-4 0-15,-5 0 0 0,4 0 0 0,-4 8 0 16,5-4 0-16,-5-4 0 0,0 0 0 16,4 4 0-16,-4 4 0 0,5-8 0 0,-1-1 0 0,1 5 0 15,-5 4 0-15,0-8 0 0,5 0 0 16,-5 4 0-16,0-8 0 0,4 8 0 15,-4-4 0-15,5 4 0 0,-5 4 53 0,0-8 9 0,0 0 2 0,4 0 0 16,1 4-52-16,-5 0-12 16,4-5 0-16,1 5 0 0,-1-4 0 0,-4 0 0 0,5 0 0 0,0 4 0 0,-5-4 0 15,4 0 0-15,-4 0 0 0,5 4 0 0,-5-4 0 0,0 0 0 16,4 3 0-16,1 1 0 0,-5 0 0 16,4-4 0-16,-4 8 0 0,0-4 0 0,5-4 0 15,-5 4 0-15,4-4 0 0,-4 4 0 0,0 0-11 16,5-4-5-16,-5 8 0 0,5-8-1 0,-1 4 27 0,-4-4 6 15,5 4 0-15,-5-5 1 0,0 9-17 16,4-4 0-16,-4-4 0 0,5 4 0 0,-1 0 0 0,-4 4 0 16,0-8 0-16,5 4 0 0,-1 0 0 0,5 0 0 15,-9-4 0-15,5 8 0 0,4-4 0 0,-4 0 0 16,-1 0 0-16,1-4 0 0,-5 8 0 0,0 0 0 16,4 0 0-16,1-8 0 0,-5 4 0 0,4-5 0 15,-4 5 0-15,5-4 0 0,0-4 0 0,-5 12 0 16,0 0 0-16,0 0 0 0,0 0 0 0,0 0 0 0,0 0 0 15,9-4 0-15,0 4 14 0,-5-8-1 0,5 4 0 16,-9 4 0-16,0 0-13 0,5-8-18 16,-5 8 4-16,5-8 1 0,-5 8 13 0,0 0 13 0,0 0-2 15,0 0-1-15,9-4-10 0,0 4-14 0,-9 0 3 0,0 0 1 16,0 0 10-16,9-4 0 0,0-4 0 0,0-1 0 16,-9 9 0-16,0 0 0 0,0 0 0 0,0 0 0 15,5-8 0-15,4 0 0 0,-9 8 0 0,9-4 0 16,0-4 0-16,-9 8 0 0,0 0 0 0,0 0 0 15,18 4 0-15,-9-4 0 0,0 0 0 16,-9 0 0-16,0 0 0 0,0 0 0 0,0 0 0 0,0 0 0 0,0 0 13 16,0 0 5-16,0 0 1 0,0 0 0 0,0 0-31 0,0-12-5 15,0 12-2-15,0 0 0 0,0 0 19 16,0 0 0-16,0 0 0 0,9-12 0 0,-4 4 0 0,-5 8 0 16,0 0 0-16,0 0 0 0,14-12 0 0,-14 12 0 15,9-17 0-15,-9 17 0 0,13-8 0 0,-13 8 0 16,0 0 0-16,0 0 0 0,14-12 17 0,-14 12 7 15,0 0 2-15,0 0 0 0,9-8-26 0,-9 8 0 16,9-12 8-16,-9 12-8 0,0 0 0 0,0 0 0 16,0 0 0-16,0 0 0 0,0 0 0 0,9-12 0 15,-9 12 0-15,14-8 0 0,-14 8 0 0,14-12 0 0,-10 4 0 16,-4 8 0-16,14-13 0 0,-14 13 0 0,0 0 0 16,0 0 0-16,9-8 0 0,-9 8 0 0,9-12 0 0,-9 12 0 15,9-12 0-15,-9 12 0 0,14-12 0 0,-14 12 8 31,0 0-29-31,4-12-7 0,-4 12 0 0,14-12-1 0,-14 12 29 16,0 0 0-16,5-8 0 0,4-5 0 0,0 5 0 0,-9 8 0 0,0 0 0 0,4-8 0 16,-4 8 17-16,0 0 10 15,5-8 1-15,-5 8 1 0,0 0-21 0,9-8-8 16,-9 8 0-16,5-12 0 0,-1 0-19 0,5 4-9 0,-4-5-3 0,-1 9 0 0,-4 4 51 16,10-8 9-16,-6 0 3 0,-4 8 0 0,9-8-32 0,-9 8 0 15,5-8 0-15,-5 8 0 0,4-8 0 0,5 4 0 16,-9 4 0-16,5-8 0 0,4 0 0 0,-9 8 0 15,0 0 0-15,0 0 0 0,5-8 0 0,4 4 0 16,-9 4 0-16,4-9 0 0,-4 9 0 0,9-4 0 16,-4-4 0-16,-5 8 0 15,4-4 0-15,1 0 0 0,0-4 0 0,-1 4 0 0,-4 4 0 16,5-4 8-16,-1-4-8 0,-4 8 0 0,0 0 0 0,5-4 0 16,-1 0 0-16,1 0 0 0,-1 0 0 0,-4 4 0 15,0 0 0-15,0-8 0 0,5 4 0 0,4 0 0 16,-4-9 0-16,-5 13 0 0,0 0 0 0,0 0 0 15,4-4 0-15,5 0 0 0,-4-4 0 0,4 4 0 16,-9 4 0-16,5-8 0 0,4-4 0 0,0 4 8 16,0 0-8-16,-5 4 0 0,-4 4 0 0,0 0 0 0,10 0 8 15,-1 0-8-15,-9 0 0 0,4-4 0 16,5 0 8-16,0 4-8 0,-4 0 23 0,-5 0 1 0,0 0 1 16,4-8 0-16,6-5-39 0,-6 5-8 0,5 4-2 0,-4 0 0 15,-1 4 24-15,5 4 0 16,-4 0 0-16,4-4 0 0,-4-4 0 0,4 4 0 0,-5-4 0 15,1 4 0-15,4-4 0 0,0 0 0 0,0 0 0 0,0 4 0 16,-4-4 0-16,4-4 0 0,0 4 0 0,-4 0 0 16,4 0 0-16,-5 0 0 0,5 0 0 0,1 0 0 15,-10 4 0-15,4-4 0 0,5 4 0 0,0-4 0 0,-4 0 0 16,4-1 0-16,-5 5 0 0,6-4 0 16,-6 0 22-16,1 0-1 0,4 0 0 0,0 0 0 0,0-4-33 15,-9 8-8-15,0-8 0 0,0 8-1 0,0 0 21 0,9-4 0 16,0 0 0-16,-4 0 8 0,-5 4 8 15,0 0 0-15,9 0 1 0,0-4 0 16,0 0-17-16,0 4 0 0,0 0 0 0,0-4 0 0,1-4-13 0,-1 4-7 16,0 4 0-16,0-4-1 0,0 4 21 0,0-4 0 15,-4-1 0-15,4 1 8 0,0 0-8 0,0 4 0 0,-5-4 0 16,1 0-11-16,0 0 11 0,-1 0 0 16,5 0 0-16,-4 0 0 0,-5 4 15 0,4 0 5 0,10-4 0 15,-5 0 1-15,-9 4-21 0,0 0 0 0,5-4 0 16,-1 0 0-16,-4 0-12 0,5 0-6 0,4 4-2 15,-5-4 0-15,1 0 20 0,0 4 0 0,-1 0 0 16,1-4 0-16,4 0 0 0,-5 0 0 0,1 0 0 16,-1 0 0-16,5 4 0 0,-4-5 0 0,4 1 0 0,-4 0 0 15,-1 0 0-15,-4 0 0 0,5 4 0 16,-5 0 0-16,0 0 0 0,4 0 0 0,5-8 0 0,-4 8 0 16,0-4 0-16,-5 0 0 0,4 4 0 0,1 0 0 15,-1-4 0-15,1 4 0 0,-1-4 0 0,1 4 0 16,-1-4 0-16,1 4 0 0,0-4 0 0,4 0 0 15,0 0 0-15,0 0 0 0,-5 0 0 0,1 0 0 16,4 0 12-16,-4 0 7 0,-1 0 1 0,1 4 0 0,4 0-32 16,-5-5-5-16,1 5-2 0,4 0 0 0,-9 0 19 15,5 0 0-15,4 0 0 0,0-4 0 16,-5 0 0-16,1 4 0 0,-5 0 0 0,9 0 0 0,-4-4 0 16,4 4 0-16,0-4 0 0,0 0 0 0,0 4 0 0,0-4 0 15,-4 0 0-15,4 4 0 0,0-4 0 0,0 0 0 16,0 0 0-16,0 4 0 0,0-4 0 0,-4 4 0 15,-10-4 0-15,5 0 0 0,5 0 0 0,-1 4 0 16,1-4 0-16,0 4 0 0,-1 0 0 0,5-4 0 16,-4 0 0-16,-1 4 0 0,-4 0 12 0,0 0 5 0,5 0 2 15,-1-4 0-15,1 4-19 0,4 0 0 16,-4 0 0-16,-1-13 0 0,5-11 0 0,0 8 0 16,-4 12 0-16,-1 4 0 0,10 12 0 0,-5 4 0 15,0-12 0-15,0 4 0 0,-4-8 0 16,9-4 0-16,-5-4 0 0,0 4 0 0,0 4 0 15,0 0 0-15,0 0 0 0,5-4 0 0,-5-4 0 16,0 4 0-16,-9 4 0 0,14 0 0 0,-14 0 0 0,9 0 0 0,-9 0 0 0,0 0 0 16,0 0-11-16,9 4-5 15,-9-4-2-15,14 0 0 0,-14 0 18 0,13 4 0 0,-13-4 0 16,9 4 0-16,0-4 11 0,5 4 5 0,-14-4 2 16,0 0 0-16,14 0-18 0,-5-4 0 0,5 4 0 15,-5 0 0-15,0 8 0 0,0-4 0 0,-9-4 0 16,14 0 0-16,-1 8 0 0,-4-4 0 0,5 1 0 0,0-1 0 15,-1 0 0-15,1 0 0 0,0 0 0 0,4 0 0 16,-5 0 0-16,1 0 0 0,4 0 0 0,-4 0 0 0,4 0 0 16,0 0 0-16,-4 0 0 0,4 0 0 0,-4 0 0 0,0 0 0 15,-1 0 0-15,-4 4 0 0,5-4 0 0,0 0 0 16,-14-4 0-16,9 9 0 0,0-1 0 0,0-4 0 16,-9-4 0-1,9 0 0-15,-9 0 0 0,0 0 0 0,9 8 0 0,-9-8 0 0,0 0-10 0,0 0-6 16,14 4 0-16,-10 4-1 0,5 0 17 0,-4-4 0 15,-5-4 0-15,14 8 0 0,-1-4 0 0,1 0 0 16,-9 8 0-16,4-3 0 0,-9-9 0 0,9 0 0 16,-9 0 0-16,13 8 0 0,-3 4 0 0,3-4 0 0,-13-8 0 15,9 0 0-15,-9 0 0 16,14 0 0-16,-14 0 0 0,9 4 0 0,-9-4 0 0,14 0 0 0,-5 4 0 16,-9-4 0-16,0 0 0 0,14 4 0 0,-1-4 0 15,-13 0 0-15,0 0 0 0,9 4 0 0,5-4 0 0,-5 4 0 16,-9-4 10-16,14 4 6 0,-5-4 0 0,-9 0 1 15,9 4-27-15,0 0-6 0,-9-4 0 0,9 8-1 16,5-4 17-16,-5 0 0 0,-9-4 0 0,9 0 0 16,-9 0 10-16,9 4 6 0,0 5 0 0,-9-9 1 15,0 0-27-15,14 4-6 0,-5 4 0 0,0-4-1 16,-9-4 17-16,9 4 0 0,5 0 0 0,-5 0 0 16,0 0 10-16,0-4 6 0,5 0 0 0,-5 0 1 0,0 4-25 15,0 0-6-15,5 4-1 0,-1-4 0 0,-3-8 15 16,-1 4 0-16,4 4 0 0,-4-4 0 0,1 4 0 15,-1 0 0-15,-9-4 0 16,13 0 0-16,-4 4 0 0,0 4 0 0,1 0 0 0,-1-3 0 0,-9-5 0 0,0 0 0 16,9 4 0-16,-9-4 0 0,9 4 0 0,5-4 0 15,-5 4 0-15,-9-4 0 0,0 0 12 0,0 0 1 16,9 4 1-16,-9-4 0 0,0 0-14 0,13 4 0 16,-3 8 0-16,3 0 0 0,1-12 0 0,0 0-18 15,-14 0 4-15,13 4 1 0,-4 0 13 0,0 0 0 16,0 0 0-16,-4 0 0 0,4 0 0 0,-4-4 0 15,4 4 0-15,-9-4 0 0,9 4 0 0,0-4 0 16,5 0 0-16,-1 0 0 0,-4 13 8 0,1-5 4 0,-6 0 0 16,10-4 1-16,-14-4-13 0,9 8-18 0,-5-8 4 15,6-4 1-15,-1-8 13 0,0 8 0 0,0 4 0 16,-5 8 0-16,6 4 0 0,-1-4 0 31,-5-8 0-31,5 0 0 0,-4-8 0 0,-5 8 0 0,0 8 0 0,4 4 0 0,1-4 0 0,-1 0 0 0,1-4 0 0,0 4 0 16,-5-8 0-16,4 5 0 0,5 3 0 0,-4-8 0 15,-1 4 0-15,1-8 0 16,-1 4 0-16,-4 0 0 0,0 0 0 0,5 4 0 0,0 0 0 0,4-4 0 16,-5 8 0-16,1 0 0 0,-5-8 0 0,9 4 0 15,-5-4 0-15,6 0 0 0,-6 4 0 16,1 4 0-16,-1-8 0 0,5 4 0 0,-4 0 0 0,-1-4 0 0,1 0 0 16,-5 0 0-16,0 0 0 0,9 0 0 0,-4 0 0 0,4 0 0 31,-9 0 0-31,4 4 0 0,1 0 0 0,-1-4 0 0,1 0 0 0,-5 0 0 0,4 4 0 0,1 4 0 15,0 0 0-15,-1 1 0 0,-4-9 0 0,5 8 0 16,-1 0 0-16,5 0 0 0,-4 0 0 0,-1-4 0 16,1 0 0-16,0 0 0 0,-1 4 0 15,1 0 0-15,-1 0 0 0,5-4 0 0,-4 5 0 0,-1-5 0 16,6 0 0-16,-6 0 0 0,5 0 0 16,-4 0 0-16,-1 0 0 0,1 4 0 0,-1-4 0 0,6 0 0 0,-6 0 0 15,5 4 0-15,0 0 0 0,0 0 0 0,-4 4 8 16,4-3-8-16,-4-5 0 0,-1 8 0 0,1 4 0 15,4 0 0 1,4-8 8-16,1 0-8 0,-5 0 0 16,5 5 0-16,4-5 8 0,-4 0-8 0,-1 0 0 15,1 0 0-15,0-4 0 0,-1 4 0 0,6 0 0 16,-1-4 0-16,-5 4 10 0,1-4-10 0,4 4 8 0,1 1-8 16,-10-5 0-16,4 4 0 0,-4-4 8 0,5 4-8 15,-5-4 0-15,0 0 0 0,5 0 0 0,0 4 8 16,-5-4-8-16,0 4 0 0,0-4 0 0,5 4 0 15,-5 0 0-15,4 5 0 0,-4 3 0 0,1 0 0 0,-1-8 0 16,-5 0 0-16,5-4 0 0,-4-4 0 0,4 0 0 16,-4 0 0-16,4 4 8 0,-5 4-8 0,5 0 0 15,-4 5 0-15,4-1 0 0,0-4 8 0,5 4 0 16,-5 0 0-16,0-4 0 0,0 4 0 0,0-4 2 16,0 0 0-16,5 1 0 0,-5 3 0 0,5-4-2 15,-1 4 0-15,-4-4 0 0,1 0 0 0,-1 0-8 16,0-4 0-16,0 4 9 0,-5-8-9 0,6-8 0 0,-6 8 0 15,-4 0 0-15,5 4 0 0,-5-4 0 0,0 0 0 16,0 0 0-16,0 0-8 16,0 0-74-16,0 0-14 0,0 0-4 0,0 0-796 15,-14 8-159-15</inkml:trace>
  <inkml:trace contextRef="#ctx0" brushRef="#br0" timeOffset="1918">7103 1546 172 0,'0'0'16'0,"0"0"-16"0,0 0 0 0,0 0 0 0,9 24 52 0,-5-12 7 0,-4-20 1 0,0 8 1 0,0 0-41 16,0 0-8-16,0-12-1 0,0 4-1 16,0 8-10-16,0 0 0 0,0 0 0 0,0 0 0 15,0 0 0-15,10-8 0 0,-6 0 0 0,5 4 0 0,-4 0-21 0,-5 4 0 16</inkml:trace>
  <inkml:trace contextRef="#ctx0" brushRef="#br0" timeOffset="3176">7148 1331 565 0,'0'0'12'0,"0"0"2"0,0 0 1 0,0 0 2 0,0 0-17 16,0 0 0-16,0 0 0 0,0 0 0 0,-4 4 57 0,4-4 8 0,0 0 2 0,0 0 0 0,-5 0-24 0,1 0-5 15,-5 5-1-15,9-5 0 0,0 0 43 0,0 0 9 16,0 0 2-16,-5-5 0 0,5 5-22 0,0 0-4 31,0 0-1-31,0 0 0 0,-5-8 0 0,5 8 0 16,0 0 0-16,0 0 0 0,0 0 0 0,0 0-1 15,0 0 0-15,0 0 0 0,0 0-15 0,0 0-4 0,0 0 0 0,0 0 0 16,0 0-18-16,0 0-4 16,-4 8-1-16,4 1 0 0,0-1 13 0,0 0 2 0,0 4 1 0,0-4 0 15,0 8-13-15,0-4-2 0,9 0-1 16,-4 5 0-16,-1-5-12 0,5 8-9 0,5-8 12 16,-5 4-12-16,-4 1 58 0,8-5 5 0,1 4 1 0,4-4 0 15,-9 0-44-15,0-4-9 0,5-8-2 0,4 4 0 16,-9 4 3-16,5-4 0 0,0 5 0 15,4-5 0-15,-9 0-12 0,5-4 0 0,-1 0 0 0,-4 4 8 16,5-4-8-16,0-4 0 0,-5 4 0 0,4 0 8 16,-4-4-8-16,5 0 0 0,-5-1 0 0,5-3 0 15,-5 4-23-15,0 0 0 0,0-4 0 0,0 0 0 0,-9 8 35 16,9-8 8-16,1 0 0 0,-6 0 1 0,5 4-33 16,-4-4-8-16,4-4 0 0,-5 3-1 0,1 1 21 15,-5 8 0-15,0 0 0 0,0 0 0 16,5-8 0-16,-5 0 0 0,0-4 0 0,0 4 0 0,0-4 0 15,0 12 10-15,0 12-1 0,0 0 0 0,0-12-9 0,0 0 0 16,0 0 0-16,0 0-11 0,0 0 11 0,0 0-10 16,0 0 10-16,0 0-10 0,-10-4 10 0,10 4 0 15,-4 4 10-15,-1 0-10 0,1 4 8 0,-1 4-8 16,1-4 0-16,4 13 9 0,-5-1-9 0,5 8-11 16,-4-3 3-16,4-1 0 0,0 8 32 0,0-3 6 15,-5-5 2-15,0 4 0 0,1 4-12 0,4-3-1 0,-9 3-1 16,4 5 0-16,1-5-10 0,-1 4-8 0,1 5 12 15,-1-5-12-15,-4 5 13 0,4-5-4 0,1 5-1 16,-1-1 0-16,-4-7-8 0,0-1 0 0,4-8-12 0,1 5 12 16,-10-9-9-16,5-4 9 0,5 4 0 0,-1-4 0 15,-9-4 0-15,1-3-8 0,-1 3 8 0,5-4 0 16,-5 0 0-16,5 0-8 0,-4 0 8 0,3-4 0 16,1 0-11-16,0 0 11 0,-4-4-10 0,-1 8 10 15,0-8-17-15,5 4 2 0,0-8 1 0,0 4 0 16,0 0-3-16,9 0-1 0,0 0 0 0,-5-8 0 15,1 4 7-15,-1-4 2 0,5 0 0 0,-4 0 0 0,4 0 9 16,0 8-12-16,4-8 12 0,5-8-12 0,-9 3 12 16,5 1 0-16,4-4 0 0,-5 4 0 0,1-4 0 0,4 0 0 15,-4-1 0-15,8 5 0 0,1 0-13 0,-5 8-1 16,-9 4 0-16,0 0 0 0,9-8 14 0,0 0 0 16,-9 8 0-16,0 0 10 0,5-4-10 0,9 0 10 15,-1 0-10-15,-4 4 10 0,-9 0-10 0,9 0 12 16,5 0-12-16,-9 12 12 0,-1 12-4 0,1-12-8 15,4-4 12-15,-9-8-4 0,4 8 2 0,1 1 0 16,4-1 0-16,-4 0 0 0,-1 0 0 0,1 0 0 16,-1 4 0-16,1-4 0 0,-1 4 21 0,1-4 4 15,-1 0 1-15,6 1 0 16,-6-1-51-16,5 0-9 0,-9-8-3 0,14 4 0 16,-5 0 27-16,5 4 0 0,-1-4 9 0,1 4-9 0,0 4 24 0,-1-4-3 15,6-8 0-15,-6 0 0 0,5 4-21 0,-4 0 0 0,4-4 0 16,-4 4 0-16,-5-4 0 0,5 0 0 0,-1 0 0 0,1 0 0 15,0-4 0-15,-5 4 0 0,4-4 0 16,1 0 0-16,4 0 10 0,-4 0-2 0,0 0-8 16,-5 0 12-16,4 0-12 0,-4 0-8 0,1 0 8 0,-1 0-13 15,-9 4 13-15,4-8 0 0,5 8 0 0,-9 0 0 16,0 0 0-16,0 0 0 0,0 0 0 0,0 0 0 16,0 0-108-16,0 0-15 15,0 0-3-15,0 0-1026 0</inkml:trace>
  <inkml:trace contextRef="#ctx0" brushRef="#br0" timeOffset="3946">8063 2671 1036 0,'0'0'46'0,"0"0"10"0,5 8-45 0,0 0-11 15,-1 4 0-15,1-8 0 0,-1 4 104 0,1-4 20 16,4 5 3-16,0-5 1 0,0 4 0 0,0-4 0 16,0 4 0-16,5-4 0 0,0 0-52 0,-1 0-9 15,1-4-3-15,-5 4 0 16,0-4 0-16,5-4 0 0,-5-4 0 0,5 4 0 0,-5 0-51 0,4-4-13 16,-4 4 0-16,1-4 0 0,-1-1 0 0,0 1 0 15,0 0 0-15,0 0 0 0,-5 0 0 0,-4-4 0 16,10 4 0-16,-10 0 0 0,0 0 0 0,-5-4 0 15,0-1 0-15,1 1 0 0,-5 4 0 0,0 0 0 16,0 0 0-16,-5-4 0 0,5 4-11 0,-5 0-5 0,1 0 0 16,-1-5-1-16,0 1 27 0,1 4 6 0,-6-4 0 15,10 4 1-15,0 8-17 0,0-4 0 0,0-12 0 16,0 4 0-16,4 3 0 0,5-3-12 0,-4 0 1 0,-1 0 1 16,5 4 10-16,0 0 0 15,0 4 0-15,0 0-8 0,5-4 8 0,-1 4 16 0,-4 4-4 0,5-4-1 16,4 0-11-16,-5-5 0 0,6 5 0 15,-1 0 0-15,0 0 0 0,0 0 0 0,0 0 0 0,5 4 0 16,4 0 0-16,-4-4 0 0,-1 4 0 0,1 0 0 16,4 0 56-16,0 0 7 0,0 0 1 0,5 0 0 0,-5 0-64 15,1 4-28-15,-1-4 3 0,-4 0 0 0,-1-8 40 16,1 4 8-16,0-4 1 0,-5 8 1 16,0-4-173-16,0-4-36 15,0 8-6-15,0-8-795 0</inkml:trace>
  <inkml:trace contextRef="#ctx0" brushRef="#br0" timeOffset="6538">5309 1615 806 0,'0'0'36'0,"0"0"7"0,0 0-35 0,0 0-8 0,0 0 0 0,0 0 0 16,0 0 104-16,0 0 20 0,0 0 3 0,0 8 1 15,0 4-2-15,-5 0 0 0,5 0 0 0,0-12 0 16,0 0-48 0,0 0-10-16,0 0-1 0,0 8-1 0,0-8-2 0,0 8 0 0,0-8 0 0,0 0 0 15,0 13-51-15,5-5-13 0,-5-8 0 0,9 12 0 0,-9-12 54 0,9 8 8 16,0 0 2-16,0 0 0 0,5-4-52 0,-5 4-12 16,-9-8 0-16,14 0 0 0,-1 0 0 0,-3 0 0 15,-1 0 0-15,-9 0 0 0,9 0 0 0,0-4 0 16,0 0 0-16,-4-4 0 0,-5 8 0 0,4-4 0 15,1-4 0-15,-5 0 0 0,0-4 0 0,-5 4 0 16,1-5 0-16,-1 1 0 0,0 0 0 0,1-4 0 16,-1 0 0-16,1 0 0 0,-5-1 0 0,4 1 0 15,1 0 0-15,-1 0 0 0,0-4 0 0,5-1 0 16,0-3 0-16,0 0 0 0,0 0 0 0,5-1 0 16,-5 1 0-16,5-4 0 0,4 3 0 0,0 9 0 15,-5-4 0-15,5 4 0 0,-4-5 0 16,4 5 0-16,0 0 0 0,0 0 0 0,-4 4 0 0,9-4 0 0,-1 3 0 0,-4 1 0 15,0 4 0-15,1 0 0 0,3 0 0 0,-4 0 0 16,-4 4 54-16,4 0 8 0,5 0 2 0,-5 0 0 16,0 0-52-16,4 4-12 0,-3 0 0 0,-1 0 0 15,0 4-48-15,0 0-13 16,5-4-3-16,-5 4 0 0,-9-4-102 0,0 0-21 0,4 8-4 0,1 8-692 16</inkml:trace>
  <inkml:trace contextRef="#ctx0" brushRef="#br0" timeOffset="6774">5345 1505 1267 0,'0'-28'56'0,"0"24"12"0,0 4-55 0,0 0-13 15,0 0 0-15,0 0 0 0,5-4 105 0,4-4 19 16,0 8 3-16,0-4 1 0,0 4 0 0,0 0 0 15,5-4 0-15,-5 4 0 16,0 0-103-16,5 0-25 0,0 0 0 0,-1 4 0 0,1-4 56 0,0 0 7 16,-1 0 1-16,6 0 0 15,-6 0-103-15,1 0-20 0,-5 0-4 0,0 0-948 0</inkml:trace>
  <inkml:trace contextRef="#ctx0" brushRef="#br0" timeOffset="7041">5778 1979 1728 0,'0'0'38'0,"0"0"8"0,4 8 2 0,-4-8 0 0,-4-8-39 0,4 0-9 15,0 0 0-15,0 0 0 0,0-4 71 0,0-1 12 16,-5 1 2-16,5 0 1 0,0 4-42 0,-4-4-9 16,4 4-2-16,0-4 0 0,4-1-16 0,-4-3-3 15,-4 4-1-15,4 8 0 0,0 4-13 0,0-8 0 16,0-8 0-16,4 4-656 16,-4 0-125-16</inkml:trace>
  <inkml:trace contextRef="#ctx0" brushRef="#br0" timeOffset="7904">8833 2529 345 0,'0'0'31'0,"0"0"-31"15,0 0 0-15,0 0 0 0,-5 4 177 0,1 4 30 16,-1 1 5-16,1-1 2 0,-5-8-86 0,4 4-18 15,-4-4-3-15,4 0-1 0,-4-4-32 0,5 4-6 16,-1-4-2-16,-4 0 0 0,4-5-3 0,-4 1-1 16,5 4 0-16,-5-4 0 0,4-8-50 0,-4 0-12 15,4-4 0-15,1 3 0 0,-5-3 0 0,4-4 0 16,-4 0 0-16,5-5 0 0,-5 1 54 0,4-17 8 0,0-3 2 0,1 3 0 16,4 1-52-16,-5-1-12 0,5 1 0 0,5 7 0 15,-5 1 0-15,4 0 0 0,1 3 0 0,0 1 0 16,-1 3 0-16,1 5 0 0,4 0 0 0,-5 8 0 15,1 0 0-15,4-1 0 0,-5 5 0 0,1 0 0 16,0 0 20-16,4 4 2 16,-5 0 0-16,1-4 0 0,-5 4-22 0,4-1 0 0,-4 5-12 0,5-4 4 15,-10 4-140-15,5 4-27 0,0 0-5 0,0 0-2 16</inkml:trace>
  <inkml:trace contextRef="#ctx0" brushRef="#br0" timeOffset="8328">8988 2335 1036 0,'0'0'46'0,"0"0"10"0,9 4-45 0,0 0-11 16,-9-4 0-16,9 4 0 0,0 4 112 0,0-4 20 15,5 0 4-15,-5 0 0 0,0-4-64 0,0 0-14 16,0 4-2-16,-9-4-1 0,9-4 26 0,-4 4 6 16,4 0 1-16,-9 0 0 0,9 0-43 0,-4 4-8 0,-5-4-1 0,9-4-1 15,-5 4-24-15,1-8-11 0,-1 4 10 0,1-4-10 16,-5-4 9-16,0 0-9 0,0-4 8 0,0-4-8 16,0-5 0-16,0-3 0 0,0-4 8 0,0-5-8 15,0-3 0-15,-5 3 10 0,5 1-10 0,0 7 10 16,0 1-1-16,0-4 0 0,0 3 0 0,5-3 0 15,-5 4-22-15,0-1-5 16,0 1-1-16,5 4 0 0,-1-1 19 0,1 5 0 0,-1-4 0 0,1 4 0 16,-1-5 26-16,1 1 9 0,-5-4 1 0,9 4 1 15,-4-1-8-15,4 5-1 0,-5 0-1 0,5 4 0 0,0-1-27 16,-4 1 0-16,4 0 0 0,-4 4 0 0,8 4 0 0,-4 0-12 16,-4 0 0-16,-1 0 1 0,6 4 11 0,-6-1 0 15,5 1 8-15,-9 4-8 16,0 0-41-16,0 0-13 0,0 0-2 0,0 0-620 15,0 17-123-15</inkml:trace>
  <inkml:trace contextRef="#ctx0" brushRef="#br0" timeOffset="8533">9001 1987 1497 0,'0'0'66'0,"9"-4"14"0,10 4-64 0,-6-8-16 15,-4 4 0-15,10 0 0 0,-6 4 106 0,5 0 18 0,-4 0 3 0,0-4 1 16,-1 0-20-16,1 4-4 0,-5 0-1 0,-9 0 0 16,0 0-63-16,0 0-12 15,9 0-2-15,5 4-1 0,0 0-35 0,-1 0-7 0,1 0-2 0,0 0 0 16,-5 4-225-16,4-4-46 0</inkml:trace>
  <inkml:trace contextRef="#ctx0" brushRef="#br0" timeOffset="8800">9507 2525 576 0,'0'0'25'0,"0"0"6"0,4-8-31 0,-4 0 0 16,5-4 0-16,-5 4 0 0,0 0 262 0,4 0 46 15,-4 0 10-15,0-1 2 0,0 1-172 0,0-8-33 16,0 0-7-16,0 4-2 0,0-4-67 0,0 8-14 16,-4 4-2-16,4-5-1 0,-5-11-14 0,5 0-8 15,-4 8 8-15,4-4-8 0,-5-1 0 0,5-3 9 16,0-4-9-16,5 4 0 16,-5 8-72-16,4-1-20 0,1 1-5 0,-1 4-789 0</inkml:trace>
  <inkml:trace contextRef="#ctx0" brushRef="#br0" timeOffset="9067">9875 2533 1497 0,'0'0'32'0,"0"0"8"0,14-4 0 16,-5 0 4-16,0 4-36 0,0-4-8 0,1-4 0 0,-1 0 0 0,4-8 68 0,-8 4 11 15,4-4 2-15,0-1 1 0,0-3-29 16,-4 0-5-16,4-4-2 0,-5-9 0 0,-4 1-30 0,0-21-5 16,-4 1-2-16,-1-5 0 0,-8-4-9 0,-1 9 0 15,-4 3 0-15,0 1 8 0,4-1 44 0,-4 0 8 16,-1 1 1-16,1-1 1 16,0 1-98-16,0 3-19 0,-5-3-4 0,5 7-1 0,0-3 41 0,-1 7 8 15,10 1 2-15,-4 7 0 16,4 5-128-16,4 4-26 0,0 0-5 0</inkml:trace>
  <inkml:trace contextRef="#ctx0" brushRef="#br0" timeOffset="9428">10317 1866 1497 0,'0'0'32'0,"0"0"8"0,0 0 0 0,9 0 4 0,-9 0-36 15,14 0-8-15,-5 0 0 0,5 4 0 0,-5-4 104 0,4 0 20 16,1-4 3-16,0 0 1 0,-5 4-52 0,4 0-9 15,1-4-3-15,4 4 0 0,1 0 0 0,-1-5 0 16,5 1 0-16,-5 4 0 0,-5-4-51 0,6 4-13 16,-6 0 0-16,5 0 0 0,1 0 0 0,-1-4 0 15,-4 4 0-15,-1 0 0 0,-13 0 0 0,9 4 0 16,5 4 0-16,0-3 0 16,-14-5-48-16,0 0-13 0,0 12-3 0,0-4 0 15,-5 0-123-15,-4 4-25 0,4-4-4 0</inkml:trace>
  <inkml:trace contextRef="#ctx0" brushRef="#br0" timeOffset="9616">10394 2165 1267 0,'0'0'56'0,"0"0"12"0,10 0-55 0,3 0-13 0,-4 4 0 0,5 0 0 16,4 0 156-16,-4 4 29 0,4 13 6 0,0-17 1 16,10-21-103-16,-10 1-20 0,0 8-4 0,0 0-1 15,5 4 0-15,0-4 0 0,0 4 0 0,-1-4 0 16,1 8-51-16,-5 4-13 0,5 0 0 0,-9 0 0 15,4 4 0-15,-4-8 0 0,4-8 0 0,-5 4 0 16,-3 0-202-16,-10 4-43 0,22 8-9 16,-22-8-2-16</inkml:trace>
  <inkml:trace contextRef="#ctx0" brushRef="#br0" timeOffset="10044">11264 1764 1036 0,'0'0'23'0,"0"0"5"0,0 0 0 0,0 0 1 0,-14 0-29 0,5 4 0 16,0 1 0-16,-4-1 0 0,-6-4 57 0,1 4 6 15,0 4 1-15,0 0 0 0,-1 0 0 0,1 4 0 16,0 4 0-16,4 0 0 0,-4 1 0 0,9 3 0 0,-5-4 0 0,10 12 0 15,-5 5-49-15,4-1-15 16,1 5 8-16,4-1-8 0,4 0 0 0,1-3 0 0,4-9 0 0,-5-4 0 16,10 1 45-16,0-1 15 0,4 4 4 0,0 0 0 15,5-3 0-15,0-5 0 0,-5 4 0 0,9-4 0 16,-4-8-52-16,0 0-12 0,-5-4 0 0,-4-4 0 16,-5-4 0-16,4-4 0 0,6 0 0 0,-6-8 0 15,1-4 0-15,0 0 0 0,-1-13 0 0,1 1 0 16,-10-5 0-16,1-7 0 0,-5-1 0 0,-5-3 0 15,1 3 0-15,-1 1 0 0,-8 3 0 0,4-3 0 0,-1-1 0 16,1 5 0-16,-4-1 0 0,4 5 0 0,-5-1 0 0,0 9 0 16,1 4 0-16,-1 8 0 15,9-5-48-15,-4 9-13 0,0 4-3 0,5 4 0 16,4 4-102-16,0 0-21 0,0 0-4 0,-19 24-1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56.0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3392 831 0,'0'0'18'0,"0"0"4"0,0 0 1 0,0-5 1 0,0 1-24 0,0 4 0 0,0 0 0 0,0 0 0 15,0 0 56-15,0 0 6 0,0 0 2 0,0 0 0 16,0 0-6-16,0 0-1 0,0 0 0 0,0 0 0 15,0 0 6-15,0 0 1 0,0 0 0 0,0 0 0 16,0 0-64-16,0 0 0 0,0 0-9 0,0 0 0 16,0 0 9-16,0 0 11 15,0 0-3-15,0 0 0 0,4 9-8 0,-4-9 0 0,0 0 0 0,0 0 0 0,9 12 56 0,-9-12 5 16,0 0 2-16,0 0 0 0,10 8-31 0,-10-8-7 16,9 8-1-16,-9-8 0 0,0 0 0 15,0 0 0-15,0 0 0 0,0 0 0 0,9 4-12 0,0 4-4 31,-9-8 0-31,9 0 0 0,-4-8 0 0,-1 0 0 16,1 0 0-16,-1 4 0 0,5-4 0 0,-9 4 0 0,0 4 0 0,0 0 0 0,0 0-8 0,0 0-9 16,0 0 9-16,0 0-13 0,14 16 13 0,-14-16 0 15,0 0 0-15,9-4 0 0,-4 4 12 0,4 0 6 16,0 0 1-16,-9 0 0 0,0 0-31 0,0 0-5 31,14 0-2-31,-10 0 0 0,-4 0 19 0,0 0 0 0,9-4 0 0,5 0 0 0,-10 4 0 0,5 4 0 31,1 12 0-31,-6 0 0 0,1-4 0 0,-5-12 0 16,0 0 0-16,9-4 0 0,0-4 0 0,-5 0 0 0,1 4 0 16,0 0 0-16,4 4 21 0,-5-4 8 0,1 0 2 15,-5 4 0 1,0 0-50-16,9-4-9 0,-9 4-3 0,4-4 0 0,-4 0 31 0,0 4 0 0,10 0 0 16,-10 0 0-16,4 8 20 0,-4-8 11 15,0 0 1-15,9 4 1 0,-4-8-33 0,4 4 0 0,-9 0 0 0,0 0 0 16,4-8 0-16,-4 8 0 0,0 0 0 0,0 0 0 15,5-4 8-15,0 8-8 0,4 4 0 16,-9-8 0-16,4-4 0 0,1-4 0 0,4 3 0 0,-9 5 0 16,0 9 30-16,0-9-1 0,9 4 0 0,-5-4 0 15,-4 0-46-15,5 0-10 0,4-4-1 16,-4 4-1-16,-5 0 29 0,9 0 0 0,-5-4 0 0,1 4 0 16,-5 0 22-16,4 0 4 0,6-5 1 15,-10 5 0-15,0-4-27 0,0 4 0 0,0 0 0 0,0 0 0 0,0 0-15 0,0 0-8 16,0 0-1-16,0 0-1 0,9 0 25 0,-5 9 0 15,1-1 0-15,4 4-8 0,-5-4 8 16,-4-8 0-16,0 0 0 0,0 0 0 0,0 0 0 0,0 0 0 16,10-4 0-16,-10 4 0 0,0 0 0 0,0 0 0 15,0 0 0-15,0 0 0 0,0 0 0 0,9-4 0 16,-5 4 0-16,-4 0 0 0,0 0 0 0,0 0 8 16,0 0-8-16,9 0 0 0,-4 0 0 0,-5 0 0 15,0 0 0-15,4-4 0 0,1 0 0 0,0 0 0 16,-5-4 0-16,0 8 8 0,4 12-8 0,-4-12 0 15,0 0 0-15,0 0 0 0,0-8 18 0,0-1 2 16,0 9 1-16,0 0 0 0,0 0-34 0,0 0-7 0,0 0-2 16,0 0 0-16,0 0 22 0,0 0 0 0,0 9-9 0,0-9 9 15,0 0 0-15,0 0 0 0,0 0 0 0,5-9 0 16,-5 9 0-16,0 0 0 0,0 0 0 0,0 0 0 16,0 0 0-16,0 0 0 0,0 0 0 0,0 0 0 15,0-12 0-15,0 0 0 16,0 12 0-16,0 0 0 0,0 0 0 0,0 0 0 0,0 0 0 0,0 0 0 15,0-12 20-15,0 0 2 0,4 4 0 0,-4 8 0 16,0 0-35-16,0 0-7 0,-4-8-2 0,4 8 0 16,0 0 22-16,0 0 0 0,0 0 0 0,0 0 0 0,0-8 0 15,0 8 8-15,0 0-8 0,0 0 12 0,0 0-12 16,0 0 10-16,0-8-10 0,0 8 10 0,0 0-10 16,0-9 0-16,0-7 0 0,0 8 8 0,0-4-8 15,0 4 0-15,0 8 0 0,0 0 0 0,0 0 0 0,0 0 0 16,0-12 0-16,-5 0 0 0,5 12 0 0,0 0 0 15,0 0 0-15,0 0 0 0,0 0 8 0,0-8-8 16,0-1 8-16,0 9-8 0,0-12 8 0,0 4-8 16,0 8 0-16,0-8 8 0,0 8-8 0,0 0 0 15,0 0 0-15,0-8 0 0,5 0 12 0,-5 8 0 16,0 0 0-16,0 0 0 0,0-8-12 0,0-4 0 16,0 12 0-16,0-8 8 0,0 8-8 0,0 0 0 0,0 0 0 15,0-13 0-15,0-3 0 0,0 16-19 0,0 0 3 16,0 0 1-16,0-12 27 0,0-4 6 0,0 12 1 15,0 4 0-15,0-8-19 0,0 8 8 0,0 0-8 16,0 0 0-16,0 0 11 0,0 0-11 0,0-16 10 0,0 8-10 16,0 8 9-16,0 0-9 15,0 0 8-15,0-5-8 0,0-7 0 0,0 4 0 0,0-4 0 0,0 4 0 16,0 4 0-16,0 4 0 0,0-8 0 0,0 0 0 16,0 8 0-16,0 0 0 0,0 0 8 0,-5-8-8 0,5-4 0 15,0 12 0-15,0-9 0 0,0-3 8 0,0 4-8 16,0 8 0-16,0 0 0 0,0-8 0 0,0 0 28 15,0 0 1-15,0 8 0 0,0-12 0 0,0 4-42 16,0 8-9-16,0-12-2 0,0 3 0 0,0 1 39 16,0 0 7-16,-4 0 2 0,4 8 0 0,0-12-33 15,0 4-7-15,0 0 0 0,0 8-1 0,0 0 17 0,0 0 0 16,0 0 0-16,-5-8 0 16,5 0 8-16,0-9-8 0,-5-3 0 0,5 4 9 15,0 0 2-15,5 8 0 0,-5-4 0 0,0-1 0 0,-5 5-11 16,5 0 0-16,-4 0-12 0,4 0 12 0,-5 0 0 0,5-4 0 15,0 4 0-15,-4-4 0 0,4-1 0 16,-5 9 0-16,5 4 0 0,0 0 8 0,0-8-8 0,0 0 10 16,0-4-10-16,0 4 10 0,-4 0-10 0,4 0 10 15,0 4-10-15,0-4 10 0,0 0-10 16,0 0 8-16,0-1-8 0,0 1 8 0,-5 4-8 16,5-4 0-16,0 0 9 0,0 0-9 0,5-4 0 0,-5 8 9 15,0-4-9-15,0 0 0 0,0 0 0 0,0 8 0 0,0 0 0 0,0-13 0 16,0 5 8-16,0 0-8 0,0-4 0 0,0 12 0 15,0 0-10-15,0 0-9 0,0-8-1 16,0-4-1-16,0 4 37 0,-5-4 8 0,5 12 2 0,0-9 0 16,0 9-26-16,0-8 0 0,0-4 8 0,0 4-8 15,5 0 0-15,-5 0 0 0,0 8 0 0,0-8 8 0,0 0-8 16,0 8 0-16,0-8 0 0,0 8 0 0,0-8 0 16,0 8 0-16,0-9 0 0,0 9 0 0,0-8 0 15,0 0 8-15,0 0-8 0,0 0 0 0,0 0 0 16,0 4 0-16,0-4 8 0,0 0-8 15,0 8 0-15,0-8 0 0,0 0 0 0,0 0 0 0,4-1 0 0,-4 5 0 16,0 4 0-16,0 0 8 0,0 0 17 0,0 0 3 16,0 0 1-16,0-8 0 15,5 0-46-15,-5 0-10 0,0 0-1 0,0 0-1 0,0 4 29 0,0-4 0 16,0 0 0-16,0 0 0 0,0-1 0 0,0 1 0 16,0 0 0-16,0 0 0 0,-5 0 0 0,5 0 0 15,0-4 0-15,0 8 0 0,-4-8 17 0,4 4 10 0,0-1 1 16,4-3 1-1,-4 4-46-15,0-4-10 0,0 0-1 0,5 4-1 0,-5-4 29 16,0 4 0-16,0 0 0 0,0-1 0 0,0 1 0 0,0 0 0 0,0 0 0 16,0 0 0-16,0 4 0 0,0 0 0 0,0-4 0 0,0 0 0 15,0 4 0-15,0-4 0 0,0 4 0 0,-5 0 0 16,5-5 0-16,0 1 0 0,0 4 0 0,0-4 0 16,0 4 0-16,0 0 0 0,0 0 0 0,0-4 0 15,0 4 0-15,0 0 0 0,-4 0 0 0,4-4 0 16,0 4 0-16,0-4 0 0,0 4 0 0,0 0 0 15,0-5 0-15,0 5 0 16,0-4 0-16,-5 0 0 0,5 4 0 0,0-4 0 0,0 4 0 0,0 4 0 16,0 0 0-16,0-8 0 0,-4 0 0 0,4 0 0 15,0 0 0-15,0-5 0 0,0 1 0 0,0 4 0 16,0-4 0-16,0 0 0 0,0 4 0 0,-5 0 0 16,5-4 0-16,-5 8 0 0,5 4 0 0,0-8 0 15,0-5 0-15,0 13 0 0,0 0 0 0,0 0 0 0,0-8 0 0,0 8 0 16,0 0 0-16,0 0 0 0,0 0 8 0,0-4-8 15,-4-4 0-15,4 8 0 0,0 0 8 0,0 0-8 16,0 0 0-16,0 0 0 0,0 0 0 0,0 0 0 16,0 0 0-16,0 0 0 15,0 0 0-15,0 0 0 0,-5-12 0 0,5 4 0 0,0 8 0 0,0-12 0 16,0 4 0-16,0 8 0 16,0-8 0-16,0 8 0 0,0-9 8 0,0 9-8 0,5-8 0 0,-5 8 0 0,0-8 0 15,0 8 0-15,0-12 20 0,0 12 0 16,4-8 0-16,-4 8 0 0,0-8-32 0,0 8-7 15,0 0-1-15,0 0 0 0,0 0 20 0,0-8 0 0,5-4 0 16,-5 4 0-16,0 8 0 0,0 0 0 0,0 0 0 0,5-8 0 16,-5 8 0-16,0 0 0 15,0 0 0-15,0 0 0 0,0 0 0 0,0 0 0 0,0-9 0 16,0 9 0-16,4-8 0 0,-4 8 0 0,0-8 0 0,0 8 0 16,0 0 0-16,5-12 0 0,-5 0 0 0,0 12 0 15,0 0 0-15,0 0 0 0,0 0 0 0,0 0 0 16,0 0 15-16,0 0 3 0,0 0 1 0,0 0 0 0,0 0-29 15,0 0-6-15,9-12 0 0,-9 12-1 16,0 0 17-16,0 0 0 0,0 0 0 0,0 0 0 0,0 0 0 16,0 0 0-16,0 0 0 0,4-4 0 15,-4 4 0-15,0 0 0 0,0 0 0 0,0 0 0 0,0 0 0 0,9 4 8 16,-9-4-8-16,5 8 0 0,0 0 0 0,-5-8 0 16,0 0 0-16,4 12 0 0,1 0 0 0,-5-4 0 15,0 0 0-15,0 1 0 0,0-9 13 16,0 16 0-16,0 0 0 0,0 0 0 15,0-16-13-15,-5 12-13 0,5 4 2 0,0-3 1 0,0-1 10 0,0 0 14 16,0 4-3-16,0-4-1 0,0-4-10 0,0 0 0 16,0 5 0-16,-4-1 0 0,4 4 0 0,0-4 0 15,0 0 0-15,-5 0 0 0,5 4 0 16,0-3-11-16,0 3 3 0,0-8 0 0,0 4 8 0,0-4 0 16,0 0 0-16,-5 4 0 0,5 1 0 0,0 3 12 15,0-4-4-15,5 0 0 0,-10 4-8 0,5-4-10 0,0 5 10 0,0-1-13 16,0-4 13-16,0 4 8 0,0 0 0 0,0-4-8 15,0 5 0-15,0-1 0 0,0-4 0 0,0 0-9 16,5-4 9-16,-5 4 0 0,0 0 0 0,0 1 0 16,5-1 0-16,-5 0 0 0,0 0 0 0,0 0 0 15,0 4 0-15,0 0 0 0,4-3 0 0,-4 3 0 0,0-8 0 16,0 4 8-16,5 0-8 0,-5 4 8 0,0-3-8 0,4-5 0 16,-4 4 0-16,5 0 0 0,-5 0 0 0,0-4 0 15,-5 4-8-15,5 0 8 0,0 5 0 0,0-5 0 16,0 0 0-16,0-4 8 0,0-4-8 0,0 4 0 15,0 0-8-15,0 0 8 0,5 4 0 0,-5 1 0 16,0-1 0-16,0 4 8 0,4-4-8 0,-4-4 0 16,0-8 0-16,0 8 0 15,5 0 0-15,-5 0 0 0,0 5 0 0,4-1 0 0,-4-12 0 0,0 8 0 16,0-8 0-16,0 12 0 0,0 0 0 0,5-4 0 16,-5 0 0-16,0 4 0 0,0-3 0 0,0 3 0 0,0-4 0 15,0 0 0-15,4 4 0 0,-4-4 0 16,-4 4-8-16,4 0 8 0,4-4 0 0,-4 5 0 0,0-1 0 0,0 0 0 15,5-4 0-15,-5 4 0 16,0-4 0-16,5 4 8 0,-5 0-8 0,4 1 0 0,-4-1 0 0,0-4 0 16,0 4 0-16,0-4 0 0,5 12 0 0,-5-8 0 15,0 1 0-15,0-5 0 16,0 0 0-16,0 4 0 0,0-4 0 0,4 8 0 0,-4-4 0 0,0-12 0 16,0 0 0-16,0 0 0 15,0 0 0-15,0 8 0 0,0 1 0 0,0 3 0 0,0-4 0 0,5 4 0 16,-5-4 0-16,0 4 0 15,4-8 0-15,-4 8 0 0,5-4 0 0,-1 1 0 0,1-5 0 0,-5-4 0 0,0 0 0 0,0 8 0 16,5 0 0-16,-5-8 0 0,0 0 0 0,0 4 0 16,4 4 8-16,-4-4-8 0,0-4 0 0,5 8 0 15,-5-4 0-15,4 8 0 0,-4-4 0 0,0 4 0 16,0-3 0-16,0 3 0 0,0 0 0 0,5 0 0 16,-5-12 0-16,-5 8 0 15,10 0 0-15,-1 0 0 0,-4 4 0 0,0-8 0 0,0-4 0 0,5 9 0 16,-5-9 0-16,0 8 0 0,0 0 0 0,4 0 0 15,-4-8 0-15,5 8 0 0,-5-8 0 0,0 4 0 16,5 4 0-16,-5-8 0 0,0 0 0 0,0 8 0 16,0 4 0-16,0-8 0 15,0-4 0-15,0 0 0 0,0 0 0 0,0 0 0 0,0 0 0 0,0 0 0 16,0 0 0-16,0 0 0 0,4 8 0 0,1-4 0 0,-5 5 0 16,0-1 0-16,0-8 0 0,0 8 0 0,0-8 0 0,0 0 0 15,0 0 0-15,0 4 0 0,0-4 0 0,4 8 0 16,-4-8 0-16,0 8 0 0,0 4 0 0,0-8 0 31,0-4 0-31,0 0 0 0,0 0 0 0,0 0 0 0,0 0 0 0,0 0 0 0,5 8 0 0,-5-8 0 16,0 0 0-16,0 0 0 15,0 0 0-15,9 8 0 16,-5 0 0-16,1 1 0 0,-5-9 0 0,0 0 0 16,9 12 0-16,-9 0 0 0,0-12 0 0,0 0 0 15,0 0 0-15,0 0 0 0,0 0 0 0,0 0 0 0,0 0 0 16,0 0 0-16,0 0 0 0,0 0 0 0,0 0 0 15,0 0 0-15,0 0 0 0,9 8 0 0,0 4 0 16,-4-4 0-16,-5-8 0 0,0 0 0 0,9 8 0 0,-4 0 0 16,-1 5 0-16,1-5 0 0,4 0 0 0,-9-8 0 15,0 0 0-15,0 0 0 0,0 0 0 0,0 0 0 16,0 0 0-16,0 0 0 0,0 0 0 0,9 4 0 16,-9-4 0-16,0 0 0 0,4-4 0 0,5 0 0 15,-4-4 0-15,0-1 0 0,4 5 0 0,-5 4 0 16,-4 0 0-16,0 0 0 0,0 0 0 0,9-4 0 15,-9-4 0-15,0 8 0 0,0 0 0 0,0 0 0 16,14-4 0-16,0 4 0 0,-1 8 0 0,-4 0 0 16,-9-8 0-16,0 0 0 0,0 0 0 0,14-4 0 15,-9-4 0-15,-5 8 0 0,0 0 0 0,0 0 0 16,0 0 0-16,9 4 0 0,4-4 0 0,-3 4 0 0,-10-4 0 16,0 0 0-16,9-4 0 0,4 4 0 0,-13 0 0 15,14-4 0-15,-14 4 0 0,14-4 0 0,-14 4 0 16,0 0 0-16,18-4 0 0,-18 4 0 0,13-4 0 0,-13 4 0 15,10-8 0-15,-10 8 9 0,0 0 0 0,0 0 0 16,9 8-9-16,4-8 0 0,-4-8 0 16,1 8 0-16,-1 4 0 0,0-4 0 0,-5-8 0 0,5 4 0 15,1 0 0-15,-1 4-12 0,-9 0 2 0,9 4 1 16,0 4 9-16,0 0 16 0,-9-8-4 0,9 4-1 0,-4-4-11 16,-5 0 0-16,9 0 0 0,-5-4 0 0,1-4 0 15,4-4 0-15,-5 4 0 0,-4 4 0 0,0 4 0 16,0 0 0-16,0 0 0 0,0 0 0 0,0 0-12 15,0 0 3-15,10-4 0 0,-6 8 0 0,1 8 9 0,4-8 12 16,-5-8-2-16,1 4-1 0,4 8-9 16,-4-4 0-16,-5-4 0 0,4 0 0 0,5-12 0 0,-4 4 0 15,4 4 0-15,-5 4 0 0,-4 0 0 0,0-4 0 16,10 4 0-16,-10 0 0 0,0 0 0 0,4 0-12 16,5 0 2-16,-9 0 1 0,0 0 9 0,0 0 0 15,5 0 0-15,4 4 0 0,-5 4 0 0,1 0 0 16,-5-8 0-16,4 8 0 0,6 4 0 0,-10-12 0 15,4-12 0-15,1 8 0 0,-5 4 0 0,0 0 0 16,0 0 0-16,9-4 0 0,0 4 0 0,-5 0 0 16,-4 0 0-16,0 0 0 0,10 0 0 0,-6-4 0 15,1 0 0-15,-5 4 0 0,4 4 0 0,-4-4 0 0,0 0 0 0,5 4 0 16,-1 0 0-16,-4-4 0 0,5-4 0 16,-5 4 0-16,0 0 0 0,0 0 0 0,0 0 0 0,0 0 0 15,0 0 0-15,0 0 0 16,0 0 0-16,4-4 0 0,6 4 0 0,-10 0 0 0,0 0 0 0,4 0 0 15,-4 0 0-15,0 0 0 0,5 0 0 0,-5 0 0 16,0 0 0-16,0 0 0 0,4 0 0 0,-4 0 0 16,0 0 0-16,0 0 0 0,0 0 0 0,0 0 0 15,0 0 0-15,9-4 0 0,-4 0 0 0,-5 4 0 16,0 0 0-16,0 0 0 0,0 0 0 0,0 0 0 16,4 4 0-16,-4-4 0 0,0 0 0 0,10-4 0 0,-10 4 0 15,0 0 0-15,4-12 0 0,-4 4 0 0,0 8 0 16,0 0 0-16,0 0 0 0,0 0 0 0,0 0 0 15,0 0 0-15,5-9 0 0,-1 1 0 0,-4-4 0 16,0 12 0-16,0 8 0 0,0-8 0 0,0-16 0 0,0 4 0 16,0 12 0-16,0 0 0 0,0-12 0 0,0 0 0 15,-4 0 0-15,4-1 0 0,0 13 0 0,-5-12 0 16,5 0 0-16,0 0 0 0,0 0 0 0,0 12 0 16,0 0 0-16,0 0 0 15,0-8 0-15,-4-4 0 0,4-1 0 0,0 1 8 0,-5 4-8 0,5-4 8 16,0 0-8-16,0 0 8 0,0 0-8 0,-5 0 0 0,5 12 0 15,0-9 0-15,-4-3-9 0,4 4 9 0,-5-4-10 16,5 0 10-16,0 12 0 0,-4-8 0 0,4 8 0 16,0-12 0-16,-5 4 0 0,5 0 0 0,-4-5 0 15,4 5 0-15,0-4 0 0,0 12 0 0,0 0 0 0,0-12 0 16,0-4 0-16,0 8 0 0,0-4 0 0,4-1 0 16,-4 1 0-16,0 0 0 0,0 4 0 0,5-4 0 15,-5 0 0-15,0 4 0 0,4-4 0 0,-4-1 0 16,0 1 0-16,0 0 0 0,0 0 0 0,0 0 0 15,0 0 0-15,0 0 0 0,0-1 0 0,0 1 0 16,-4-4 0-16,4 4 0 0,0 0 0 0,0 0 10 0,0 0-10 16,0-1 0-16,-5 1-10 0,5 0 10 0,0 4 0 15,0 0 0-15,-4-4 0 0,4 0 0 0,0 4 0 16,-5-5 0-16,5 5 0 0,0-4 0 0,0 0 0 16,0 12 0-16,0 0 0 0,-4-8 0 0,4-8 0 15,0 4 0-15,-5 4 0 0,5-5 0 0,-5 1 0 0,5 0 0 16,0 0 0-16,-4 4 0 0,4 8 0 15,0-8 0-15,0 4 0 0,0-4 0 0,0 0 0 0,-5-1 0 16,5 1 0-16,0 0 0 0,0 0 0 0,0 0 0 16,0 0 0-16,0 0 0 0,0 4 0 0,0-4 0 15,0 4 0-15,-4-4 10 0,4-5-10 0,-5 1 0 16,5 0-10-16,-4 0 10 0,4-4 0 0,-5 4 0 16,5-4 0-16,-4 3 0 0,4-3 0 0,0 4 0 15,-5-4 11-15,5 4-3 0,-5 0-8 0,5-5-10 0,0 5 10 16,0 0-13-16,0 0 13 0,0-4 0 0,5 4 0 15,-5-1 0-15,0 1 0 0,0 0 0 0,0 0 0 16,0-4 0-16,0 4 0 0,0-4 0 0,0 3 0 0,0 1 0 16,0-4 0-16,0 0 0 0,-5-4 0 0,5 3 0 15,0 13 0-15,0-4 0 0,-4-4 0 0,4 4 0 16,0 0 0-16,-5 0 0 0,5 4 0 16,-4-4 0-16,4-4 0 0,0 4 0 0,0-5 9 0,-5 5-9 15,5-4 0-15,0 4 0 0,-4-4 0 0,4 0 0 16,0 0 0-16,0-1 0 0,0 5 0 0,0-4 0 15,0-4 0-15,0 4 0 0,0 8 0 0,0-4-10 0,0-4 10 16,0 4 0-16,0-5 0 0,0 5 0 0,0 0 0 16,0-4 9-16,0 4-1 0,0 0-8 0,0 0 0 15,0 0 0-15,0 0-10 0,0-5 10 0,0 5 0 0,0-4 0 16,0 0 0-16,-5 4 0 0,5-4 0 16,0 0 0-16,-4 0 0 0,4 3 8 15,0 1-8-15,0 0 0 0,0 0-10 0,0 0 10 0,0 0 0 16,0-4 0-16,0 4 0 15,0-4 0-15,0 4 0 0,0-1 0 0,0 1 0 0,0-4 0 0,0 0 0 0,0 0 0 16,0-8 0-16,0 8 0 0,0 12 0 0,0-4 0 16,0-9 0-16,0 5 0 0,0 8 0 0,0-8 0 0,0 0 0 15,0-4 0 1,0 4 0-16,0 4 0 0,0 4 0 0,-5-4 0 0,0-4 0 0,5 4 0 0,0 0 0 16,-4-5 0-16,4 5 0 0,0-4 0 0,-5 4 0 15,5-4 0-15,-4 0 0 0,4 0 0 0,0 8-8 16,0 0 8-16,-5-4 0 0,5-4 0 0,0-4 0 15,0 4 0-15,0 0 0 0,0 4 0 0,0-5 0 0,0 5 0 16,0-4 0-16,0 0 0 0,0-4 0 0,0 4 0 16,0 8 0-16,0-8 0 0,0 4 0 0,0-4 0 15,0 4 0-15,-4 0 0 0,4-4 0 0,0-1 0 16,0 1 0-16,-5 0 0 0,5 0 0 0,-4 0 0 16,4-4 0-16,0 0 0 0,-5 4 0 0,1 4 0 15,4 0 0-15,-5 0 0 0,5-5 0 0,-5 1 0 0,5 4 0 16,0-12 0-16,-4-4 0 0,4 8 0 0,0 12 0 15,0 0 0-15,0-4 0 0,-5 0 0 0,5-4 0 16,-4 3 0-16,4 1 0 0,0 0 0 0,0-4 0 0,0 4 0 16,-5-4 0-16,5 0 0 15,0-4 0-15,0 4 0 0,0 0 0 0,-4 0 0 0,4 0 0 32,0-1 0-32,0 1 0 0,0 0 0 0,0 4 0 0,0-4 0 0,0 0 0 0,0 4 0 0,0-4 0 15,4 4 0-15,-4 0 0 0,0 0 0 0,0-4 0 0,0 4 0 16,0 0 0-16,0 0 0 0,0-5 0 0,0 5 0 15,5-8 0-15,-5 8 0 0,0 4 0 0,0 0 0 16,0 0 0-16,0 0 0 0,0-8 0 0,0 4 0 16,0 4 0-16,4-8 0 0,1 4 0 0,-5 0 0 15,0 4 0-15,0-8 0 0,0 8 0 0,0-4 0 16,0 4 0-16,0 0 0 0,0-4 0 0,0 4 0 0,0-4 0 16,0 4 0-16,0 0 0 0,0 0 0 0,0 0 8 15,0 0-8-15,0 0 0 0,0 0 0 0,0 0 0 0,0 0 0 16,0 0 0-1,0 0 0-15,0 0 0 0,0 0 0 0,0 0 0 0,0 0 0 0,0 0 0 16,0 0 0-16,0 0 0 0,0 0 0 0,0 0 0 16,0 0 0-16,0 0 0 0,0 0 0 0,4 4 0 15,6 8-9-15,-10-4 9 0,4 4 0 16,-4 0-9-16,5 0 9 0,-5 0 0 0,0 5-9 0,4 3 9 0,-4 4 0 16,-4 0 0-16,4 1 0 0,0-1 0 0,0 0 0 0,0 1 0 15,4-5 0-15,-4 0 0 0,5 0 0 0,-5 1 0 16,0 3 0-16,0-4 0 0,0 0 0 15,0-8 0-15,0 5 0 0,0 3 8 0,0 0-8 0,0 0 0 0,0 1 0 16,0-5 0-16,0 4 0 0,0 0 0 16,4 4 0-16,-4 1 0 0,0-1 0 0,0 0 0 0,5 5 0 15,-1 3 0-15,-4 0 0 0,0 1 0 0,5-5 8 16,-5-4-8-16,0 1 0 0,0-1 0 0,4 0 0 16,-4 1 0-16,0-5 0 0,5 0 0 0,-5 4 0 15,5 1 0-15,-5-5 0 0,0-4 0 0,0-4 0 16,0 8 0-16,0-3 0 0,0-1 0 0,4 0 8 15,-4 0-8-15,5 0 0 0,-5-4 0 0,4 1 0 0,-4 3 0 16,5-4 0-16,-5 4 0 0,0-4 0 0,0 0 0 16,4 9 0-16,1-5 0 0,-5-4 0 0,4 4 0 15,-4-4 0-15,5 4 0 0,-5-3 0 16,5-1 0-16,-1 4 0 16,1-4 0-16,-5-4 0 0,4 4 0 0,1 0 0 0,-5 1 0 0,4-1 0 0,-4 0 0 15,5 0 0-15,-1 0 0 0,1 0 0 16,-5 0 0-16,5 5 0 0,-1-1 0 0,1 0 0 0,-5 0 0 15,0 0 0-15,4-3 0 0,-4 3 0 0,5 0 0 0,-1 0 0 16,1-8 0-16,-5 4 0 0,4 0 0 0,-4 1 0 16,0-13 0-16,5 8 0 0,-5-8 0 0,5 16 0 15,-5-4 0-15,4 0 0 0,-4 0 0 0,5 4 0 0,-1 1 0 16,-4-5 0-16,5 4 0 0,-1-4 0 0,-4-12 0 16,0 12 0-16,5 0 0 0,-1 5 0 0,6-1 0 0,-6 0 0 15,1-4 0-15,4 0 0 0,-9 0 0 16,4 1 0-16,1 3 0 0,-1 0 0 0,1-4 0 15,-1 4 11-15,1 0-2 0,0-3 0 0,-5 3-9 16,4 0 0-16,-4 0 0 16,0-4 0-16,0 4 0 0,0 1-12 0,5-1 2 0,-1 4 1 0,-8-8 9 0,4 4 0 15,0-3 0-15,4-1 0 0,-4 0 0 0,0 0 0 16,0 0 0-16,5 0 0 0,-5 0 0 0,0 1 0 16,0-13 0-16,0 12 0 0,0 0 0 0,4 0 0 0,-4 0 0 15,5 0 0-15,-5-12 0 0,4 12 0 0,1 1 0 16,0-1 0-16,-5-12 0 0,0 12 0 15,0-12 0-15,4 12 0 0,-4-12 0 0,5 12 0 0,-5 0 0 16,4-4 0-16,-4-8 9 0,0 12 4 0,0-12 1 0,5 17 0 16,-1-5-22-16,-4-12-5 0,0 0-1 15,5 12 0-15,-1 0 14 0,1-4 0 0,-5-8 0 0,0 0 0 16,0 0 0-16,0 12 0 0,0-12 0 0,0 12 0 16,0 1 0-16,5-1 0 0,-5-4 0 0,0-8 0 15,0 0 0-15,0 12 0 0,4 0 0 0,-4-12 0 16,0 0 9-16,0 0 5 0,0 16 1 0,0-4 0 15,0-12-24-15,0 9-5 0,5 3-1 0,-5-4 0 16,0-8 15-16,0 8 0 0,4 4 0 0,-4-12 0 0,0 0 0 16,0 0 0-16,0 0 0 0,0 12 0 0,-4-4 0 15,4-8 0-15,0 0 0 0,0 0 0 0,0 0 0 0,0 0 0 32,0 12 0-32,0-12 0 0,0 0 0 0,0 0 0 0,0 0 0 0,4 8 0 0,-4-8 0 0,5 9 0 15,-5-9 0-15,9 12 0 0,-5-4 15 0,-4-8 5 16,0 0 2-16,5 8 0 0,-5-8-22 0,0 0 0 15,0 0 0-15,0 0 0 0,0 0-13 0,5 12-7 16,-5-12-2-16,0 0 0 0,0 0 22 0,0 0 0 16,9 12 0-16,-9-12 0 0,0 0 0 0,0 0 0 15,0 0 0-15,0 0 0 0,0 0 0 0,0 0 0 16,13 0 0-16,-13 0 0 0,14 8 0 0,-14-8 0 16,9 8 0-16,-9-8 0 0,9 0 0 0,-9 0 0 15,0 0 0-15,0 0 0 0,0 0 0 0,14 0 0 0,-14 0 0 16,18-4 0-16,0 0 0 0,-18 4 0 0,14-4 0 15,-14 4 0-15,0 0 0 0,0 0 0 0,14-4 0 0,-14 4 0 16,0 0 20 0,0 0 8-16,18 0 1 0,-18 0 1 0,0 0-48 15,0 0-10-15,9-4-1 0,-9 4-1 0,0 0 30 0,0 0 0 0,14 0 0 0,-5 4 0 16,-9-4 0-16,0 0 0 0,13 0 0 0,1 4 0 16,0-4 0-1,-14 0 0-15,4-8 0 0,-4 8 0 0,0 0 0 0,0 0 0 0,0 0 0 0,0 0 0 16,9-4 0-16,0 0 0 0,0 0 0 15,-9 4 0-15,0 0 0 0,0 0 0 0,10 4 0 0,-1 0 0 0,-5 4 15 0,-4-8 9 16,9-4 1-16,0 0 1 16,-9 4-42-16,5 8-8 0,4 0-1 15,0-8-1-15,-4-4 43 0,4 0 9 0,0 4 2 0,-4 0 0 0,4-8-28 16,-5 8 0-16,1 4 0 0,4-4 0 0,0-8 0 0,0 4 8 16,-4 4-8-16,4 0 0 15,-5 0 0-15,1 0 0 0,4 0 0 0,-5-4 0 0,1 4 0 16,4 0 0-16,0-4 0 0,-4 4 0 0,8-8 0 0,-8 8 0 15,4 0 0-15,0 0 0 16,0 0-24-16,-4 0-3 0,4-4-1 0,-4 0 0 0,-5 4 28 0,0 0 0 16,0 0 0-16,9 0 0 0,0 0 0 0,-5 0 0 15,5 0 0-15,-4-4 0 0,4 4 0 0,-9 0 0 16,0 0 0-16,9 0 0 0,-4 0 17 0,8 0 9 16,-8 0 2-16,4 0 0 15,-9 0-45-15,9 0-9 0,0 0-2 0,0 0 0 0,-9 0 28 0,0 0 0 0,9-4 0 16,-4 4 0-16,-5 0 0 0,0 0 0 0,9 0 0 0,-9 0 0 15,0 0 20-15,5 0 8 0,4-4 3 0,-5 4 0 16,-4 0-31-16,0 0 0 0,0 0 0 0,9 0 0 16,1 0 0-16,-6 0 0 0,-4 0 0 0,9 0 0 31,-4 0 0-31,4-4 0 0,-5 4 0 0,1-5 0 16,0 5-21-16,-1 0-7 0,1 0-2 0,-5 0 0 15,9 0 48-15,-9 0 10 0,0 9 1 0,0-9 1 0,0 0-30 16,0 0 0-16,0 0 0 0,0 0 0 15,0 0-18-15,9 0-10 0,-9 0-1 16,9-9-1-16,0 5 47 0,-9 4 10 0,0 0 1 0,0 0 1 0,0 0-29 0,0 0 0 16,0 0-8-16,0 0 8 0,0 0-25 0,0 0 1 15,0 0 1-15,0 0 0 0,0 0 23 0,0 0 0 16,0 0 0-16,0 0 0 16,0 0 0-16,0 0 0 0,0 0 0 0,0 0 0 0,0 0 0 0,5-4 0 15,-1-8 0-15,-4 12 0 0,0 0 0 0,0 0 0 16,5-4 0-16,-1-4 0 0,-4 0 0 0,5-4 0 15,-5 0 0-15,0 4 0 0,0 0 0 0,0-1 0 0,-5 1 0 16,5 0 0-16,0-4 0 0,0 0 0 0,-4 4 0 16,4 0 0-16,-5-4 14 0,5 4 7 0,-4-5 2 15,4 1 0-15,-5 0-23 0,5 4 0 0,0-4 0 16,-5 0 0-16,1 0 0 0,4-1 0 0,-5 5-8 0,5-4 8 16,0-8-20-16,-4 8 2 0,-1 0 0 0,5 0 0 15,0-5 32-15,-4 1 6 0,4 0 2 0,-5 0 0 16,5 0-35-16,0 3-7 0,-9-3-2 0,9 0 0 15,-4 0 35-15,4 4 7 0,0-8 2 0,0 7 0 16,0-3-35-16,0 0-7 0,0 0-2 0,0 0 0 16,0 4 22-16,0-5 0 0,0 1 0 0,0 0 0 15,4 0 0-15,-4 0 0 0,0-1 0 0,0 5 0 0,0-8 0 16,0 8 0-16,0-4 0 0,0 0 0 0,0-1 0 16,5 5 0-16,-10 0 0 0,5 0 0 0,0 4 0 15,0 4 0-15,-4-4 0 0,4 0 0 0,-5-1 0 0,0 1 0 16,1 4 0-16,4-4 0 0,-5 0 14 0,1-8 7 15,-1 0 2-15,5 4 0 0,-4-1-23 16,4 5 0-16,-5 0 0 0,1-4 0 0,-1 4 0 16,5 0 0-16,0 0 0 0,0 0-8 0,-5-4-9 0,5 4-2 15,0-9 0-15,-4 5 0 0,4 0 34 0,0 0 6 16,-5 0 2-16,1 0 0 0,4 0-37 0,-5-9-7 16,1 5-2-16,4 0 0 0,-5 0 23 0,1-5 0 15,-6 1 0-15,6 0 0 0,4-4 0 0,0 3 0 0,0-3 0 16,0 0 0-16,-5 0 0 0,1 3 0 15,4 1 0-15,0 0 0 0,-5 0 0 0,1-1 0 0,-1 5 0 16,5 0 0-16,-4 4 0 0,-1 0 0 0,5-4 0 16,-5 3 0-16,1 1 12 0,-1 0 8 0,5-4 0 0,-4 0 1 15,4-4-21-15,0 3 0 0,-5 1 0 16,5 4 0-16,-4-4 0 0,4 4 0 0,-5-4 0 16,5 3 8-16,0 1-8 0,0 4 0 15,0 0 0-15,0 8 0 0,0 0 0 0,5-8 8 0,-5-4-8 0,4 4 0 16,-4-4 0-16,0-5 0 0,0 1 0 0,0 0 8 15,0 0-8-15,0 0 0 0,0-5 0 0,-4 5 0 16,4-4 0-16,0 0 0 0,0 0 0 0,0-1 0 0,0 1 0 16,0 0 0-16,-5 0 0 0,5-1 0 0,0 5 0 15,0 0 0-15,0-4 0 0,0 8 0 0,9 4 0 16,-4-5 0-16,-1 1 0 0,1 4 8 16,-5-4-8-16,4 4 0 0,1 0 0 0,-5-4 8 0,0 0-8 0,0-1 0 15,0 5 0-15,0-4 8 0,0 0-8 16,0 4 0-16,0 4 0 0,0-8 0 0,0 0 0 0,0-5 0 15,0 9 0-15,0 0 0 0,0 0 0 0,0 0 0 16,0 0 0-16,0 4 0 0,0-4 0 0,0 4 0 16,0-4 0-16,-5 0 0 0,5-1 0 0,-4-3 0 15,4 4 0-15,0-4 0 0,0 4 0 0,0 0 0 16,0 0 0-16,0-4 0 0,0 4 29 0,0-1 2 16,4 1 0-16,-4-4 0 15,0 4-48-15,0 0-10 0,-4 4-1 0,-1-4-1 16,-4 0-5-16,5-4-1 0,4 4 0 0,0 0 0 0,0-5 58 0,0 1 11 15,0-4 2-15,0 0 1 0,0 0-29 0,0-1-8 0,0 5 0 16,0-4 0-16,0 0 0 0,0 0 0 0,-5 4 0 0,5-5 0 16,0 5 0-16,0 0 0 0,0 0 0 0,0 4 0 15,-4 0 0-15,-1-4 0 0,5 0 0 0,0 3 0 16,5 1 0-16,-1 8 0 0,-4-8 0 0,5 4 0 16,-5-8 0-16,0 4 0 0,0 8 0 0,0 0 8 15,0-8-8-15,0 0 0 0,0 0 0 0,0 0 0 0,0 0 0 16,0-1 0-16,0 1 0 0,0 0 0 0,0 0 0 0,0 4 0 15,0-8 0-15,0 8 0 0,0-4 0 16,0 0 0-16,0 4 0 0,0-4 0 0,0-1 0 0,0 5 0 16,0-4 0-16,0 8 8 0,0-8-8 15,0 4 0-15,0-4 0 0,0 0 0 0,0 0 0 0,0 4 0 16,0-4 0-16,0 0 0 0,0 0 0 0,-5 4 0 16,5-5 0-16,0 5 0 0,0-4 0 0,0 8 0 15,-4-8 0-15,-1 4 0 0,1 0 0 0,-1-4 0 16,5 0 0-16,-5 4 8 0,5-4-8 0,0 4 0 15,0-8 0-15,0 4 0 0,-4-5 0 0,4 5 0 16,0-4 0-16,0 4 0 0,0-4 0 0,0 4 0 16,-5 0 0-16,5 0 0 0,5-5 0 0,-5 5 0 15,0 4 0-15,0-4 0 0,0 4 0 0,0 4 0 16,0 0 0-16,0 0 0 0,4-4 0 0,-4 4 9 0,0 0-9 16,0 0 0-16,0 0 10 0,0 0-10 15,0 0 8-15,0 0-8 0,0 0 0 0,0 0 0 0,5 8 8 16,0 8-8-16,-5-3 0 0,4 3 0 0,-4 4 0 15,5 0 8-15,-5-4-8 0,4 1 0 0,-4-5 0 0,0 4 8 16,0-4-8-16,0 0 0 0,0 0 0 0,0 0 8 16,0 1-8-16,0-1 0 0,5 0 0 0,-5 4 0 15,0-4 0-15,4 4 8 0,-4 1-8 0,0-1 0 16,0 0 0-16,0 0 8 0,5 0-8 0,-5 1 0 16,4-1 0-16,1 4 0 0,-5-4 8 0,4 0-8 0,1-3 0 15,-5 7 0-15,0 0 0 0,5 0 0 0,-5 4 0 16,4-3 0-16,-4 7 0 0,9-4 0 0,-9 5 0 15,0 11 0-15,5 1 0 0,-5-9 0 0,0-4 0 16,4-3 0-16,1-1 0 0,-1 4 0 0,-4 9 0 0,10-13 12 16,-6-8-12-16,1 0 12 0,-1 0-12 15,-4 5 0-15,0-9 0 0,0 8 0 0,5 0 0 0,-1 5-11 16,-8-1 11-16,8-4-8 0,-4 4 8 0,5 1 0 16,-1 3 0-16,1 4 0 0,-5-3 0 0,5 3 0 15,-5-4 0-15,0 5 0 0,0-5 0 0,0 0 0 0,0 9 0 16,0-5 0-1,-5-7 0-15,10-1 0 0,-1-8 0 0,1 0 0 0,-1 4 0 16,5-3 0-16,-9-1 0 0,5 4 0 0,-5 4 0 0,0-3 0 16,4 3 0-16,1-4 0 0,-5-4 0 0,0 0 0 0,0 1 0 15,0 3 8-15,0 0-8 0,0 0 0 0,0 5 0 16,0-1 0-16,0 0 0 0,0 0 0 0,-5 5 0 16,1-5 0-16,4 4 0 0,0-3 0 0,-5-1 0 0,5 0 0 15,0-4 0-15,5 1 0 0,-5-1 0 0,0 0 0 16,0-4 0-16,0 1 0 0,0-1 0 15,0-4 0-15,0 4 0 0,0 0 0 0,4 0 0 0,1-3 0 16,-5-1 0-16,0 0 8 0,0 0-8 0,5 0 8 16,-5 4-8-16,0-4-10 0,0 9 10 0,0-9-13 0,0 0 13 15,0 0 0 1,0 0 0-16,0 0 0 0,0 5 0 0,0-5 0 0,0 0 0 0,-5 0 0 0,5-12 0 16,5 16 0-16,-5-4 0 0,4 5 0 0,1 3 8 15,-1-4-8-15,-4 4 0 0,0 4 0 16,5-3 0-16,-1 3 8 0,1-4-8 0,-1 0 0 0,-4 1 8 15,0-1-8-15,5-4 0 0,-5 4 0 0,4-3 8 0,1 3-8 16,-5-4 0-16,5 0 0 0,-5 0 0 0,4 1 0 16,1 3 8-16,-5-4-8 0,0-4 0 0,0-4 0 15,0 4 0-15,0 0 0 0,0-3 0 0,4 7 0 16,-4 0 8-16,5-4-8 0,-5-12 0 0,0 0 0 16,0 0 0-16,4 16 0 0,-4 0-10 0,0-3-2 0,0 3-1 15,5-4 0-15,-5-12 22 0,0 0 5 0,0 8 1 16,4 4 0-16,-8 4-24 0,4-4-5 0,0-12-1 15,0 0 0-15,0 9 23 0,0-9 4 0,0 0 0 0,0 0 1 16,0 12-13-16,4-4 0 0,-4-8 0 0,0 0 0 16,0 0 0-16,0 0-16 0,5 12 1 0,0-4 1 15,-5 0 24-15,4 0 5 16,-4 0 1-16,0-8 0 0,0 8-26 0,0 1-5 0,0-9-1 0,0 0 0 16,0 0 26-16,0 0 5 0,0 12 1 0,0-12 0 15,0 0-16-15,0 0 0 0,5 8 0 0,-5-8 0 0,4 12 0 16,-4-12 0-16,0 0 0 0,5 12 0 0,-5-4 8 0,4 0-8 15,-4-8 0-15,5 12 0 0,-1-4 0 0,-4-8 0 16,5 9 0-16,-5-9 0 16,0 0 0-16,5 12 0 0,-5-4 0 0,0-8 0 0,4 8 0 0,-4-8 0 15,0 0 0-15,0 0 0 0,0 0 0 0,0 0 0 16,5 8 0-16,-5-8 0 0,0 0-9 0,0 0-8 16,0 0-2-16,0 0 0 0,13 8 19 0,-8 0 0 15,-5-8 0-15,0 0 0 0,14 8 0 0,-5-4 0 16,-9-4 0-16,0 0 0 0,9 8 0 0,-9-8 0 15,0 0 0-15,9 4 0 0,-9-4 0 0,0 0 0 0,14 5 0 0,-5-1 0 16,-9-4 0-16,9 4 0 0,4-4 0 16,-4 4 0-16,-9-4 0 0,10 4 0 0,-1 0 0 0,0-4 0 15,0 0 0-15,0 4 0 0,5 0 0 16,-5 0 0-16,0-4 0 0,0 4 0 0,5 0 0 0,-5 0 0 16,0 0 0-16,0-4 0 0,0 0 0 0,0 4 0 15,-9-4 0-15,5 0 0 16,4 0 0-16,-5 0 0 0,-4 0 0 0,14-4 0 0,-5 4 0 0,0 0 0 15,-4 0 0-15,4 0 0 0,0 4 0 0,-4-4 0 16,8 0 0-16,-8-4 0 0,8-4 0 0,-3 0 0 16,-1 8 0-16,0 0 0 0,0-8 0 0,5 4 0 15,-1-4 0-15,-4 8 0 0,5-4 0 0,-5 0 0 16,5 0 0-16,-1-1 0 0,-4 1 0 0,5 4 0 16,-5-4 0-16,0 4 0 0,0-4 0 0,1 4 0 0,-10 0 0 0,4-4 0 15,-4 4 0-15,9 0 0 0,-9 0 0 0,9 0 0 16,0-4 0-16,1 0 0 0,-10 4 0 0,0 0 0 15,9 0 0-15,-9 0 0 0,4-4 0 0,-4 4 0 16,14-4 0-16,-10 4 0 0,-4 0 0 0,0 0 0 16,14-4 0-16,-14 4 0 0,0 0 0 0,9-8 0 15,-4 4 0 1,-5 4 0-16,0 0 0 0,0 0 0 0,0 0 0 0,0 0 0 0,0 0 0 0,0 0 0 16,0 0 0-16,0 0 0 0,0 0 0 0,0 0 0 15,0 0 0-15,0 0 0 0,0 0 0 0,0 0 0 16,0 0 0-16,0 0 0 0,0 0 0 0,0 0 0 15,0 0 0-15,0 0 0 0,0 0 0 0,0-8 0 16,9 0 0-16,-5 0 0 0,-4 0 0 0,0 3 0 16,5-3 0-16,-5 0 0 0,0 4 0 0,0-4 0 0,0-8 0 15,4 8 0-15,-4 0 0 0,5 0 0 0,-5-4 0 16,0 3 0-16,0-7 0 0,0 0 0 0,0 0 0 16,0 4 0-16,0 0 0 0,0-1 0 0,0-3 0 15,0 0 0-15,0 4 0 0,0-4 0 0,0 0 0 0,0-1 0 16,0-3 0-16,0 8 0 0,0-4 0 0,0 4 0 15,0-5 0-15,5 5 0 0,-5 0 0 0,4 0 0 16,-4-4 0-16,0 4 0 0,5-9 0 0,-5 5 0 16,0 0 0-16,4-4 0 0,-4 0 0 0,5-1 0 15,-5 1 0-15,4-4 0 0,-4 4 0 0,0-1 0 16,0-3 0-16,0 0 0 0,0 0 0 0,0-1 0 0,0 5 0 16,5 0 0-16,-5-4 0 0,4 11 0 0,-4 1 0 15,0 0 0-15,0 4 0 16,0 0 0-16,0 8 0 0,0 0 0 0,0-8 0 0,0-4 0 0,0-4 0 15,0-5 0-15,0 5 0 0,0 4 0 0,0-4 0 0,-4 4 0 16,4-5 0-16,-5 1 0 0,1-4 0 0,4 0 0 31,-5 8 0-31,5-1 0 0,0 5 0 0,-4-4 0 0,4 0 0 0,0 0 0 0,-5 0 0 0,5 0 0 32,0 0 0-32,0-1 0 0,0 1 0 0,-4 4 0 0,4-4 0 0,0 0 0 0,0-4 0 0,0 0 0 0,0-1 0 15,0 1 0-15,0 0 0 0,0 0 0 0,-5-4 0 16,5-1 0-16,-5 1 0 0,1-4 0 0,4 0 0 15,-5 3 0-15,5 5 11 0,-4 0 5 0,-1-4 2 0,1 8 0 16,-1-5-18-16,1 9 0 0,-1-4 0 16,5 4 0-16,-4-8 0 0,4 0 0 0,-5-5 0 0,5 5 0 31,-5 8 0-31,5 0 0 0,0-4 0 0,0 0 0 0,0-4 8 0,5 3-8 0,-5 1 0 0,0 8 0 16,-5-4 0-16,5 8 0 0,0 0 0 0,5-12 0 15,-5-4-15-15,5 0-3 0,-5 3-1 0,0 1 0 16,0-4 32-16,4 4 7 0,-4 0 0 0,0-4 1 0,0 4-33 15,0-1-8-15,0-3 0 0,0 4-1 16,0-4 34 0,5 0 7-16,-1-1 2 0,-4 5 0 0,0-8-22 15,0 4 0-15,0 0 0 0,0 0 0 0,0-5-13 16,0 5-7-16,0 0-2 0,0 0 0 0,0 0 34 16,0-1 8-16,0 5 0 0,0-4 1 0,0 0-21 15,0 4 0-15,0 0 0 0,0 3 8 0,5-3-24 0,-5 4-5 16,0 0-1-16,0 0 0 0,0-4 35 0,4 0 7 15,-4 4 2-15,0 0 0 0,0 0-22 0,5-1 0 16,-5-3 0-16,4 0 0 0,-8 0 0 0,4 0 0 16,4 4 0-16,-4 0 0 0,0 0 0 0,0-1 0 15,0-3 0-15,0 12 0 0,0 0 0 0,0-12 0 16,0 0 0-16,0-4 0 0,0 0 0 0,0 4 0 0,0 12 0 16,0 0 0-16,0 0-13 0,0 0-7 0,0-21-2 15,0 1 0-15,5 4 22 0,-5-4 0 0,0-5 0 16,0 9 0-16,0 0 13 0,0 4 7 0,4-8 2 15,-4 7 0-15,0-3-22 0,0 4 0 0,5 0 0 16,-5-4 0-16,0 4 0 0,0 4 0 0,5-5 0 16,-5 1 0-16,0 0 0 0,0 4 0 0,0-4 0 15,0 0 0-15,4 4 0 0,-4 0 0 16,0-5 0-16,0 1 0 0,5 0 0 0,-5 0 0 0,0 12 0 16,0-8 0-16,4 0 0 0,-4 0 0 0,0 0 0 0,5 0 0 15,-5-1 0-15,0 1 0 0,9-4 0 0,-9 4 0 16,0 8 0-16,0 0 0 0,4-8 0 0,-4 0 0 15,-4 0 0-15,4 8 0 0,0 0 0 0,0-8 0 16,0 0 0-16,0 0 0 0,0 8 0 0,0 0 0 0,0-13 0 16,0 13 0-16,0 0 0 0,0-8 0 0,4-4 0 0,-4 4 0 15,0 8 0-15,0 0 0 0,0-8 0 16,5 0 0-16,-5 0 0 0,0 0 0 0,0-4 0 16,0 3 0-16,0 9 0 0,0 0 0 0,0 0 0 0,0 0 0 15,0 0 0-15,0 0 0 0,0 0 0 0,5-8 0 16,-5 4 0-16,0 4 0 0,0 0 0 0,0 0 0 15,0 0 0-15,0-8 0 0,0 8-13 0,0-8-7 16,0 8-2-16,0 0 0 0,0 0 35 0,0 0 7 16,0 0 2-16,4-8 0 0,-4 0-22 0,0 8 0 15,0 0 0-15,0 0 0 0,0 0 0 0,0 0 0 0,0 0 0 16,0 0 0-16,0 0 0 0,0 0 0 16,0 0 0-16,0 0 0 0,0 0 0 0,0 0 0 0,0 0 0 0,0 0 0 15,0 0 0-15,0 0 0 0,0 0 0 16,5 12 0-16,-5 0 0 0,4 0 0 0,-4-4 0 15,0 9 0-15,5-5 0 0,-5 0 0 0,0 0 0 16,4 4 0-16,-4 0 0 0,0 1 0 0,5-5 0 16,-5 4 0-16,0 4 0 0,0 0 0 0,0-3 0 15,0 7 0-15,-5-4 0 0,5 8 0 0,0-7 0 16,0 3 0-16,0 4 0 0,0-3 0 16,0-1 0-16,0 0 8 0,0 0-8 0,-4-3 0 0,4-1 0 0,-5 4 0 15,5-4 0-15,-4 1-8 0,4-1 8 0,-5 0 0 16,5-4 0-16,0 5 0 0,-4-1 0 0,4 0 0 0,0 4 0 15,0 1 0-15,0-5 0 0,-5 0 0 0,5 0 0 16,0 5 0-16,0-5 0 0,0 4 0 0,0 0 0 16,-5 1 0-16,10 3 0 0,-5-4 0 0,0 5 0 0,0-1 0 15,5 4 0-15,-5-3 0 0,0 3 0 0,0-4 0 16,4 9 0-16,-4-9 0 0,0-12 0 0,0 5 0 16,0-1 0-16,0 0 0 0,0 0 0 0,0-4 0 15,0-16 0-15,-4 17 0 0,4-1 0 0,0 4 0 16,0-4 0-16,0-4 0 0,-5 5 0 0,0-1 0 15,5 4 0-15,0 0 0 0,-4-4 0 0,4 1 0 16,0-1 0-16,0 0 0 0,0 0 0 0,0 0 0 16,0 5 0-16,4-5 0 0,-4 0 0 0,0 4 0 15,0 4 0-15,5 1 0 0,-5-5 0 0,5 4 0 0,-5 1 0 16,0-5 0-16,0 0 0 0,0 4 0 0,0-3 0 16,0 3 0-16,0 0 0 0,0 0 0 0,0-3 0 15,0-5 0-15,0 0 0 0,0-4 0 0,0 4 0 16,0 0 0-16,-5 1 0 0,5-1 0 0,0-4 0 15,0 0 0-15,-5 0 0 0,5 4 0 0,-4 5 0 0,4-5 0 16,0 0 0-16,0 0 0 0,0-8 0 16,0 5 0-16,0-1 0 0,4 4 0 0,-4-4 0 0,0 4 0 15,5 0 0-15,-5 1 0 0,0-1 0 0,5 0 0 16,-5 4 0-16,0-4 0 0,0 5 0 0,0-5 0 0,4 4 0 16,-4 0 0-16,0-4 0 0,0 5 0 0,0-5 0 15,0 4 0-15,0 0 0 0,0 1 0 0,0-5 0 16,5 0 0-16,-5-8 0 0,4 8 0 0,-8-4 0 0,4 5 0 15,4-5 0-15,-4 0 0 16,0 4 0-16,0 0 0 0,0-8 0 0,0 4 0 0,0 1 0 0,0-1 0 16,0-4 0-16,5 4 0 0,-5 0 0 0,0-4 0 15,0-8 0-15,0 0 0 0,0 8 0 0,4 0 0 16,-4 0 0-16,0 5 0 0,0-5 0 0,0 8 0 16,0 0 0-16,0-4 0 0,0-12 0 0,5 8 0 0,-5 4 0 15,0 1 0-15,0-1 0 0,0-12 0 0,0 0 0 16,0 0 0-16,0 0 0 0,0 0 0 0,9 8 0 15,-4 0 0-15,-5-8 0 0,0 0 8 0,0 0-8 0,0 0 0 16,0 0 0-16,0 0 0 0,0 0 0 0,0 0 0 16,4 8 0-16,-4-8 0 0,5 8 0 0,-5-8 0 15,0 0 0-15,0 0 0 0,4 8 0 0,1 0 0 16,-5-8 0-16,0 0 0 0,0 0 0 0,9 12 0 16,-9-12 0-16,4 4 8 0,-4-4-8 0,10 5 0 15,-10-5 0-15,9 8 0 0,-5-4 0 0,10 4 8 0,-14-8-8 16,9 4 0-16,0 0 0 0,0 0 0 0,-9-4 0 15,9 4 0-15,0 0 0 0,-9-4 0 0,9 0 0 16,1 0 0-16,-1 0 0 0,0 4 0 16,-9-4 0-16,9 4 0 0,5 0 0 0,-5 0 0 0,0-4 0 0,0 4 0 15,0-4 0-15,-4 4 0 0,8 0 0 0,-4 0 0 16,-4 0 0-16,4 0 8 0,-9-4-8 0,9 5 0 16,5 3 0-16,-10-4 0 0,-4-4 0 0,0 0 0 15,9 4 0-15,0-4 0 16,-9 0-24-16,0 0-4 0,0 0 0 0,10 0 0 0,3 0 44 0,-13 0 9 15,0 0 2-15,5-4 0 0,-5 4-27 0,0 0 0 16,0 0 0-16,0 0 0 16,9 0-16-16,-9 0-9 0,0 0-2 0,0 0 0 0,0 0 27 0,14 0 0 0,-14 0 0 15,9 0 0-15,-9 0 0 0,9 0 0 0,-9 0 0 0,9 0 0 16,-9 0 16-16,9-4 9 0,-9 4 2 16,9 0 0-1,-9 0-43-15,9-4-9 0,-9 4-2 0,0 0 0 0,0 0 27 0,9 0 0 0,0 0 0 0,-9 0 0 16,9 4 16-16,1-4 9 0,-10 0 2 0,0 0 0 15,0 0-27-15,9 4 0 16,0-4 0-16,-9 0 0 0,0 0 0 0,0 0 0 0,0 0 0 0,0 0 0 16,9-4 0-16,-9 4 0 0,9-4 0 0,-9 4 0 15,0 0-19-15,0 0-5 0,9 0-2 16,-9 0 0-16,9-4 42 0,-9 4 8 0,0 0 1 0,9-5 1 16,0 1-26-16,-9 4 0 0,0 0 0 0,0 0 0 15,10-4-16 1,-1 4-8-16,-9 0-1 0,9-4-1 0,-9 4 42 0,0 0 9 0,9-4 2 0,-9 4 0 0,0 0-27 15,0 0 0-15,0 0 0 0,0 0 0 0,0 0 0 0,0 0 0 16,0 0 0-16,0 0 0 0,0 0 0 0,4-4 0 16,6-4 0-16,-10 8 0 0,0 0 0 0,0 0 0 15,0 0 0-15,0 0 0 0,9-4 0 0,-9 4 0 16,0 0 0-16,0 0 0 0,0 0 0 0,0 0 0 16,0 0 0-16,0 0 0 15,0 0 0-15,0 0 0 0,9-4 0 0,-9 4 0 0,0 0 0 0,0 0 0 16,0 0 0-16,9-4 0 15,-9 4-19-15,0 0-5 0,0 0-2 0,0 0 0 0,4-4 40 0,-4 4 8 16,0 0 2-16,0 0 0 0,10-8-24 0,-6 0 0 16,-4 8 0-16,0 0 0 0,5-8 0 0,-5 8 0 0,0 0 0 15,0-8 0-15,0-1 0 0,4 1 0 16,-4-4 0-16,0 0 0 0,0 4 0 0,0 0 0 0,0 0 0 16,0 8 0-16,0 0 0 0,0 0 0 0,0-12 0 0,5-5 0 15,-10-3 0-15,5 0 0 0,0 12 0 0,0-4 0 16,0-4 0-16,0-1-8 0,0 5 8 0,5 0 0 15,-5-8 0-15,4 8 0 0,-8-4 0 0,8-1 0 16,-4 1 0-16,5-4 0 0,-10 0 0 0,5-5 0 0,5 1-20 16,-5 4 0-16,0 0 1 0,0-1 0 0,0 1 31 15,0-4 5-15,0 0 2 0,4 3 0 0,-4 1-19 0,0 0 0 16,5 0 0-16,-1-1 0 0,-4-3 0 0,0 8 0 16,5 0 8-16,-5 0-8 0,5 4 0 15,-5-5 0-15,4-3 0 0,-4 4 0 0,5 0 0 0,-5 0 0 16,4-5 0-16,-4 5 0 0,0 0 0 0,5 0 0 15,-5-5 0 1,0 9 0-16,0 4 0 0,0-4 0 0,-5-4 0 0,5 4 0 0,-4-8 0 0,4 7 0 16,0-3 0-16,0 0 0 0,-5-4 0 0,5 0 0 15,0-1 0-15,-4-3 0 0,-1 4-20 0,5-4 1 16,0-1 1-16,0 5 0 0,0-8 18 0,-5 3 0 16,5 5 0-16,0-4 0 0,-4-4 12 0,4 11 5 0,-5 1 2 15,5 0 0-15,0-4-19 0,5 4 0 16,-10-1 0-16,5 5 0 0,0 0 0 0,0 0 0 0,-4-8 0 15,4 4 0-15,-5-1 0 0,5-3 0 0,0-8 0 16,-4 8 0-16,-1 11 0 0,5-3 0 0,0-4 0 16,-4 4 0-16,4-4 0 0,-5 8 0 15,1-4 0-15,-1-1 0 0,5 5 0 0,0 0 0 0,0 8 0 0,0 0 0 16,0-8 0-16,0-4 0 0,0 4 0 0,0-4 0 16,5 0 0-1,-1-1 0-15,-4-3 0 0,0 0 0 0,0 0 0 0,0-4 0 0,0 3 8 0,5 1-8 16,-5 0 0-16,0 0 0 0,0 0 0 0,0 0 0 15,0 3 0-15,-5-3 0 0,10 4 0 0,-5 0 0 0,0 4 0 16,-5-8 0-16,5 4 0 0,0-1 0 0,0 1 0 16,0 4 0-16,0-4 0 0,0-4 0 0,0-13 0 0,0 17 0 15,0 12 0 1,0-8 0-16,5 0 0 0,-5 0 0 0,-5 0 0 0,5 0 0 0,0-4 0 0,5 4 0 16,-5 0 0-16,-5-5 0 0,5 5 0 0,0-4 0 15,0 4 0-15,0-4 0 0,0-8 0 0,-4 12 0 16,4 8 0-16,0-8 0 0,0-1 0 0,0 5 0 15,0 4 0-15,0 0 0 0,0-8 0 0,0 0 0 16,0 8 0-16,4-8 0 0,1 4 0 0,-5 4 0 31,-5-12 0-31,10 4 0 0,-1 0 0 0,-4 0 0 0,0 8 0 16,0 0 0-16,0 0 0 0,0 0 0 0,0 0 0 16,5-13 0-16,-5 1 0 0,0 12 0 0,4-8 0 0,-4-4 0 15,0 4 0-15,0-4 0 0,0 4 0 0,0 8 0 16,0 0 0-16,0-8 0 0,5 0 0 0,-5 8 0 15,0 0-11-15,0-9-9 0,0-3-1 0,0 4-1 16,0 8 35-16,0 0 7 0,0 0 2 0,0-8 0 16,4-4-22-16,-4 4 0 0,0 8 0 15,0 0 0-15,0 0-13 0,0 0-7 0,0-8-2 0,0 8 0 16,0 0 35-16,0 0 7 0,0-8 2 0,0 8 0 0,0 0-22 16,0 0 0-16,0 0 0 0,0 0 0 0,0 0 0 15,0 0 0-15,0 0 0 0,0 0 0 16,0 0 0-16,0 0 0 0,0 0 0 0,0 0 0 0,0 0 0 15,0 0 0-15,0 0 0 0,0 0 0 0,5 12 0 16,-5 4 0-16,-5-4 0 0,5 4 0 0,5-3 0 16,-5 11 0-16,-5 4 0 0,5-8 0 0,0-3 0 0,0-9 0 15,0 4 0-15,0 0 0 0,0 8 0 0,0 4 0 16,0-3 0-16,0-1 0 0,0 0 0 0,0 0 0 16,5 1 0-16,-5-1 0 0,0 4 0 0,0-4 0 15,4 5 0-15,-4-1 0 0,0 4 0 16,5-3 0-16,-5-1 0 0,5 4 0 0,-5-4-13 0,4 5-7 15,-4-5-2-15,0 4 0 0,0-3 35 0,0-1 7 16,0 0 2-16,-4-4 0 0,4 1-22 0,0-5 0 0,-5 0 0 16,5-4 0-16,0 4 0 0,0-3 0 0,0-5 0 15,0 8 0-15,-5 0 0 0,5-8 0 0,5 4 0 0,-5 4 0 16,-5 9-13-16,5-5-7 0,5 0-2 0,-5 0 0 16,0 1 35-16,0-1 7 0,0 0 2 15,5 0 0-15,-5 1-22 0,4 3 0 0,-4-4 0 0,5 0 0 16,-5 1 0-16,4-1 0 0,-4-4 0 0,0-4 0 15,0-12 0-15,0 12 0 0,0 17 0 0,0-1 0 16,-4-4 0-16,4 1 0 0,4-9 0 0,-4 0 0 16,-4 0 0-16,-1 8 0 0,5-7 0 0,0-1 0 0,0 0 0 15,0-4 0-15,0 0 0 0,0-4 0 0,0 8 0 0,0-7 0 16,5-1 0-16,-5 4 0 0,4 0 0 16,-4 0 0-16,0 4 0 0,5 0 0 0,-1-7 0 15,-4 3 0-15,0 0 0 0,5 0 8 0,-5 0-8 16,4 0 0-16,-4 4 0 0,0-3 0 0,0-1 0 0,5 8 0 15,-5-4 0-15,5 0 0 0,-10 1 0 0,5 3 0 16,0-8 0-16,0 4 0 0,0 0 0 0,0 0 0 16,-5 1 0-16,5-5 0 15,0 4 0-15,0 0 0 0,0-8 0 0,5 8 0 0,-5-3-20 0,0-1-1 16,0-12-1-16,5 8 0 0,-5-8 35 0,0 12 7 16,4 4 2-16,-4 0 0 0,5 5-22 0,-5-5 0 15,0-4 0-15,0-12 8 0,0 8-8 0,0 8 0 0,0 4 0 16,0 1 0-16,-5-9 0 0,5 0 0 0,0-4 0 15,0-8 0-15,-4 8 0 0,4 4 0 0,0-4 0 16,-5 5 0-16,5-1 0 0,0-4 0 16,-5 4 0-16,5-4 0 0,5 0 0 0,-5 4 0 0,0-4 0 15,0 4 0-15,0 1 0 0,0-1 0 0,0-4 0 16,0 0 0-16,5-4 0 0,-5-4 0 0,0 0 0 0,0 0 0 16,0 0 0-16,0 0 0 0,0 8 0 0,4 4 0 15,1-4 0-15,-1 4 0 0,-4 1 0 0,5-5 0 16,-5-8 0-16,0 0 0 0,4 12 0 0,1 0 0 0,-1 0 0 15,1-4 8-15,-5-8-8 0,9 8 0 0,-9-8 0 16,5 12 0-16,-1-3 0 0,1 3 8 0,-1-4-8 16,5 4 0-16,-9-12 0 0,5 8 0 0,-5-8 0 0,5 12 0 15,-5-12 0-15,4 8 0 0,1 4 0 0,-5-12 0 16,4 8 0-16,-4-8 0 0,9 9 0 0,-9-9 0 16,0 0 0-16,0 0 8 0,0 0-8 0,9 8 0 15,-9-8 0-15,9 4 0 0,1 0 0 0,-10-4 0 16,0 0 0-16,9 4 8 0,0 0-8 0,0 0 0 15,-9-4 0-15,9 4 0 0,-9-4 0 0,9 0 0 16,0 0 0-16,0 0 0 0,0 0 0 0,1 0 0 0,-1 0 0 16,0 4 0-16,-9-4 0 0,9 0 0 0,-9 0 0 15,9 4 0-15,0-4 0 0,0 4 0 0,-9-4 0 16,9 0 8-16,0 4-8 0,0-4 0 0,-9 0 0 16,10 4 0-1,-1-4-25-15,4 0-7 0,1 4 0 0,0-4-1 0,-5 4 33 16,4-4 0-16,1 0 0 0,4 4 0 0,1-4 44 0,-6 4 16 0,1-4 4 0,0 4 0 15,8-4-52-15,-8 0-12 0,-5 4 0 0,0 1 0 16,-9-5 0-16,14 0 0 0,-1 4 0 0,1-4 0 16,-14 0-21-1,18 4-7-15,5-4-2 0,-9 0 0 0,-14 0 30 0,0 0 0 0,13 0 0 0,-13 0 0 16,0 0 0-16,0 0 0 0,10-8 0 0,-1 8 0 16,-9 0 0-16,0 0 0 0,9-9-8 0,0 5 8 0,0 0 0 15,-9 4 0-15,0 0 0 0,14-4 0 0,-5 4 0 16,-9 0 0-16,9-4 0 0,-9 4 0 0,9-4 0 15,-9 4 0-15,9-4 0 0,-9 4 0 0,0 0 0 0,9-4 0 16,-9 4 0-16,0 0 0 0,5-4 0 0,4 4 0 16,0-4 0-16,-9 4 0 0,0 0 0 0,14-4 0 15,-5 4 0-15,0 0 0 0,-9 0 0 0,9 0 0 16,-9 0 0-16,14 0 0 0,-5 0 0 0,0 0 0 16,0 0 0-16,0 0 0 0,-9 0 0 0,14-4 0 15,-5 0 0-15,0 4 0 0,-5-4 0 0,5 4 0 16,1-4 0-16,-1 0 0 0,0 0 0 0,-5 0 0 0,5 4 0 15,1 0 0-15,-10 0 22 0,4-4 7 16,-4 4 2-16,9 0 0 0,0 0-31 0,0 0 0 0,1-4 0 0,3 4 0 31,-8 0-18-31,4 0-10 0,-5 0-1 0,6 0-1 0,-1-5 48 0,0 5 10 0,0-4 1 16,4 4 1-16,1 4-30 0,-5-4 0 0,0 0 0 0,5 0 0 16,0 0-18-1,-5 0-10-15,0 0-1 0,-9 0-1 0,0 0-3 16,14 0-1-16,4 0 0 0,-5 0 0 0,-13 0 54 0,14-4 12 0,0 4 1 0,-1 0 1 15,-13 0-34-15,9 0 0 0,5 0 0 0,-5 0 0 16,-9 0 0-16,14 0 0 0,0 0 0 0,-5 0 0 16,4 0 31-16,-13 0-1 0,0 0 0 0,14 0 0 15,-5-4-48-15,0 8-10 0,-9-4-1 16,14 0-1-16,-5 0 30 0,0 0 0 0,-9 0 0 0,0 0 0 16,0 0-33-16,0 0-1 0,9 4 0 0,-9-4 0 15,9 0 54-15,-9 0 12 0,9 0 1 0,-9 0 1 0,0 0-34 0,0 0 0 16,14-4 0-16,-14 4 0 0,0 0 0 0,9-4 0 15,-9 4 0-15,14 0 0 0,-14 0 0 16,9-8 0-16,-5 4 0 0,-4 4 0 0,0 0 0 0,10-8 0 16,-10 8 0-16,0 0 0 15,9-8-130-15,-9 8-23 0,0 0-5 0,0 0-1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59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37 538 345 0,'0'0'31'0,"0"0"-31"0,0 0 0 0,0 0 0 15,0 0 197-15,0 0 34 0,0 0 6 0,0 0 2 0,0 0-75 16,0 0-16-16,0 0-2 0,9 8-1 16,-5-4-80-16,-4-4-16 0,5 8-3 0,-1 4-1 0,-4-12 11 15,5 8 1-15,-5-8 1 0,9 12 0 0,-9-12-13 0,9 8-2 16,0 5-1-16,5-9 0 0,4 0 4 0,-9 0 1 15,-9-4 0-15,0 0 0 0,14-4-15 0,-5 4-2 16,5-4-1-16,-10-4 0 0,-4 8 5 0,9-9 1 16,0 1 0-16,-4 0 0 0,-5 0-48 0,5 4-10 15,-1-8-1-15,1 4-1 0,-5-4 25 0,-5-4-10 16,5-1 10-16,0-7 0 0,-4 0 16 0,-6-5 9 16,1 5 3-16,0 0 0 0,-4 4-28 0,3-5 0 15,1 1 0-15,5 8 0 16,-1 0-20-16,1 0-8 0,-5-5-3 15,4 5 0-15,5 0 31 0,0 0 0 0,5 0 0 0,-1 3 0 0,1-3 19 16,4 4 9-16,-5 4 3 0,5-4 0 0,-4-8-31 0,4 3 0 0,0 1 0 16,0 4 0-16,-4 0 0 0,4 4 0 15,0 0 0-15,0 0 0 0,-4 0 0 0,-1 4 0 0,1 0 0 16,-5 4 0-16,0 0 0 0,0 0 0 0,0 0 0 16,0 0 0-16,0 0-20 15,0 0-11-15,9 4-1 0,-9-4-1 0,4 12-152 16,1 0-31-16,-5 0-5 0,0 0-2 0</inkml:trace>
  <inkml:trace contextRef="#ctx0" brushRef="#br0" timeOffset="204">0 368 460 0,'0'0'20'0,"0"0"5"0,0 0-25 0,0 0 0 16,0 0 0-16,14-8 0 0,-5 4 287 0,5-4 52 15,4-1 10-15,5 5 3 0,-10 0-174 0,5 0-34 16,5 0-8-16,-5 0 0 0,1 4-115 16,-1 0-21-16,0 0 0 0,-4 4-12 0,-1 8 12 0,1 1 0 15,0-5 0-15,-5-4 0 16,0 0-156-16,5-4-29 0,-5-4-6 0,0 12-1 0</inkml:trace>
  <inkml:trace contextRef="#ctx0" brushRef="#br0" timeOffset="549">510 671 576 0,'-18'0'51'0,"4"4"-41"0,-4 4-10 0,-5 5 0 15,5-1 174-15,0-4 33 0,4-12 6 0,1 0 2 16,-6 0-88-16,6 4-18 0,-1 0-3 0,14 0-1 15,0 0 11-15,0 0 1 0,0 0 1 0,0 0 0 0,0 0-35 0,0 0-7 16,0 0-2-16,0 0 0 0,0-4-59 0,5 0-15 16,-1-4 0-16,5 3 0 0,0-3 0 0,-4 0 0 15,4 0 0-15,0-4 0 0,0-8 0 0,0 8 0 16,0 4 0-16,0-9 0 0,-4-3 0 0,-5 4 0 16,5 4 0-16,-5 0 0 0,-5-5 0 0,-4 1 0 15,0 8 0-15,0-4 0 0,0-4 0 0,-5 4 0 16,0 4 0-16,1 8 0 0,-1 8 0 0,5-4 0 15,-5-4 0-15,5 4 0 16,-5 4-100-16,14-8-22 0,0 0-5 0,0 0-513 16,-9 4-102-16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4:01.0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89 288 0,'0'0'25'0,"0"0"-25"0,4 12 0 0,-4-12 0 0,0 0 325 0,0 0 60 16,0 0 12-16,9 12 3 0,1-3-218 0,-1 3-43 15,-5 0-9-15,5 4-2 0,5 0-102 0,-5 0-26 16,-4-3 0-16,4-1 0 16,4 4 56-16,1-4 7 0,0 0 1 0,-1-4 0 0,1 0-52 0,0 4-12 15,-1-3 0-15,6-1 0 0,-10-4 54 0,4-4 8 16,1 0 2-16,0 0 0 0,-5 0-52 0,0-4-12 16,4 4 0-16,-3-4 0 0,-1 0 0 0,4 4 0 15,-4-9 0-15,1 1 0 0,-1 0 0 0,0 0 0 16,-5 0 0-16,5 0 0 0,-4 0 0 0,0 0 0 15,-5 4 0-15,0 4 0 16,0-8-48-16,-5 0-13 0,0 4-3 0,1-5 0 0,-5 5 52 0,4 0 12 0,5 4 0 0,-13-4 0 16,3 0 0-16,10 4 0 0,0 0 0 15,-9 0 0 1,-4 4 0-16,13-4 0 0,0 0 0 0,-5 12 0 0,-4 1 0 0,4 3 0 0,5-4 0 0,0 8 0 16,0 0 0-16,0 5 0 0,0 7 0 0,0 0 0 15,5-3 0-15,-5 3 0 16,0 5 0-16,-5 15 0 0,5 1 0 0,-4-1 0 0,-1 1 0 15,1 4 0-15,-10-5 0 0,10 1 0 0,-1-5 0 0,-4 1 0 16,-5-9 48-16,5 5 13 0,0-1 3 0,-5-7 0 16,1-1-103-16,-1-3-20 15,0-5-4-15,5 0-1 0,-4-7 52 0,-1-1 12 16,0-4 0-16,5-4 0 0,0-8 0 0,-5 4 0 16,5-8 0-16,0 4 0 0,5 0 0 0,-1-4 0 0,-8-8 0 0,3 0 0 0,1 0 0 0,5 4 0 15,-5-8 0-15,0 4 0 0,4-8 0 16,0-1 0-16,5 1 0 0,0 4 0 15,0-4-54-15,0 0-8 0,0 4-2 16,10-1 0-16,-6 5 52 0,1-8 12 0,4 0 0 0,0 0 0 0,0 8 0 0,5 0 0 16,-5 0 0-16,4 3 0 0,1-3 0 0,-5 4 0 15,5 4 0-15,-5-4 0 0,5-4 0 0,-5 8 0 16,-9 0 0-16,13 4 0 0,-4 0 0 0,5 4 0 16,0 0 0-16,-5 5 0 0,0-5 48 0,0 4 13 0,0-4 3 15,0 8 0-15,0-4-52 0,1 0-12 0,-1 1 0 16,0 3 0-16,4-4 0 0,-4-4 0 0,5 4 0 0,0 0 0 15,4-4 0-15,0 4 0 0,0 1 0 0,1-9 0 16,3 4 54-16,1-4 8 16,0 0 2-16,0 0 0 0,4 4-52 0,-9-4-12 0,0-8 0 0,5-4 0 15,-9 8 0-15,4 0 0 0,-4 0 0 0,-1 0 0 16,1-8 0-16,-5 8 0 0,0 0 0 0,-9 0 0 16,0 0 0-16,0 0 0 0,0 0 0 0,0 0-782 15,0 0-159-15</inkml:trace>
  <inkml:trace contextRef="#ctx0" brushRef="#br0" timeOffset="455">889 1595 1350 0,'0'0'60'0,"0"0"12"0,9 4-58 0,5 0-14 16,-9-4 0-16,8 4 0 0,-4 0 128 0,0 0 22 15,1-4 5-15,3 4 1 0,-4 0-64 0,0-4-12 16,5 4-2-16,-5-4-1 0,5 0-5 0,-5 0 0 16,5-4-1-16,-1 4 0 0,1-4-63 0,0 0-8 0,-5 0-9 0,0 0 9 15,0 0 0-15,0-4 16 0,-4 4 0 0,-5 4-1 31,0 0-15-31,-5-9 0 0,0 1 0 0,-4 0 0 16,0-4-14-16,-4 0 1 0,-6 0 0 0,6 0 0 0,-6-4 13 0,1-1 12 0,0 1-3 0,0 0 0 16,4 0-9-16,1 0-12 0,-1-1 2 15,5 1 1-15,4 0 17 0,1 4 3 0,-5 0 1 0,4 0 0 16,5-1-12-16,0 1 0 0,0-4 9 0,0 4-9 16,5 0 0-16,-1 0-20 0,1-4 4 0,4-1 1 31,0 5 15-31,5-4 0 0,-1 4 0 0,-4 0 0 15,5 8 19-15,0 0 6 0,-1-9 2 0,-4 1 0 16,5 4-27-16,-5 0 0 0,5 4 0 0,-1 0 0 16,-3 4-16-16,3 0-9 0,1 0-2 15,-5 0 0-15,0 0-69 0,5 4-13 0,-5-4-3 16,5 4-851-16</inkml:trace>
  <inkml:trace contextRef="#ctx0" brushRef="#br0" timeOffset="894">1873 1315 990 0,'0'0'44'0,"0"13"8"0,0 3-41 0,0-8-11 0,0-8 0 0,0 0 0 16,0 12 67-16,-9-8 11 0,9-4 2 0,0 0 1 15,-5 4-26-15,0-4-6 0,-4 0-1 0,0-4 0 16,0-4-4-16,0 4 0 0,0 4-1 0,0-8 0 0,-5 4-8 16,10-8-2-16,-10-9 0 0,9 5 0 0,-4 0 12 15,0-4 3-15,0-5 0 0,5-3 0 0,-6-12-26 0,1-1-5 16,5 1-1-16,-1-1 0 0,1-3-16 0,-1-1 0 15,1 1 0-15,-1-1 0 0,0 5 24 0,10 3 2 16,-5-7 0-16,5-5 0 0,-1-7-15 0,1 11-3 16,-1 9-8-16,1-1 12 0,4 1-4 0,-5-1 0 15,6-3-8-15,-6-1 12 0,5 9-4 0,0 4 0 16,-4 7-8-16,4-3 12 0,-5 8-12 0,1-4 8 16,4 4-8-16,-4 3 0 15,4 1 0-15,-5 4 0 0,5 4-13 0,-9 4 4 16,0 0-177-16,0 0-35 0</inkml:trace>
  <inkml:trace contextRef="#ctx0" brushRef="#br0" timeOffset="1271">2155 1044 1267 0,'-23'20'56'0,"19"-11"12"0,13 3-55 0,-5 0-13 0,-4-12 0 0,5 12 0 15,4 4 105-15,-5-4 19 0,6 0 3 0,-1 1 1 16,0-1-59-16,-5 0-11 0,5 4-2 0,-4-4-1 16,-5-12-14-16,9 8-2 0,0 8-1 0,-4-3 0 0,-5-13-16 15,9-4-3-15,0-5-1 0,-9 9 0 0,5-4-18 0,4 0 8 16,-5-8-8-16,5-4 0 0,-9-4 0 0,5-4 0 16,-1 3 0-16,1 1 0 0,0-12 0 0,-5 3 0 15,4 5 0-15,-4-8 0 0,0-9 0 0,0 1 0 16,0-5 0-16,0 1 0 0,0-1 0 0,0 5 0 15,-4-5 0-15,4 5 0 0,0-1 0 0,0 5 0 16,0 4 0-16,0-5 0 0,4-3 0 0,1 3 10 16,4 5-10-16,-5 3 8 0,5 1-8 0,0 8 8 15,1 0-8-15,-1 3 8 0,0 5 1 0,4 0 0 16,-3-4 0-16,3 4 0 0,5 4-9 0,1-4 0 16,-6 4 0-16,6 4 0 0,-6-1 0 0,1 1 15 15,-1 4-3-15,-3 0 0 0,-1 4-12 0,0-4 0 0,0 5-9 16,-9-5 9-1,0 0-176-15,0 0-30 0</inkml:trace>
  <inkml:trace contextRef="#ctx0" brushRef="#br0" timeOffset="1459">2046 814 1728 0,'0'0'38'0,"0"0"8"0,18-9 2 15,0 5 0-15,0 0-39 0,1-8-9 0,3 4 0 0,-4 0 0 16,5 4 84-16,-9-4 16 0,4 4 2 0,0 0 1 16,-4 0-55-16,4 8-10 0,-4 8-2 0,0-8-1 0,-1-4-25 0,1 0-10 15,-5 0 8-15,5 4-8 16,-1 4-127-16,1 0-30 0,0 4-7 0</inkml:trace>
  <inkml:trace contextRef="#ctx0" brushRef="#br0" timeOffset="1774">2760 1380 1267 0,'-4'12'28'0,"-10"0"5"0,1-12 2 0,-6 9 1 0,6-5-36 0,-10 4 0 0,-4 0 0 16,4-4 0-16,5-4 92 0,-1-4 12 0,6 4 3 0,-5-4 0 15,8 0-43-15,1-4-8 0,0-13-1 0,5 1-1 16,-1 0-10-16,10 8-1 0,-5 4-1 0,9-5 0 16,-5-15-10-16,5 0-3 0,5 8 0 0,0-1 0 15,-1 1-8-15,1 0-1 0,0-4-1 0,-5-1 0 16,5 1-11-16,-5 0-8 0,0-1 9 0,0 5-9 16,-5 0 0-16,-4 4 0 0,-9-4 0 0,5-1 0 0,-10 9 0 15,0-4 0-15,-8 8 0 0,3 0 0 0,-3 8 0 16,-1 4 0-16,-4 4 0 0,4-4 0 15,0 4-200-15,5-4-47 0</inkml:trace>
  <inkml:trace contextRef="#ctx0" brushRef="#br0" timeOffset="2135">3138 1291 230 0,'0'0'10'0,"0"0"2"15,0 0-12-15,0 0 0 0,-4 0 0 0,-1-4 0 0,1-4 284 0,4-4 55 0,0 0 10 0,4 0 3 16,1-9-204-16,-1 1-41 0,1-8-8 0,-1-1-2 15,6 1-39-15,-6-4-8 0,1-9-2 0,-1 5 0 16,-4-9-28-16,5-3-7 0,-10-1-1 0,1-7 0 16,-1 3-12-16,-9-4 0 0,1 1 0 0,-1-9 0 15,-4 0 0-15,0 0 0 0,-1 9 0 0,-3-9 0 16,4 4 0-16,-1 9 0 0,-3 7 8 0,3 5-8 0,6-5 0 16,4 17 0-16,-1 3 0 15,1 5 0-15,0 12-22 0,5 4-7 0,4 4-2 16,0 0-564-16,0 0-113 0</inkml:trace>
  <inkml:trace contextRef="#ctx0" brushRef="#br0" timeOffset="2496">3507 777 691 0,'-9'-20'30'0,"9"20"7"0,0 0-29 0,0 0-8 0,0 0 0 0,0 0 0 15,0 0 236-15,5-8 47 16,-5 8 9-16,9-8 1 0,0-4-131 0,9 3-26 0,0-3-6 0,0 8-1 16,1 0-57-16,3 0-12 0,-3-4-3 0,3 8 0 15,1 8-9-15,0-4-3 0,-5-12 0 0,5 8 0 16,-5 8-21-16,0 0-4 0,-4-4 0 0,0-4-1 15,-5-8-19-15,4 0-19 0,-4 0 4 0,1 8 1 16,-1-4 14-16,-9 4 0 0,4-8 0 0,-4 8-9 16,0 0-34-16,0 0-6 0,0 0-2 0,0 0 0 15,0 0-149-15,0 0-31 0,-4 12-5 0,-5 4-596 16</inkml:trace>
  <inkml:trace contextRef="#ctx0" brushRef="#br0" timeOffset="2637">3512 1008 1958 0,'0'0'43'0,"18"0"9"0,0 0 1 0,9-4 3 0,-8-4-45 0,12 4-11 16,-3 0 0-16,4 0 0 0,-10-9 104 0,6 5 20 15,-1 0 3-15,-9 0 1 0,0 4-70 0,1-4-14 16,-1 8-2-16,-4 0-1 0,-1 0-28 0,5 4-5 16,-4 0-8-16,0 0 11 0,-5-8-11 0,5 8-16 15,-5 0 4-15,4 0 1 16,1-4-225-16,0 8-44 0</inkml:trace>
  <inkml:trace contextRef="#ctx0" brushRef="#br0" timeOffset="3030">4500 514 1155 0,'4'24'25'0,"1"-11"6"16,-5-13 1-16,0 0 0 0,0 0-32 0,0 0 0 0,0 24 0 0,0-12 0 15,0-12 32-15,0 0-1 0,-9 12 0 0,9-12 0 0,-14-4-8 0,0 8-2 16,1 4 0-16,4 0 0 0,-5 4 5 0,5 1 1 16,0 3 0-16,0 4 0 0,-1 0 29 15,6 0 5-15,-5 9 2 0,9-1 0 16,-5 0-9-16,5-3-2 0,0-1 0 0,0 0 0 0,5 1-19 0,-1-5-4 16,5-4-1-16,-4 4 0 0,4 0-28 0,-4 1 8 15,4-1-8-15,0-4 0 0,0-8 0 0,-4-4 0 16,8 4 0-16,-13-8 0 0,0 0 43 0,9 0 5 15,0-4 2-15,5-4 0 0,-5 0-35 0,0-4-7 16,0 0-8-16,1-4 11 0,-1-1-11 16,0-7 0-16,-5-8 0 15,5-1 0-15,-4 5 0 0,-5-8 0 0,0 3 0 0,-5-3 0 0,1-1 0 0,-1 5-11 16,5 4 11-16,-9 3-8 0,0 9 8 0,5 12 0 16,4 4-9-16,-14 4 9 15,5 8-42-15,-5-4-4 0,0-12-1 0,5 17 0 16,-4 11-135-16,4-4-27 0,-10-12-6 0,10 4-1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2:33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605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578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536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25399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26419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28467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19.408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28 2210 230 0,'0'0'10'0,"0"0"2"0,0 0-12 0,0 0 0 16,-5-4 0-16,1 0 0 0,4 4 107 16,0 0 18-16,0 0 4 0,0 0 1 0,-5 8-29 0,5-8-5 15,0 0-2-15,0 0 0 0,0 12-2 0,0-12-1 0,0 0 0 0,0 0 0 16,-5 12-25-16,5-12-5 0,0 0-1 0,0 0 0 16,5 12-18-16,-5-12-4 0,0 0-1 0,0 0 0 15,0 0-12-15,0 0-2 16,0 0-1-16,0 0 0 15,-5-8 0-15,5 8 0 0,0 0 0 0,-4-4 0 16,4 0 16-16,-5-4 3 16,10 4 1-16,-5 4 0 0,0 0 3 0,4-4 1 0,6 0 0 0,-6 0 0 15,1 0-23-15,-1-1-5 0,1-3-1 0,4 4 0 16,-5-4-1-16,1 0-1 0,-5 8 0 0,0-8 0 16,5 0 13-16,-1 0 4 0,-4 8 0 0,0-8 0 0,5-4-45 0,-1 4-9 15,-4 8-2-15,-4-9 0 0,4 1 24 0,0 8 0 16,-5-8 0-16,5 0 0 0,-4 0 17 0,4 0 5 15,0-4 1-15,0 4 0 0,0 8-34 0,0-8-6 16,0 8-2-16,4-8 0 0,-4-1 31 0,5 1 5 16,-5 0 2-16,4-4 0 0,1 4-19 0,-5 8 0 15,0 0 0-15,0-8 0 0,13 4 0 0,-8-4 0 16,-5 8 0-16,5-4 0 0,-5 4 0 0,4-8 0 16,-4 8 0-16,0-8 0 0,5-1 0 0,-5 9 0 0,0 0 0 15,0 0 0-15,-5-12 0 0,10 4 0 16,-5 0 0-16,0 8 0 0,0 0 0 0,0 0 0 15,4-8 0-15,1 4 0 0,-1-4 0 0,-4 8 0 16,0 0 0-16,0 0 0 0,0 0 0 0,5-8 0 0,-1 4 0 16,1-4 0-16,0 4 0 0,-5 4 0 0,9 0 0 15,-5-4 0-15,1 0 0 0,-1-5 0 0,-4 9 0 0,0 0 0 16,5-4 0-16,-1-4 0 0,1 0 0 0,-1 0 0 16,1 0 0-16,-5 8 0 0,0 0 0 0,0 0 0 15,0-4 0-15,0 4 0 0,0 0 0 0,0 0 0 16,9-4 0-16,-4 0 0 0,-5 0 0 0,4 0 0 15,-4 0 0-15,5 0 0 0,-5 4 0 0,4 0 0 16,1-8 55-16,-5 4 7 0,0 4 2 0,4-5 0 16,1 1-52-16,-5 0-12 0,5 0 0 0,-5 4 0 0,0 0 0 15,0 0 0-15,4-4 0 0,-4 4 0 0,0 0 0 16,0-4 0-16,5 0 0 0,-1 0 0 0,-4 4 0 16,0 0 0-16,0 0 0 0,5-4 0 0,-1 4 0 15,1-4 0-15,-5 4 0 0,4-4 0 0,1 0 0 0,-5 0 0 16,0 4 0-16,0 0 0 0,5-4 0 0,-5 0 0 15,4 0 0-15,-4 0 0 16,5 0 0-16,-5 4 0 0,0 0 0 0,0 0 0 0,0 0 0 0,0 0-12 16,4-4 3-16,-4 4 0 0,0 0 9 0,0 0 12 15,0 0-2-15,5-4-1 0,-1 0-9 0,-4 4 0 16,0 0 0-16,5-4 0 0,9-5 0 0,-14 9 0 16,0-4 0-16,0-4 0 0,9 0 0 0,-5 0 0 15,-4 8 0-15,0 0 0 0,0 0 0 0,0-4 0 16,5-4 0-16,-1 0 0 0,-4 8 0 0,5-4 0 0,-5 0 0 15,0 4 0-15,0-8 0 0,0 8 0 0,4-8 0 16,-4 8 0-16,0 0 0 0,9-4 0 0,-4-5 0 16,0 5 0-16,-5-4 0 0,0 8 0 0,0 0 0 0,4-4 0 15,1-4 0-15,-5 0 0 0,4 0 0 0,-4 8 0 16,5-4 0-16,-5-4 0 0,0 0 0 16,4 4 0-16,-4 4 0 0,5-8 0 0,-1-1 0 0,1 5 0 15,-5 4 0-15,0-8 0 0,5 0 0 16,-5 4 0-16,0-8 0 0,4 8 0 15,-4-4 0-15,5 4 0 0,-5 4 53 0,0-8 9 0,0 0 2 0,4 0 0 16,1 4-52-16,-5 0-12 16,4-5 0-16,1 5 0 0,-1-4 0 0,-4 0 0 0,5 0 0 0,0 4 0 0,-5-4 0 15,4 0 0-15,-4 0 0 0,5 4 0 0,-5-4 0 0,0 0 0 16,4 3 0-16,1 1 0 0,-5 0 0 16,4-4 0-16,-4 8 0 0,0-4 0 0,5-4 0 15,-5 4 0-15,4-4 0 0,-4 4 0 0,0 0-11 16,5-4-5-16,-5 8 0 0,5-8-1 0,-1 4 27 0,-4-4 6 15,5 4 0-15,-5-5 1 0,0 9-17 16,4-4 0-16,-4-4 0 0,5 4 0 0,-1 0 0 0,-4 4 0 16,0-8 0-16,5 4 0 0,-1 0 0 0,5 0 0 15,-9-4 0-15,5 8 0 0,4-4 0 0,-4 0 0 16,-1 0 0-16,1-4 0 0,-5 8 0 0,0 0 0 16,4 0 0-16,1-8 0 0,-5 4 0 0,4-5 0 15,-4 5 0-15,5-4 0 0,0-4 0 0,-5 12 0 16,0 0 0-16,0 0 0 0,0 0 0 0,0 0 0 0,0 0 0 15,9-4 0-15,0 4 14 0,-5-8-1 0,5 4 0 16,-9 4 0-16,0 0-13 0,5-8-18 16,-5 8 4-16,5-8 1 0,-5 8 13 0,0 0 13 0,0 0-2 15,0 0-1-15,9-4-10 0,0 4-14 0,-9 0 3 0,0 0 1 16,0 0 10-16,9-4 0 0,0-4 0 0,0-1 0 16,-9 9 0-16,0 0 0 0,0 0 0 0,0 0 0 15,5-8 0-15,4 0 0 0,-9 8 0 0,9-4 0 16,0-4 0-16,-9 8 0 0,0 0 0 0,0 0 0 15,18 4 0-15,-9-4 0 0,0 0 0 16,-9 0 0-16,0 0 0 0,0 0 0 0,0 0 0 0,0 0 0 0,0 0 13 16,0 0 5-16,0 0 1 0,0 0 0 0,0 0-31 0,0-12-5 15,0 12-2-15,0 0 0 0,0 0 19 16,0 0 0-16,0 0 0 0,9-12 0 0,-4 4 0 0,-5 8 0 16,0 0 0-16,0 0 0 0,14-12 0 0,-14 12 0 15,9-17 0-15,-9 17 0 0,13-8 0 0,-13 8 0 16,0 0 0-16,0 0 0 0,14-12 17 0,-14 12 7 15,0 0 2-15,0 0 0 0,9-8-26 0,-9 8 0 16,9-12 8-16,-9 12-8 0,0 0 0 0,0 0 0 16,0 0 0-16,0 0 0 0,0 0 0 0,9-12 0 15,-9 12 0-15,14-8 0 0,-14 8 0 0,14-12 0 0,-10 4 0 16,-4 8 0-16,14-13 0 0,-14 13 0 0,0 0 0 16,0 0 0-16,9-8 0 0,-9 8 0 0,9-12 0 0,-9 12 0 15,9-12 0-15,-9 12 0 0,14-12 0 0,-14 12 8 31,0 0-29-31,4-12-7 0,-4 12 0 0,14-12-1 0,-14 12 29 16,0 0 0-16,5-8 0 0,4-5 0 0,0 5 0 0,-9 8 0 0,0 0 0 0,4-8 0 16,-4 8 17-16,0 0 10 15,5-8 1-15,-5 8 1 0,0 0-21 0,9-8-8 16,-9 8 0-16,5-12 0 0,-1 0-19 0,5 4-9 0,-4-5-3 0,-1 9 0 0,-4 4 51 16,10-8 9-16,-6 0 3 0,-4 8 0 0,9-8-32 0,-9 8 0 15,5-8 0-15,-5 8 0 0,4-8 0 0,5 4 0 16,-9 4 0-16,5-8 0 0,4 0 0 0,-9 8 0 15,0 0 0-15,0 0 0 0,5-8 0 0,4 4 0 16,-9 4 0-16,4-9 0 0,-4 9 0 0,9-4 0 16,-4-4 0-16,-5 8 0 15,4-4 0-15,1 0 0 0,0-4 0 0,-1 4 0 0,-4 4 0 16,5-4 8-16,-1-4-8 0,-4 8 0 0,0 0 0 0,5-4 0 16,-1 0 0-16,1 0 0 0,-1 0 0 0,-4 4 0 15,0 0 0-15,0-8 0 0,5 4 0 0,4 0 0 16,-4-9 0-16,-5 13 0 0,0 0 0 0,0 0 0 15,4-4 0-15,5 0 0 0,-4-4 0 0,4 4 0 16,-9 4 0-16,5-8 0 0,4-4 0 0,0 4 8 16,0 0-8-16,-5 4 0 0,-4 4 0 0,0 0 0 0,10 0 8 15,-1 0-8-15,-9 0 0 0,4-4 0 16,5 0 8-16,0 4-8 0,-4 0 23 0,-5 0 1 0,0 0 1 16,4-8 0-16,6-5-39 0,-6 5-8 0,5 4-2 0,-4 0 0 15,-1 4 24-15,5 4 0 16,-4 0 0-16,4-4 0 0,-4-4 0 0,4 4 0 0,-5-4 0 15,1 4 0-15,4-4 0 0,0 0 0 0,0 0 0 0,0 4 0 16,-4-4 0-16,4-4 0 0,0 4 0 0,-4 0 0 16,4 0 0-16,-5 0 0 0,5 0 0 0,1 0 0 15,-10 4 0-15,4-4 0 0,5 4 0 0,0-4 0 0,-4 0 0 16,4-1 0-16,-5 5 0 0,6-4 0 16,-6 0 22-16,1 0-1 0,4 0 0 0,0 0 0 0,0-4-33 15,-9 8-8-15,0-8 0 0,0 8-1 0,0 0 21 0,9-4 0 16,0 0 0-16,-4 0 8 0,-5 4 8 15,0 0 0-15,9 0 1 0,0-4 0 16,0 0-17-16,0 4 0 0,0 0 0 0,0-4 0 0,1-4-13 0,-1 4-7 16,0 4 0-16,0-4-1 0,0 4 21 0,0-4 0 15,-4-1 0-15,4 1 8 0,0 0-8 0,0 4 0 0,-5-4 0 16,1 0-11-16,0 0 11 0,-1 0 0 16,5 0 0-16,-4 0 0 0,-5 4 15 0,4 0 5 0,10-4 0 15,-5 0 1-15,-9 4-21 0,0 0 0 0,5-4 0 16,-1 0 0-16,-4 0-12 0,5 0-6 0,4 4-2 15,-5-4 0-15,1 0 20 0,0 4 0 0,-1 0 0 16,1-4 0-16,4 0 0 0,-5 0 0 0,1 0 0 16,-1 0 0-16,5 4 0 0,-4-5 0 0,4 1 0 0,-4 0 0 15,-1 0 0-15,-4 0 0 0,5 4 0 16,-5 0 0-16,0 0 0 0,4 0 0 0,5-8 0 0,-4 8 0 16,0-4 0-16,-5 0 0 0,4 4 0 0,1 0 0 15,-1-4 0-15,1 4 0 0,-1-4 0 0,1 4 0 16,-1-4 0-16,1 4 0 0,0-4 0 0,4 0 0 15,0 0 0-15,0 0 0 0,-5 0 0 0,1 0 0 16,4 0 12-16,-4 0 7 0,-1 0 1 0,1 4 0 0,4 0-32 16,-5-5-5-16,1 5-2 0,4 0 0 0,-9 0 19 15,5 0 0-15,4 0 0 0,0-4 0 16,-5 0 0-16,1 4 0 0,-5 0 0 0,9 0 0 0,-4-4 0 16,4 4 0-16,0-4 0 0,0 0 0 0,0 4 0 0,0-4 0 15,-4 0 0-15,4 4 0 0,0-4 0 0,0 0 0 16,0 0 0-16,0 4 0 0,0-4 0 0,-4 4 0 15,-10-4 0-15,5 0 0 0,5 0 0 0,-1 4 0 16,1-4 0-16,0 4 0 0,-1 0 0 0,5-4 0 16,-4 0 0-16,-1 4 0 0,-4 0 12 0,0 0 5 0,5 0 2 15,-1-4 0-15,1 4-19 0,4 0 0 16,-4 0 0-16,-1-13 0 0,5-11 0 0,0 8 0 16,-4 12 0-16,-1 4 0 0,10 12 0 0,-5 4 0 15,0-12 0-15,0 4 0 0,-4-8 0 16,9-4 0-16,-5-4 0 0,0 4 0 0,0 4 0 15,0 0 0-15,0 0 0 0,5-4 0 0,-5-4 0 16,0 4 0-16,-9 4 0 0,14 0 0 0,-14 0 0 0,9 0 0 0,-9 0 0 0,0 0 0 16,0 0-11-16,9 4-5 15,-9-4-2-15,14 0 0 0,-14 0 18 0,13 4 0 0,-13-4 0 16,9 4 0-16,0-4 11 0,5 4 5 0,-14-4 2 16,0 0 0-16,14 0-18 0,-5-4 0 0,5 4 0 15,-5 0 0-15,0 8 0 0,0-4 0 0,-9-4 0 16,14 0 0-16,-1 8 0 0,-4-4 0 0,5 1 0 0,0-1 0 15,-1 0 0-15,1 0 0 0,0 0 0 0,4 0 0 16,-5 0 0-16,1 0 0 0,4 0 0 0,-4 0 0 0,4 0 0 16,0 0 0-16,-4 0 0 0,4 0 0 0,-4 0 0 0,0 0 0 15,-1 0 0-15,-4 4 0 0,5-4 0 0,0 0 0 16,-14-4 0-16,9 9 0 0,0-1 0 0,0-4 0 16,-9-4 0-1,9 0 0-15,-9 0 0 0,0 0 0 0,9 8 0 0,-9-8 0 0,0 0-10 0,0 0-6 16,14 4 0-16,-10 4-1 0,5 0 17 0,-4-4 0 15,-5-4 0-15,14 8 0 0,-1-4 0 0,1 0 0 16,-9 8 0-16,4-3 0 0,-9-9 0 0,9 0 0 16,-9 0 0-16,13 8 0 0,-3 4 0 0,3-4 0 0,-13-8 0 15,9 0 0-15,-9 0 0 16,14 0 0-16,-14 0 0 0,9 4 0 0,-9-4 0 0,14 0 0 0,-5 4 0 16,-9-4 0-16,0 0 0 0,14 4 0 0,-1-4 0 15,-13 0 0-15,0 0 0 0,9 4 0 0,5-4 0 0,-5 4 0 16,-9-4 10-16,14 4 6 0,-5-4 0 0,-9 0 1 15,9 4-27-15,0 0-6 0,-9-4 0 0,9 8-1 16,5-4 17-16,-5 0 0 0,-9-4 0 0,9 0 0 16,-9 0 10-16,9 4 6 0,0 5 0 0,-9-9 1 15,0 0-27-15,14 4-6 0,-5 4 0 0,0-4-1 16,-9-4 17-16,9 4 0 0,5 0 0 0,-5 0 0 16,0 0 10-16,0-4 6 0,5 0 0 0,-5 0 1 0,0 4-25 15,0 0-6-15,5 4-1 0,-1-4 0 0,-3-8 15 16,-1 4 0-16,4 4 0 0,-4-4 0 0,1 4 0 15,-1 0 0-15,-9-4 0 16,13 0 0-16,-4 4 0 0,0 4 0 0,1 0 0 0,-1-3 0 0,-9-5 0 0,0 0 0 16,9 4 0-16,-9-4 0 0,9 4 0 0,5-4 0 15,-5 4 0-15,-9-4 0 0,0 0 12 0,0 0 1 16,9 4 1-16,-9-4 0 0,0 0-14 0,13 4 0 16,-3 8 0-16,3 0 0 0,1-12 0 0,0 0-18 15,-14 0 4-15,13 4 1 0,-4 0 13 0,0 0 0 16,0 0 0-16,-4 0 0 0,4 0 0 0,-4-4 0 15,4 4 0-15,-9-4 0 0,9 4 0 0,0-4 0 16,5 0 0-16,-1 0 0 0,-4 13 8 0,1-5 4 0,-6 0 0 16,10-4 1-16,-14-4-13 0,9 8-18 0,-5-8 4 15,6-4 1-15,-1-8 13 0,0 8 0 0,0 4 0 16,-5 8 0-16,6 4 0 0,-1-4 0 31,-5-8 0-31,5 0 0 0,-4-8 0 0,-5 8 0 0,0 8 0 0,4 4 0 0,1-4 0 0,-1 0 0 0,1-4 0 0,0 4 0 16,-5-8 0-16,4 5 0 0,5 3 0 0,-4-8 0 15,-1 4 0-15,1-8 0 16,-1 4 0-16,-4 0 0 0,0 0 0 0,5 4 0 0,0 0 0 0,4-4 0 16,-5 8 0-16,1 0 0 0,-5-8 0 0,9 4 0 15,-5-4 0-15,6 0 0 0,-6 4 0 16,1 4 0-16,-1-8 0 0,5 4 0 0,-4 0 0 0,-1-4 0 0,1 0 0 16,-5 0 0-16,0 0 0 0,9 0 0 0,-4 0 0 0,4 0 0 31,-9 0 0-31,4 4 0 0,1 0 0 0,-1-4 0 0,1 0 0 0,-5 0 0 0,4 4 0 0,1 4 0 15,0 0 0-15,-1 1 0 0,-4-9 0 0,5 8 0 16,-1 0 0-16,5 0 0 0,-4 0 0 0,-1-4 0 16,1 0 0-16,0 0 0 0,-1 4 0 15,1 0 0-15,-1 0 0 0,5-4 0 0,-4 5 0 0,-1-5 0 16,6 0 0-16,-6 0 0 0,5 0 0 16,-4 0 0-16,-1 0 0 0,1 4 0 0,-1-4 0 0,6 0 0 0,-6 0 0 15,5 4 0-15,0 0 0 0,0 0 0 0,-4 4 8 16,4-3-8-16,-4-5 0 0,-1 8 0 0,1 4 0 15,4 0 0 1,4-8 8-16,1 0-8 0,-5 0 0 16,5 5 0-16,4-5 8 0,-4 0-8 0,-1 0 0 15,1 0 0-15,0-4 0 0,-1 4 0 0,6 0 0 16,-1-4 0-16,-5 4 10 0,1-4-10 0,4 4 8 0,1 1-8 16,-10-5 0-16,4 4 0 0,-4-4 8 0,5 4-8 15,-5-4 0-15,0 0 0 0,5 0 0 0,0 4 8 16,-5-4-8-16,0 4 0 0,0-4 0 0,5 4 0 15,-5 0 0-15,4 5 0 0,-4 3 0 0,1 0 0 0,-1-8 0 16,-5 0 0-16,5-4 0 0,-4-4 0 0,4 0 0 16,-4 0 0-16,4 4 8 0,-5 4-8 0,5 0 0 15,-4 5 0-15,4-1 0 0,0-4 8 0,5 4 0 16,-5 0 0-16,0-4 0 0,0 4 0 0,0-4 2 16,0 0 0-16,5 1 0 0,-5 3 0 0,5-4-2 15,-1 4 0-15,-4-4 0 0,1 0 0 0,-1 0-8 16,0-4 0-16,0 4 9 0,-5-8-9 0,6-8 0 0,-6 8 0 15,-4 0 0-15,5 4 0 0,-5-4 0 0,0 0 0 16,0 0 0-16,0 0-8 16,0 0-74-16,0 0-14 0,0 0-4 0,0 0-796 15,-14 8-159-15</inkml:trace>
  <inkml:trace contextRef="#ctx0" brushRef="#br0" timeOffset="1918">7103 1546 172 0,'0'0'16'0,"0"0"-16"0,0 0 0 0,0 0 0 0,9 24 52 0,-5-12 7 0,-4-20 1 0,0 8 1 0,0 0-41 16,0 0-8-16,0-12-1 0,0 4-1 16,0 8-10-16,0 0 0 0,0 0 0 0,0 0 0 15,0 0 0-15,10-8 0 0,-6 0 0 0,5 4 0 0,-4 0-21 0,-5 4 0 16</inkml:trace>
  <inkml:trace contextRef="#ctx0" brushRef="#br0" timeOffset="3176">7148 1331 565 0,'0'0'12'0,"0"0"2"0,0 0 1 0,0 0 2 0,0 0-17 16,0 0 0-16,0 0 0 0,0 0 0 0,-4 4 57 0,4-4 8 0,0 0 2 0,0 0 0 0,-5 0-24 0,1 0-5 15,-5 5-1-15,9-5 0 0,0 0 43 0,0 0 9 16,0 0 2-16,-5-5 0 0,5 5-22 0,0 0-4 31,0 0-1-31,0 0 0 0,-5-8 0 0,5 8 0 16,0 0 0-16,0 0 0 0,0 0 0 0,0 0-1 15,0 0 0-15,0 0 0 0,0 0-15 0,0 0-4 0,0 0 0 0,0 0 0 16,0 0-18-16,0 0-4 16,-4 8-1-16,4 1 0 0,0-1 13 0,0 0 2 0,0 4 1 0,0-4 0 15,0 8-13-15,0-4-2 0,9 0-1 16,-4 5 0-16,-1-5-12 0,5 8-9 0,5-8 12 16,-5 4-12-16,-4 1 58 0,8-5 5 0,1 4 1 0,4-4 0 15,-9 0-44-15,0-4-9 0,5-8-2 0,4 4 0 16,-9 4 3-16,5-4 0 0,0 5 0 15,4-5 0-15,-9 0-12 0,5-4 0 0,-1 0 0 0,-4 4 8 16,5-4-8-16,0-4 0 0,-5 4 0 0,4 0 8 16,-4-4-8-16,5 0 0 0,-5-1 0 0,5-3 0 15,-5 4-23-15,0 0 0 0,0-4 0 0,0 0 0 0,-9 8 35 16,9-8 8-16,1 0 0 0,-6 0 1 0,5 4-33 16,-4-4-8-16,4-4 0 0,-5 3-1 0,1 1 21 15,-5 8 0-15,0 0 0 0,0 0 0 16,5-8 0-16,-5 0 0 0,0-4 0 0,0 4 0 0,0-4 0 15,0 12 10-15,0 12-1 0,0 0 0 0,0-12-9 0,0 0 0 16,0 0 0-16,0 0-11 0,0 0 11 0,0 0-10 16,0 0 10-16,0 0-10 0,-10-4 10 0,10 4 0 15,-4 4 10-15,-1 0-10 0,1 4 8 0,-1 4-8 16,1-4 0-16,4 13 9 0,-5-1-9 0,5 8-11 16,-4-3 3-16,4-1 0 0,0 8 32 0,0-3 6 15,-5-5 2-15,0 4 0 0,1 4-12 0,4-3-1 0,-9 3-1 16,4 5 0-16,1-5-10 0,-1 4-8 0,1 5 12 15,-1-5-12-15,-4 5 13 0,4-5-4 0,1 5-1 16,-1-1 0-16,-4-7-8 0,0-1 0 0,4-8-12 0,1 5 12 16,-10-9-9-16,5-4 9 0,5 4 0 0,-1-4 0 15,-9-4 0-15,1-3-8 0,-1 3 8 0,5-4 0 16,-5 0 0-16,5 0-8 0,-4 0 8 0,3-4 0 16,1 0-11-16,0 0 11 0,-4-4-10 0,-1 8 10 15,0-8-17-15,5 4 2 0,0-8 1 0,0 4 0 16,0 0-3-16,9 0-1 0,0 0 0 0,-5-8 0 15,1 4 7-15,-1-4 2 0,5 0 0 0,-4 0 0 0,4 0 9 16,0 8-12-16,4-8 12 0,5-8-12 0,-9 3 12 16,5 1 0-16,4-4 0 0,-5 4 0 0,1-4 0 0,4 0 0 15,-4-1 0-15,8 5 0 0,1 0-13 0,-5 8-1 16,-9 4 0-16,0 0 0 0,9-8 14 0,0 0 0 16,-9 8 0-16,0 0 10 0,5-4-10 0,9 0 10 15,-1 0-10-15,-4 4 10 0,-9 0-10 0,9 0 12 16,5 0-12-16,-9 12 12 0,-1 12-4 0,1-12-8 15,4-4 12-15,-9-8-4 0,4 8 2 0,1 1 0 16,4-1 0-16,-4 0 0 0,-1 0 0 0,1 0 0 16,-1 4 0-16,1-4 0 0,-1 4 21 0,1-4 4 15,-1 0 1-15,6 1 0 16,-6-1-51-16,5 0-9 0,-9-8-3 0,14 4 0 16,-5 0 27-16,5 4 0 0,-1-4 9 0,1 4-9 0,0 4 24 0,-1-4-3 15,6-8 0-15,-6 0 0 0,5 4-21 0,-4 0 0 0,4-4 0 16,-4 4 0-16,-5-4 0 0,5 0 0 0,-1 0 0 0,1 0 0 15,0-4 0-15,-5 4 0 0,4-4 0 16,1 0 0-16,4 0 10 0,-4 0-2 0,0 0-8 16,-5 0 12-16,4 0-12 0,-4 0-8 0,1 0 8 0,-1 0-13 15,-9 4 13-15,4-8 0 0,5 8 0 0,-9 0 0 16,0 0 0-16,0 0 0 0,0 0 0 0,0 0 0 16,0 0-108-16,0 0-15 15,0 0-3-15,0 0-1026 0</inkml:trace>
  <inkml:trace contextRef="#ctx0" brushRef="#br0" timeOffset="3946">8063 2671 1036 0,'0'0'46'0,"0"0"10"0,5 8-45 0,0 0-11 15,-1 4 0-15,1-8 0 0,-1 4 104 0,1-4 20 16,4 5 3-16,0-5 1 0,0 4 0 0,0-4 0 16,0 4 0-16,5-4 0 0,0 0-52 0,-1 0-9 15,1-4-3-15,-5 4 0 16,0-4 0-16,5-4 0 0,-5-4 0 0,5 4 0 0,-5 0-51 0,4-4-13 16,-4 4 0-16,1-4 0 0,-1-1 0 0,0 1 0 15,0 0 0-15,0 0 0 0,-5 0 0 0,-4-4 0 16,10 4 0-16,-10 0 0 0,0 0 0 0,-5-4 0 15,0-1 0-15,1 1 0 0,-5 4 0 0,0 0 0 16,0 0 0-16,-5-4 0 0,5 4-11 0,-5 0-5 0,1 0 0 16,-1-5-1-16,0 1 27 0,1 4 6 0,-6-4 0 15,10 4 1-15,0 8-17 0,0-4 0 0,0-12 0 16,0 4 0-16,4 3 0 0,5-3-12 0,-4 0 1 0,-1 0 1 16,5 4 10-16,0 0 0 15,0 4 0-15,0 0-8 0,5-4 8 0,-1 4 16 0,-4 4-4 0,5-4-1 16,4 0-11-16,-5-5 0 0,6 5 0 15,-1 0 0-15,0 0 0 0,0 0 0 0,0 0 0 0,5 4 0 16,4 0 0-16,-4-4 0 0,-1 4 0 0,1 0 0 16,4 0 56-16,0 0 7 0,0 0 1 0,5 0 0 0,-5 0-64 15,1 4-28-15,-1-4 3 0,-4 0 0 0,-1-8 40 16,1 4 8-16,0-4 1 0,-5 8 1 16,0-4-173-16,0-4-36 15,0 8-6-15,0-8-795 0</inkml:trace>
  <inkml:trace contextRef="#ctx0" brushRef="#br0" timeOffset="6538">5309 1615 806 0,'0'0'36'0,"0"0"7"0,0 0-35 0,0 0-8 0,0 0 0 0,0 0 0 16,0 0 104-16,0 0 20 0,0 0 3 0,0 8 1 15,0 4-2-15,-5 0 0 0,5 0 0 0,0-12 0 16,0 0-48 0,0 0-10-16,0 0-1 0,0 8-1 0,0-8-2 0,0 8 0 0,0-8 0 0,0 0 0 15,0 13-51-15,5-5-13 0,-5-8 0 0,9 12 0 0,-9-12 54 0,9 8 8 16,0 0 2-16,0 0 0 0,5-4-52 0,-5 4-12 16,-9-8 0-16,14 0 0 0,-1 0 0 0,-3 0 0 15,-1 0 0-15,-9 0 0 0,9 0 0 0,0-4 0 16,0 0 0-16,-4-4 0 0,-5 8 0 0,4-4 0 15,1-4 0-15,-5 0 0 0,0-4 0 0,-5 4 0 16,1-5 0-16,-1 1 0 0,0 0 0 0,1-4 0 16,-1 0 0-16,1 0 0 0,-5-1 0 0,4 1 0 15,1 0 0-15,-1 0 0 0,0-4 0 0,5-1 0 16,0-3 0-16,0 0 0 0,0 0 0 0,5-1 0 16,-5 1 0-16,5-4 0 0,4 3 0 0,0 9 0 15,-5-4 0-15,5 4 0 0,-4-5 0 16,4 5 0-16,0 0 0 0,0 0 0 0,-4 4 0 0,9-4 0 0,-1 3 0 0,-4 1 0 15,0 4 0-15,1 0 0 0,3 0 0 0,-4 0 0 16,-4 4 54-16,4 0 8 0,5 0 2 0,-5 0 0 16,0 0-52-16,4 4-12 0,-3 0 0 0,-1 0 0 15,0 4-48-15,0 0-13 16,5-4-3-16,-5 4 0 0,-9-4-102 0,0 0-21 0,4 8-4 0,1 8-692 16</inkml:trace>
  <inkml:trace contextRef="#ctx0" brushRef="#br0" timeOffset="6774">5345 1505 1267 0,'0'-28'56'0,"0"24"12"0,0 4-55 0,0 0-13 15,0 0 0-15,0 0 0 0,5-4 105 0,4-4 19 16,0 8 3-16,0-4 1 0,0 4 0 0,0 0 0 15,5-4 0-15,-5 4 0 16,0 0-103-16,5 0-25 0,0 0 0 0,-1 4 0 0,1-4 56 0,0 0 7 16,-1 0 1-16,6 0 0 15,-6 0-103-15,1 0-20 0,-5 0-4 0,0 0-948 0</inkml:trace>
  <inkml:trace contextRef="#ctx0" brushRef="#br0" timeOffset="7041">5778 1979 1728 0,'0'0'38'0,"0"0"8"0,4 8 2 0,-4-8 0 0,-4-8-39 0,4 0-9 15,0 0 0-15,0 0 0 0,0-4 71 0,0-1 12 16,-5 1 2-16,5 0 1 0,0 4-42 0,-4-4-9 16,4 4-2-16,0-4 0 0,4-1-16 0,-4-3-3 15,-4 4-1-15,4 8 0 0,0 4-13 0,0-8 0 16,0-8 0-16,4 4-656 16,-4 0-125-16</inkml:trace>
  <inkml:trace contextRef="#ctx0" brushRef="#br0" timeOffset="7904">8833 2529 345 0,'0'0'31'0,"0"0"-31"15,0 0 0-15,0 0 0 0,-5 4 177 0,1 4 30 16,-1 1 5-16,1-1 2 0,-5-8-86 0,4 4-18 15,-4-4-3-15,4 0-1 0,-4-4-32 0,5 4-6 16,-1-4-2-16,-4 0 0 0,4-5-3 0,-4 1-1 16,5 4 0-16,-5-4 0 0,4-8-50 0,-4 0-12 15,4-4 0-15,1 3 0 0,-5-3 0 0,4-4 0 16,-4 0 0-16,5-5 0 0,-5 1 54 0,4-17 8 0,0-3 2 0,1 3 0 16,4 1-52-16,-5-1-12 0,5 1 0 0,5 7 0 15,-5 1 0-15,4 0 0 0,1 3 0 0,0 1 0 16,-1 3 0-16,1 5 0 0,4 0 0 0,-5 8 0 15,1 0 0-15,4-1 0 0,-5 5 0 0,1 0 0 16,0 0 20-16,4 4 2 16,-5 0 0-16,1-4 0 0,-5 4-22 0,4-1 0 0,-4 5-12 0,5-4 4 15,-10 4-140-15,5 4-27 0,0 0-5 0,0 0-2 16</inkml:trace>
  <inkml:trace contextRef="#ctx0" brushRef="#br0" timeOffset="8328">8988 2335 1036 0,'0'0'46'0,"0"0"10"0,9 4-45 0,0 0-11 16,-9-4 0-16,9 4 0 0,0 4 112 0,0-4 20 15,5 0 4-15,-5 0 0 0,0-4-64 0,0 0-14 16,0 4-2-16,-9-4-1 0,9-4 26 0,-4 4 6 16,4 0 1-16,-9 0 0 0,9 0-43 0,-4 4-8 0,-5-4-1 0,9-4-1 15,-5 4-24-15,1-8-11 0,-1 4 10 0,1-4-10 16,-5-4 9-16,0 0-9 0,0-4 8 0,0-4-8 16,0-5 0-16,0-3 0 0,0-4 8 0,0-5-8 15,0-3 0-15,-5 3 10 0,5 1-10 0,0 7 10 16,0 1-1-16,0-4 0 0,0 3 0 0,5-3 0 15,-5 4-22-15,0-1-5 16,0 1-1-16,5 4 0 0,-1-1 19 0,1 5 0 0,-1-4 0 0,1 4 0 16,-1-5 26-16,1 1 9 0,-5-4 1 0,9 4 1 15,-4-1-8-15,4 5-1 0,-5 0-1 0,5 4 0 0,0-1-27 16,-4 1 0-16,4 0 0 0,-4 4 0 0,8 4 0 0,-4 0-12 16,-4 0 0-16,-1 0 1 0,6 4 11 0,-6-1 0 15,5 1 8-15,-9 4-8 16,0 0-41-16,0 0-13 0,0 0-2 0,0 0-620 15,0 17-123-15</inkml:trace>
  <inkml:trace contextRef="#ctx0" brushRef="#br0" timeOffset="8533">9001 1987 1497 0,'0'0'66'0,"9"-4"14"0,10 4-64 0,-6-8-16 15,-4 4 0-15,10 0 0 0,-6 4 106 0,5 0 18 0,-4 0 3 0,0-4 1 16,-1 0-20-16,1 4-4 0,-5 0-1 0,-9 0 0 16,0 0-63-16,0 0-12 15,9 0-2-15,5 4-1 0,0 0-35 0,-1 0-7 0,1 0-2 0,0 0 0 16,-5 4-225-16,4-4-46 0</inkml:trace>
  <inkml:trace contextRef="#ctx0" brushRef="#br0" timeOffset="8800">9507 2525 576 0,'0'0'25'0,"0"0"6"0,4-8-31 0,-4 0 0 16,5-4 0-16,-5 4 0 0,0 0 262 0,4 0 46 15,-4 0 10-15,0-1 2 0,0 1-172 0,0-8-33 16,0 0-7-16,0 4-2 0,0-4-67 0,0 8-14 16,-4 4-2-16,4-5-1 0,-5-11-14 0,5 0-8 15,-4 8 8-15,4-4-8 0,-5-1 0 0,5-3 9 16,0-4-9-16,5 4 0 16,-5 8-72-16,4-1-20 0,1 1-5 0,-1 4-789 0</inkml:trace>
  <inkml:trace contextRef="#ctx0" brushRef="#br0" timeOffset="9067">9875 2533 1497 0,'0'0'32'0,"0"0"8"0,14-4 0 16,-5 0 4-16,0 4-36 0,0-4-8 0,1-4 0 0,-1 0 0 0,4-8 68 0,-8 4 11 15,4-4 2-15,0-1 1 0,0-3-29 16,-4 0-5-16,4-4-2 0,-5-9 0 0,-4 1-30 0,0-21-5 16,-4 1-2-16,-1-5 0 0,-8-4-9 0,-1 9 0 15,-4 3 0-15,0 1 8 0,4-1 44 0,-4 0 8 16,-1 1 1-16,1-1 1 16,0 1-98-16,0 3-19 0,-5-3-4 0,5 7-1 0,0-3 41 0,-1 7 8 15,10 1 2-15,-4 7 0 16,4 5-128-16,4 4-26 0,0 0-5 0</inkml:trace>
  <inkml:trace contextRef="#ctx0" brushRef="#br0" timeOffset="9428">10317 1866 1497 0,'0'0'32'0,"0"0"8"0,0 0 0 0,9 0 4 0,-9 0-36 15,14 0-8-15,-5 0 0 0,5 4 0 0,-5-4 104 0,4 0 20 16,1-4 3-16,0 0 1 0,-5 4-52 0,4 0-9 15,1-4-3-15,4 4 0 0,1 0 0 0,-1-5 0 16,5 1 0-16,-5 4 0 0,-5-4-51 0,6 4-13 16,-6 0 0-16,5 0 0 0,1 0 0 0,-1-4 0 15,-4 4 0-15,-1 0 0 0,-13 0 0 0,9 4 0 16,5 4 0-16,0-3 0 16,-14-5-48-16,0 0-13 0,0 12-3 0,0-4 0 15,-5 0-123-15,-4 4-25 0,4-4-4 0</inkml:trace>
  <inkml:trace contextRef="#ctx0" brushRef="#br0" timeOffset="9616">10394 2165 1267 0,'0'0'56'0,"0"0"12"0,10 0-55 0,3 0-13 0,-4 4 0 0,5 0 0 16,4 0 156-16,-4 4 29 0,4 13 6 0,0-17 1 16,10-21-103-16,-10 1-20 0,0 8-4 0,0 0-1 15,5 4 0-15,0-4 0 0,0 4 0 0,-1-4 0 16,1 8-51-16,-5 4-13 0,5 0 0 0,-9 0 0 15,4 4 0-15,-4-8 0 0,4-8 0 0,-5 4 0 16,-3 0-202-16,-10 4-43 0,22 8-9 16,-22-8-2-16</inkml:trace>
  <inkml:trace contextRef="#ctx0" brushRef="#br0" timeOffset="10044">11264 1764 1036 0,'0'0'23'0,"0"0"5"0,0 0 0 0,0 0 1 0,-14 0-29 0,5 4 0 16,0 1 0-16,-4-1 0 0,-6-4 57 0,1 4 6 15,0 4 1-15,0 0 0 0,-1 0 0 0,1 4 0 16,0 4 0-16,4 0 0 0,-4 1 0 0,9 3 0 0,-5-4 0 0,10 12 0 15,-5 5-49-15,4-1-15 16,1 5 8-16,4-1-8 0,4 0 0 0,1-3 0 0,4-9 0 0,-5-4 0 16,10 1 45-16,0-1 15 0,4 4 4 0,0 0 0 15,5-3 0-15,0-5 0 0,-5 4 0 0,9-4 0 16,-4-8-52-16,0 0-12 0,-5-4 0 0,-4-4 0 16,-5-4 0-16,4-4 0 0,6 0 0 0,-6-8 0 15,1-4 0-15,0 0 0 0,-1-13 0 0,1 1 0 16,-10-5 0-16,1-7 0 0,-5-1 0 0,-5-3 0 15,1 3 0-15,-1 1 0 0,-8 3 0 0,4-3 0 0,-1-1 0 16,1 5 0-16,-4-1 0 0,4 5 0 0,-5-1 0 0,0 9 0 16,1 4 0-16,-1 8 0 15,9-5-48-15,-4 9-13 0,0 4-3 0,5 4 0 16,4 4-102-16,0 0-21 0,0 0-4 0,-19 24-1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31 5410,'-3'0'11970,"12"0"-10763,280-15 1769,15 0-5320,-302 15 520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56.0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3392 831 0,'0'0'18'0,"0"0"4"0,0 0 1 0,0-5 1 0,0 1-24 0,0 4 0 0,0 0 0 0,0 0 0 15,0 0 56-15,0 0 6 0,0 0 2 0,0 0 0 16,0 0-6-16,0 0-1 0,0 0 0 0,0 0 0 15,0 0 6-15,0 0 1 0,0 0 0 0,0 0 0 16,0 0-64-16,0 0 0 0,0 0-9 0,0 0 0 16,0 0 9-16,0 0 11 15,0 0-3-15,0 0 0 0,4 9-8 0,-4-9 0 0,0 0 0 0,0 0 0 0,9 12 56 0,-9-12 5 16,0 0 2-16,0 0 0 0,10 8-31 0,-10-8-7 16,9 8-1-16,-9-8 0 0,0 0 0 15,0 0 0-15,0 0 0 0,0 0 0 0,9 4-12 0,0 4-4 31,-9-8 0-31,9 0 0 0,-4-8 0 0,-1 0 0 16,1 0 0-16,-1 4 0 0,5-4 0 0,-9 4 0 0,0 4 0 0,0 0 0 0,0 0-8 0,0 0-9 16,0 0 9-16,0 0-13 0,14 16 13 0,-14-16 0 15,0 0 0-15,9-4 0 0,-4 4 12 0,4 0 6 16,0 0 1-16,-9 0 0 0,0 0-31 0,0 0-5 31,14 0-2-31,-10 0 0 0,-4 0 19 0,0 0 0 0,9-4 0 0,5 0 0 0,-10 4 0 0,5 4 0 31,1 12 0-31,-6 0 0 0,1-4 0 0,-5-12 0 16,0 0 0-16,9-4 0 0,0-4 0 0,-5 0 0 0,1 4 0 16,0 0 0-16,4 4 21 0,-5-4 8 0,1 0 2 15,-5 4 0 1,0 0-50-16,9-4-9 0,-9 4-3 0,4-4 0 0,-4 0 31 0,0 4 0 0,10 0 0 16,-10 0 0-16,4 8 20 0,-4-8 11 15,0 0 1-15,9 4 1 0,-4-8-33 0,4 4 0 0,-9 0 0 0,0 0 0 16,4-8 0-16,-4 8 0 0,0 0 0 0,0 0 0 15,5-4 8-15,0 8-8 0,4 4 0 16,-9-8 0-16,4-4 0 0,1-4 0 0,4 3 0 0,-9 5 0 16,0 9 30-16,0-9-1 0,9 4 0 0,-5-4 0 15,-4 0-46-15,5 0-10 0,4-4-1 16,-4 4-1-16,-5 0 29 0,9 0 0 0,-5-4 0 0,1 4 0 16,-5 0 22-16,4 0 4 0,6-5 1 15,-10 5 0-15,0-4-27 0,0 4 0 0,0 0 0 0,0 0 0 0,0 0-15 0,0 0-8 16,0 0-1-16,0 0-1 0,9 0 25 0,-5 9 0 15,1-1 0-15,4 4-8 0,-5-4 8 16,-4-8 0-16,0 0 0 0,0 0 0 0,0 0 0 0,0 0 0 16,10-4 0-16,-10 4 0 0,0 0 0 0,0 0 0 15,0 0 0-15,0 0 0 0,0 0 0 0,9-4 0 16,-5 4 0-16,-4 0 0 0,0 0 0 0,0 0 8 16,0 0-8-16,9 0 0 0,-4 0 0 0,-5 0 0 15,0 0 0-15,4-4 0 0,1 0 0 0,0 0 0 16,-5-4 0-16,0 8 8 0,4 12-8 0,-4-12 0 15,0 0 0-15,0 0 0 0,0-8 18 0,0-1 2 16,0 9 1-16,0 0 0 0,0 0-34 0,0 0-7 0,0 0-2 16,0 0 0-16,0 0 22 0,0 0 0 0,0 9-9 0,0-9 9 15,0 0 0-15,0 0 0 0,0 0 0 0,5-9 0 16,-5 9 0-16,0 0 0 0,0 0 0 0,0 0 0 16,0 0 0-16,0 0 0 0,0 0 0 0,0 0 0 15,0-12 0-15,0 0 0 16,0 12 0-16,0 0 0 0,0 0 0 0,0 0 0 0,0 0 0 0,0 0 0 15,0-12 20-15,0 0 2 0,4 4 0 0,-4 8 0 16,0 0-35-16,0 0-7 0,-4-8-2 0,4 8 0 16,0 0 22-16,0 0 0 0,0 0 0 0,0 0 0 0,0-8 0 15,0 8 8-15,0 0-8 0,0 0 12 0,0 0-12 16,0 0 10-16,0-8-10 0,0 8 10 0,0 0-10 16,0-9 0-16,0-7 0 0,0 8 8 0,0-4-8 15,0 4 0-15,0 8 0 0,0 0 0 0,0 0 0 0,0 0 0 16,0-12 0-16,-5 0 0 0,5 12 0 0,0 0 0 15,0 0 0-15,0 0 0 0,0 0 8 0,0-8-8 16,0-1 8-16,0 9-8 0,0-12 8 0,0 4-8 16,0 8 0-16,0-8 8 0,0 8-8 0,0 0 0 15,0 0 0-15,0-8 0 0,5 0 12 0,-5 8 0 16,0 0 0-16,0 0 0 0,0-8-12 0,0-4 0 16,0 12 0-16,0-8 8 0,0 8-8 0,0 0 0 0,0 0 0 15,0-13 0-15,0-3 0 0,0 16-19 0,0 0 3 16,0 0 1-16,0-12 27 0,0-4 6 0,0 12 1 15,0 4 0-15,0-8-19 0,0 8 8 0,0 0-8 16,0 0 0-16,0 0 11 0,0 0-11 0,0-16 10 0,0 8-10 16,0 8 9-16,0 0-9 15,0 0 8-15,0-5-8 0,0-7 0 0,0 4 0 0,0-4 0 0,0 4 0 16,0 4 0-16,0 4 0 0,0-8 0 0,0 0 0 16,0 8 0-16,0 0 0 0,0 0 8 0,-5-8-8 0,5-4 0 15,0 12 0-15,0-9 0 0,0-3 8 0,0 4-8 16,0 8 0-16,0 0 0 0,0-8 0 0,0 0 28 15,0 0 1-15,0 8 0 0,0-12 0 0,0 4-42 16,0 8-9-16,0-12-2 0,0 3 0 0,0 1 39 16,0 0 7-16,-4 0 2 0,4 8 0 0,0-12-33 15,0 4-7-15,0 0 0 0,0 8-1 0,0 0 17 0,0 0 0 16,0 0 0-16,-5-8 0 16,5 0 8-16,0-9-8 0,-5-3 0 0,5 4 9 15,0 0 2-15,5 8 0 0,-5-4 0 0,0-1 0 0,-5 5-11 16,5 0 0-16,-4 0-12 0,4 0 12 0,-5 0 0 0,5-4 0 15,0 4 0-15,-4-4 0 0,4-1 0 16,-5 9 0-16,5 4 0 0,0 0 8 0,0-8-8 0,0 0 10 16,0-4-10-16,0 4 10 0,-4 0-10 0,4 0 10 15,0 4-10-15,0-4 10 0,0 0-10 16,0 0 8-16,0-1-8 0,0 1 8 0,-5 4-8 16,5-4 0-16,0 0 9 0,0 0-9 0,5-4 0 0,-5 8 9 15,0-4-9-15,0 0 0 0,0 0 0 0,0 8 0 0,0 0 0 0,0-13 0 16,0 5 8-16,0 0-8 0,0-4 0 0,0 12 0 15,0 0-10-15,0 0-9 0,0-8-1 16,0-4-1-16,0 4 37 0,-5-4 8 0,5 12 2 0,0-9 0 16,0 9-26-16,0-8 0 0,0-4 8 0,0 4-8 15,5 0 0-15,-5 0 0 0,0 8 0 0,0-8 8 0,0 0-8 16,0 8 0-16,0-8 0 0,0 8 0 0,0-8 0 16,0 8 0-16,0-9 0 0,0 9 0 0,0-8 0 15,0 0 8-15,0 0-8 0,0 0 0 0,0 0 0 16,0 4 0-16,0-4 8 0,0 0-8 15,0 8 0-15,0-8 0 0,0 0 0 0,0 0 0 0,4-1 0 0,-4 5 0 16,0 4 0-16,0 0 8 0,0 0 17 0,0 0 3 16,0 0 1-16,0-8 0 15,5 0-46-15,-5 0-10 0,0 0-1 0,0 0-1 0,0 4 29 0,0-4 0 16,0 0 0-16,0 0 0 0,0-1 0 0,0 1 0 16,0 0 0-16,0 0 0 0,-5 0 0 0,5 0 0 15,0-4 0-15,0 8 0 0,-4-8 17 0,4 4 10 0,0-1 1 16,4-3 1-1,-4 4-46-15,0-4-10 0,0 0-1 0,5 4-1 0,-5-4 29 16,0 4 0-16,0 0 0 0,0-1 0 0,0 1 0 0,0 0 0 0,0 0 0 16,0 0 0-16,0 4 0 0,0 0 0 0,0-4 0 0,0 0 0 15,0 4 0-15,0-4 0 0,0 4 0 0,-5 0 0 16,5-5 0-16,0 1 0 0,0 4 0 0,0-4 0 16,0 4 0-16,0 0 0 0,0 0 0 0,0-4 0 15,0 4 0-15,0 0 0 0,-4 0 0 0,4-4 0 16,0 4 0-16,0-4 0 0,0 4 0 0,0 0 0 15,0-5 0-15,0 5 0 16,0-4 0-16,-5 0 0 0,5 4 0 0,0-4 0 0,0 4 0 0,0 4 0 16,0 0 0-16,0-8 0 0,-4 0 0 0,4 0 0 15,0 0 0-15,0-5 0 0,0 1 0 0,0 4 0 16,0-4 0-16,0 0 0 0,0 4 0 0,-5 0 0 16,5-4 0-16,-5 8 0 0,5 4 0 0,0-8 0 15,0-5 0-15,0 13 0 0,0 0 0 0,0 0 0 0,0-8 0 0,0 8 0 16,0 0 0-16,0 0 0 0,0 0 8 0,0-4-8 15,-4-4 0-15,4 8 0 0,0 0 8 0,0 0-8 16,0 0 0-16,0 0 0 0,0 0 0 0,0 0 0 16,0 0 0-16,0 0 0 15,0 0 0-15,0 0 0 0,-5-12 0 0,5 4 0 0,0 8 0 0,0-12 0 16,0 4 0-16,0 8 0 16,0-8 0-16,0 8 0 0,0-9 8 0,0 9-8 0,5-8 0 0,-5 8 0 0,0-8 0 15,0 8 0-15,0-12 20 0,0 12 0 16,4-8 0-16,-4 8 0 0,0-8-32 0,0 8-7 15,0 0-1-15,0 0 0 0,0 0 20 0,0-8 0 0,5-4 0 16,-5 4 0-16,0 8 0 0,0 0 0 0,0 0 0 0,5-8 0 16,-5 8 0-16,0 0 0 15,0 0 0-15,0 0 0 0,0 0 0 0,0 0 0 0,0-9 0 16,0 9 0-16,4-8 0 0,-4 8 0 0,0-8 0 0,0 8 0 16,0 0 0-16,5-12 0 0,-5 0 0 0,0 12 0 15,0 0 0-15,0 0 0 0,0 0 0 0,0 0 0 16,0 0 15-16,0 0 3 0,0 0 1 0,0 0 0 0,0 0-29 15,0 0-6-15,9-12 0 0,-9 12-1 16,0 0 17-16,0 0 0 0,0 0 0 0,0 0 0 0,0 0 0 16,0 0 0-16,0 0 0 0,4-4 0 15,-4 4 0-15,0 0 0 0,0 0 0 0,0 0 0 0,0 0 0 0,9 4 8 16,-9-4-8-16,5 8 0 0,0 0 0 0,-5-8 0 16,0 0 0-16,4 12 0 0,1 0 0 0,-5-4 0 15,0 0 0-15,0 1 0 0,0-9 13 16,0 16 0-16,0 0 0 0,0 0 0 15,0-16-13-15,-5 12-13 0,5 4 2 0,0-3 1 0,0-1 10 0,0 0 14 16,0 4-3-16,0-4-1 0,0-4-10 0,0 0 0 16,0 5 0-16,-4-1 0 0,4 4 0 0,0-4 0 15,0 0 0-15,-5 0 0 0,5 4 0 16,0-3-11-16,0 3 3 0,0-8 0 0,0 4 8 0,0-4 0 16,0 0 0-16,-5 4 0 0,5 1 0 0,0 3 12 15,0-4-4-15,5 0 0 0,-10 4-8 0,5-4-10 0,0 5 10 0,0-1-13 16,0-4 13-16,0 4 8 0,0 0 0 0,0-4-8 15,0 5 0-15,0-1 0 0,0-4 0 0,0 0-9 16,5-4 9-16,-5 4 0 0,0 0 0 0,0 1 0 16,5-1 0-16,-5 0 0 0,0 0 0 0,0 0 0 15,0 4 0-15,0 0 0 0,4-3 0 0,-4 3 0 0,0-8 0 16,0 4 8-16,5 0-8 0,-5 4 8 0,0-3-8 0,4-5 0 16,-4 4 0-16,5 0 0 0,-5 0 0 0,0-4 0 15,-5 4-8-15,5 0 8 0,0 5 0 0,0-5 0 16,0 0 0-16,0-4 8 0,0-4-8 0,0 4 0 15,0 0-8-15,0 0 8 0,5 4 0 0,-5 1 0 16,0-1 0-16,0 4 8 0,4-4-8 0,-4-4 0 16,0-8 0-16,0 8 0 15,5 0 0-15,-5 0 0 0,0 5 0 0,4-1 0 0,-4-12 0 0,0 8 0 16,0-8 0-16,0 12 0 0,0 0 0 0,5-4 0 16,-5 0 0-16,0 4 0 0,0-3 0 0,0 3 0 0,0-4 0 15,0 0 0-15,4 4 0 0,-4-4 0 16,-4 4-8-16,4 0 8 0,4-4 0 0,-4 5 0 0,0-1 0 0,0 0 0 15,5-4 0-15,-5 4 0 16,0-4 0-16,5 4 8 0,-5 0-8 0,4 1 0 0,-4-1 0 0,0-4 0 16,0 4 0-16,0-4 0 0,5 12 0 0,-5-8 0 15,0 1 0-15,0-5 0 16,0 0 0-16,0 4 0 0,0-4 0 0,4 8 0 0,-4-4 0 0,0-12 0 16,0 0 0-16,0 0 0 15,0 0 0-15,0 8 0 0,0 1 0 0,0 3 0 0,0-4 0 0,5 4 0 16,-5-4 0-16,0 4 0 15,4-8 0-15,-4 8 0 0,5-4 0 0,-1 1 0 0,1-5 0 0,-5-4 0 0,0 0 0 0,0 8 0 16,5 0 0-16,-5-8 0 0,0 0 0 0,0 4 0 16,4 4 8-16,-4-4-8 0,0-4 0 0,5 8 0 15,-5-4 0-15,4 8 0 0,-4-4 0 0,0 4 0 16,0-3 0-16,0 3 0 0,0 0 0 0,5 0 0 16,-5-12 0-16,-5 8 0 15,10 0 0-15,-1 0 0 0,-4 4 0 0,0-8 0 0,0-4 0 0,5 9 0 16,-5-9 0-16,0 8 0 0,0 0 0 0,4 0 0 15,-4-8 0-15,5 8 0 0,-5-8 0 0,0 4 0 16,5 4 0-16,-5-8 0 0,0 0 0 0,0 8 0 16,0 4 0-16,0-8 0 15,0-4 0-15,0 0 0 0,0 0 0 0,0 0 0 0,0 0 0 0,0 0 0 16,0 0 0-16,0 0 0 0,4 8 0 0,1-4 0 0,-5 5 0 16,0-1 0-16,0-8 0 0,0 8 0 0,0-8 0 0,0 0 0 15,0 0 0-15,0 4 0 0,0-4 0 0,4 8 0 16,-4-8 0-16,0 8 0 0,0 4 0 0,0-8 0 31,0-4 0-31,0 0 0 0,0 0 0 0,0 0 0 0,0 0 0 0,0 0 0 0,5 8 0 0,-5-8 0 16,0 0 0-16,0 0 0 15,0 0 0-15,9 8 0 16,-5 0 0-16,1 1 0 0,-5-9 0 0,0 0 0 16,9 12 0-16,-9 0 0 0,0-12 0 0,0 0 0 15,0 0 0-15,0 0 0 0,0 0 0 0,0 0 0 0,0 0 0 16,0 0 0-16,0 0 0 0,0 0 0 0,0 0 0 15,0 0 0-15,0 0 0 0,9 8 0 0,0 4 0 16,-4-4 0-16,-5-8 0 0,0 0 0 0,9 8 0 0,-4 0 0 16,-1 5 0-16,1-5 0 0,4 0 0 0,-9-8 0 15,0 0 0-15,0 0 0 0,0 0 0 0,0 0 0 16,0 0 0-16,0 0 0 0,0 0 0 0,9 4 0 16,-9-4 0-16,0 0 0 0,4-4 0 0,5 0 0 15,-4-4 0-15,0-1 0 0,4 5 0 0,-5 4 0 16,-4 0 0-16,0 0 0 0,0 0 0 0,9-4 0 15,-9-4 0-15,0 8 0 0,0 0 0 0,0 0 0 16,14-4 0-16,0 4 0 0,-1 8 0 0,-4 0 0 16,-9-8 0-16,0 0 0 0,0 0 0 0,14-4 0 15,-9-4 0-15,-5 8 0 0,0 0 0 0,0 0 0 16,0 0 0-16,9 4 0 0,4-4 0 0,-3 4 0 0,-10-4 0 16,0 0 0-16,9-4 0 0,4 4 0 0,-13 0 0 15,14-4 0-15,-14 4 0 0,14-4 0 0,-14 4 0 16,0 0 0-16,18-4 0 0,-18 4 0 0,13-4 0 0,-13 4 0 15,10-8 0-15,-10 8 9 0,0 0 0 0,0 0 0 16,9 8-9-16,4-8 0 0,-4-8 0 16,1 8 0-16,-1 4 0 0,0-4 0 0,-5-8 0 0,5 4 0 15,1 0 0-15,-1 4-12 0,-9 0 2 0,9 4 1 16,0 4 9-16,0 0 16 0,-9-8-4 0,9 4-1 0,-4-4-11 16,-5 0 0-16,9 0 0 0,-5-4 0 0,1-4 0 15,4-4 0-15,-5 4 0 0,-4 4 0 0,0 4 0 16,0 0 0-16,0 0 0 0,0 0 0 0,0 0-12 15,0 0 3-15,10-4 0 0,-6 8 0 0,1 8 9 0,4-8 12 16,-5-8-2-16,1 4-1 0,4 8-9 16,-4-4 0-16,-5-4 0 0,4 0 0 0,5-12 0 0,-4 4 0 15,4 4 0-15,-5 4 0 0,-4 0 0 0,0-4 0 16,10 4 0-16,-10 0 0 0,0 0 0 0,4 0-12 16,5 0 2-16,-9 0 1 0,0 0 9 0,0 0 0 15,5 0 0-15,4 4 0 0,-5 4 0 0,1 0 0 16,-5-8 0-16,4 8 0 0,6 4 0 0,-10-12 0 15,4-12 0-15,1 8 0 0,-5 4 0 0,0 0 0 16,0 0 0-16,9-4 0 0,0 4 0 0,-5 0 0 16,-4 0 0-16,0 0 0 0,10 0 0 0,-6-4 0 15,1 0 0-15,-5 4 0 0,4 4 0 0,-4-4 0 0,0 0 0 0,5 4 0 16,-1 0 0-16,-4-4 0 0,5-4 0 16,-5 4 0-16,0 0 0 0,0 0 0 0,0 0 0 0,0 0 0 15,0 0 0-15,0 0 0 16,0 0 0-16,4-4 0 0,6 4 0 0,-10 0 0 0,0 0 0 0,4 0 0 15,-4 0 0-15,0 0 0 0,5 0 0 0,-5 0 0 16,0 0 0-16,0 0 0 0,4 0 0 0,-4 0 0 16,0 0 0-16,0 0 0 0,0 0 0 0,0 0 0 15,0 0 0-15,9-4 0 0,-4 0 0 0,-5 4 0 16,0 0 0-16,0 0 0 0,0 0 0 0,0 0 0 16,4 4 0-16,-4-4 0 0,0 0 0 0,10-4 0 0,-10 4 0 15,0 0 0-15,4-12 0 0,-4 4 0 0,0 8 0 16,0 0 0-16,0 0 0 0,0 0 0 0,0 0 0 15,0 0 0-15,5-9 0 0,-1 1 0 0,-4-4 0 16,0 12 0-16,0 8 0 0,0-8 0 0,0-16 0 0,0 4 0 16,0 12 0-16,0 0 0 0,0-12 0 0,0 0 0 15,-4 0 0-15,4-1 0 0,0 13 0 0,-5-12 0 16,5 0 0-16,0 0 0 0,0 0 0 0,0 12 0 16,0 0 0-16,0 0 0 15,0-8 0-15,-4-4 0 0,4-1 0 0,0 1 8 0,-5 4-8 0,5-4 8 16,0 0-8-16,0 0 8 0,0 0-8 0,-5 0 0 0,5 12 0 15,0-9 0-15,-4-3-9 0,4 4 9 0,-5-4-10 16,5 0 10-16,0 12 0 0,-4-8 0 0,4 8 0 16,0-12 0-16,-5 4 0 0,5 0 0 0,-4-5 0 15,4 5 0-15,0-4 0 0,0 12 0 0,0 0 0 0,0-12 0 16,0-4 0-16,0 8 0 0,0-4 0 0,4-1 0 16,-4 1 0-16,0 0 0 0,0 4 0 0,5-4 0 15,-5 0 0-15,0 4 0 0,4-4 0 0,-4-1 0 16,0 1 0-16,0 0 0 0,0 0 0 0,0 0 0 15,0 0 0-15,0 0 0 0,0-1 0 0,0 1 0 16,-4-4 0-16,4 4 0 0,0 0 0 0,0 0 10 0,0 0-10 16,0-1 0-16,-5 1-10 0,5 0 10 0,0 4 0 15,0 0 0-15,-4-4 0 0,4 0 0 0,0 4 0 16,-5-5 0-16,5 5 0 0,0-4 0 0,0 0 0 16,0 12 0-16,0 0 0 0,-4-8 0 0,4-8 0 15,0 4 0-15,-5 4 0 0,5-5 0 0,-5 1 0 0,5 0 0 16,0 0 0-16,-4 4 0 0,4 8 0 15,0-8 0-15,0 4 0 0,0-4 0 0,0 0 0 0,-5-1 0 16,5 1 0-16,0 0 0 0,0 0 0 0,0 0 0 16,0 0 0-16,0 0 0 0,0 4 0 0,0-4 0 15,0 4 0-15,-4-4 10 0,4-5-10 0,-5 1 0 16,5 0-10-16,-4 0 10 0,4-4 0 0,-5 4 0 16,5-4 0-16,-4 3 0 0,4-3 0 0,0 4 0 15,-5-4 11-15,5 4-3 0,-5 0-8 0,5-5-10 0,0 5 10 16,0 0-13-16,0 0 13 0,0-4 0 0,5 4 0 15,-5-1 0-15,0 1 0 0,0 0 0 0,0 0 0 16,0-4 0-16,0 4 0 0,0-4 0 0,0 3 0 0,0 1 0 16,0-4 0-16,0 0 0 0,-5-4 0 0,5 3 0 15,0 13 0-15,0-4 0 0,-4-4 0 0,4 4 0 16,0 0 0-16,-5 0 0 0,5 4 0 16,-4-4 0-16,4-4 0 0,0 4 0 0,0-5 9 0,-5 5-9 15,5-4 0-15,0 4 0 0,-4-4 0 0,4 0 0 16,0 0 0-16,0-1 0 0,0 5 0 0,0-4 0 15,0-4 0-15,0 4 0 0,0 8 0 0,0-4-10 0,0-4 10 16,0 4 0-16,0-5 0 0,0 5 0 0,0 0 0 16,0-4 9-16,0 4-1 0,0 0-8 0,0 0 0 15,0 0 0-15,0 0-10 0,0-5 10 0,0 5 0 0,0-4 0 16,0 0 0-16,-5 4 0 0,5-4 0 16,0 0 0-16,-4 0 0 0,4 3 8 15,0 1-8-15,0 0 0 0,0 0-10 0,0 0 10 0,0 0 0 16,0-4 0-16,0 4 0 15,0-4 0-15,0 4 0 0,0-1 0 0,0 1 0 0,0-4 0 0,0 0 0 0,0 0 0 16,0-8 0-16,0 8 0 0,0 12 0 0,0-4 0 16,0-9 0-16,0 5 0 0,0 8 0 0,0-8 0 0,0 0 0 15,0-4 0 1,0 4 0-16,0 4 0 0,0 4 0 0,-5-4 0 0,0-4 0 0,5 4 0 0,0 0 0 16,-4-5 0-16,4 5 0 0,0-4 0 0,-5 4 0 15,5-4 0-15,-4 0 0 0,4 0 0 0,0 8-8 16,0 0 8-16,-5-4 0 0,5-4 0 0,0-4 0 15,0 4 0-15,0 0 0 0,0 4 0 0,0-5 0 0,0 5 0 16,0-4 0-16,0 0 0 0,0-4 0 0,0 4 0 16,0 8 0-16,0-8 0 0,0 4 0 0,0-4 0 15,0 4 0-15,-4 0 0 0,4-4 0 0,0-1 0 16,0 1 0-16,-5 0 0 0,5 0 0 0,-4 0 0 16,4-4 0-16,0 0 0 0,-5 4 0 0,1 4 0 15,4 0 0-15,-5 0 0 0,5-5 0 0,-5 1 0 0,5 4 0 16,0-12 0-16,-4-4 0 0,4 8 0 0,0 12 0 15,0 0 0-15,0-4 0 0,-5 0 0 0,5-4 0 16,-4 3 0-16,4 1 0 0,0 0 0 0,0-4 0 0,0 4 0 16,-5-4 0-16,5 0 0 15,0-4 0-15,0 4 0 0,0 0 0 0,-4 0 0 0,4 0 0 32,0-1 0-32,0 1 0 0,0 0 0 0,0 4 0 0,0-4 0 0,0 0 0 0,0 4 0 0,0-4 0 15,4 4 0-15,-4 0 0 0,0 0 0 0,0-4 0 0,0 4 0 16,0 0 0-16,0 0 0 0,0-5 0 0,0 5 0 15,5-8 0-15,-5 8 0 0,0 4 0 0,0 0 0 16,0 0 0-16,0 0 0 0,0-8 0 0,0 4 0 16,0 4 0-16,4-8 0 0,1 4 0 0,-5 0 0 15,0 4 0-15,0-8 0 0,0 8 0 0,0-4 0 16,0 4 0-16,0 0 0 0,0-4 0 0,0 4 0 0,0-4 0 16,0 4 0-16,0 0 0 0,0 0 0 0,0 0 8 15,0 0-8-15,0 0 0 0,0 0 0 0,0 0 0 0,0 0 0 16,0 0 0-1,0 0 0-15,0 0 0 0,0 0 0 0,0 0 0 0,0 0 0 0,0 0 0 16,0 0 0-16,0 0 0 0,0 0 0 0,0 0 0 16,0 0 0-16,0 0 0 0,0 0 0 0,4 4 0 15,6 8-9-15,-10-4 9 0,4 4 0 16,-4 0-9-16,5 0 9 0,-5 0 0 0,0 5-9 0,4 3 9 0,-4 4 0 16,-4 0 0-16,4 1 0 0,0-1 0 0,0 0 0 0,0 1 0 15,4-5 0-15,-4 0 0 0,5 0 0 0,-5 1 0 16,0 3 0-16,0-4 0 0,0 0 0 15,0-8 0-15,0 5 0 0,0 3 8 0,0 0-8 0,0 0 0 0,0 1 0 16,0-5 0-16,0 4 0 0,0 0 0 16,4 4 0-16,-4 1 0 0,0-1 0 0,0 0 0 0,5 5 0 15,-1 3 0-15,-4 0 0 0,0 1 0 0,5-5 8 16,-5-4-8-16,0 1 0 0,0-1 0 0,4 0 0 16,-4 1 0-16,0-5 0 0,5 0 0 0,-5 4 0 15,5 1 0-15,-5-5 0 0,0-4 0 0,0-4 0 16,0 8 0-16,0-3 0 0,0-1 0 0,4 0 8 15,-4 0-8-15,5 0 0 0,-5-4 0 0,4 1 0 0,-4 3 0 16,5-4 0-16,-5 4 0 0,0-4 0 0,0 0 0 16,4 9 0-16,1-5 0 0,-5-4 0 0,4 4 0 15,-4-4 0-15,5 4 0 0,-5-3 0 16,5-1 0-16,-1 4 0 16,1-4 0-16,-5-4 0 0,4 4 0 0,1 0 0 0,-5 1 0 0,4-1 0 0,-4 0 0 15,5 0 0-15,-1 0 0 0,1 0 0 16,-5 0 0-16,5 5 0 0,-1-1 0 0,1 0 0 0,-5 0 0 15,0 0 0-15,4-3 0 0,-4 3 0 0,5 0 0 0,-1 0 0 16,1-8 0-16,-5 4 0 0,4 0 0 0,-4 1 0 16,0-13 0-16,5 8 0 0,-5-8 0 0,5 16 0 15,-5-4 0-15,4 0 0 0,-4 0 0 0,5 4 0 0,-1 1 0 16,-4-5 0-16,5 4 0 0,-1-4 0 0,-4-12 0 16,0 12 0-16,5 0 0 0,-1 5 0 0,6-1 0 0,-6 0 0 15,1-4 0-15,4 0 0 0,-9 0 0 16,4 1 0-16,1 3 0 0,-1 0 0 0,1-4 0 15,-1 4 11-15,1 0-2 0,0-3 0 0,-5 3-9 16,4 0 0-16,-4 0 0 16,0-4 0-16,0 4 0 0,0 1-12 0,5-1 2 0,-1 4 1 0,-8-8 9 0,4 4 0 15,0-3 0-15,4-1 0 0,-4 0 0 0,0 0 0 16,0 0 0-16,5 0 0 0,-5 0 0 0,0 1 0 16,0-13 0-16,0 12 0 0,0 0 0 0,4 0 0 0,-4 0 0 15,5 0 0-15,-5-12 0 0,4 12 0 0,1 1 0 16,0-1 0-16,-5-12 0 0,0 12 0 15,0-12 0-15,4 12 0 0,-4-12 0 0,5 12 0 0,-5 0 0 16,4-4 0-16,-4-8 9 0,0 12 4 0,0-12 1 0,5 17 0 16,-1-5-22-16,-4-12-5 0,0 0-1 15,5 12 0-15,-1 0 14 0,1-4 0 0,-5-8 0 0,0 0 0 16,0 0 0-16,0 12 0 0,0-12 0 0,0 12 0 16,0 1 0-16,5-1 0 0,-5-4 0 0,0-8 0 15,0 0 0-15,0 12 0 0,4 0 0 0,-4-12 0 16,0 0 9-16,0 0 5 0,0 16 1 0,0-4 0 15,0-12-24-15,0 9-5 0,5 3-1 0,-5-4 0 16,0-8 15-16,0 8 0 0,4 4 0 0,-4-12 0 0,0 0 0 16,0 0 0-16,0 0 0 0,0 12 0 0,-4-4 0 15,4-8 0-15,0 0 0 0,0 0 0 0,0 0 0 0,0 0 0 32,0 12 0-32,0-12 0 0,0 0 0 0,0 0 0 0,0 0 0 0,4 8 0 0,-4-8 0 0,5 9 0 15,-5-9 0-15,9 12 0 0,-5-4 15 0,-4-8 5 16,0 0 2-16,5 8 0 0,-5-8-22 0,0 0 0 15,0 0 0-15,0 0 0 0,0 0-13 0,5 12-7 16,-5-12-2-16,0 0 0 0,0 0 22 0,0 0 0 16,9 12 0-16,-9-12 0 0,0 0 0 0,0 0 0 15,0 0 0-15,0 0 0 0,0 0 0 0,0 0 0 16,13 0 0-16,-13 0 0 0,14 8 0 0,-14-8 0 16,9 8 0-16,-9-8 0 0,9 0 0 0,-9 0 0 15,0 0 0-15,0 0 0 0,0 0 0 0,14 0 0 0,-14 0 0 16,18-4 0-16,0 0 0 0,-18 4 0 0,14-4 0 15,-14 4 0-15,0 0 0 0,0 0 0 0,14-4 0 0,-14 4 0 16,0 0 20 0,0 0 8-16,18 0 1 0,-18 0 1 0,0 0-48 15,0 0-10-15,9-4-1 0,-9 4-1 0,0 0 30 0,0 0 0 0,14 0 0 0,-5 4 0 16,-9-4 0-16,0 0 0 0,13 0 0 0,1 4 0 16,0-4 0-1,-14 0 0-15,4-8 0 0,-4 8 0 0,0 0 0 0,0 0 0 0,0 0 0 0,0 0 0 16,9-4 0-16,0 0 0 0,0 0 0 15,-9 4 0-15,0 0 0 0,0 0 0 0,10 4 0 0,-1 0 0 0,-5 4 15 0,-4-8 9 16,9-4 1-16,0 0 1 16,-9 4-42-16,5 8-8 0,4 0-1 15,0-8-1-15,-4-4 43 0,4 0 9 0,0 4 2 0,-4 0 0 0,4-8-28 16,-5 8 0-16,1 4 0 0,4-4 0 0,0-8 0 0,0 4 8 16,-4 4-8-16,4 0 0 15,-5 0 0-15,1 0 0 0,4 0 0 0,-5-4 0 0,1 4 0 16,4 0 0-16,0-4 0 0,-4 4 0 0,8-8 0 0,-8 8 0 15,4 0 0-15,0 0 0 16,0 0-24-16,-4 0-3 0,4-4-1 0,-4 0 0 0,-5 4 28 0,0 0 0 16,0 0 0-16,9 0 0 0,0 0 0 0,-5 0 0 15,5 0 0-15,-4-4 0 0,4 4 0 0,-9 0 0 16,0 0 0-16,9 0 0 0,-4 0 17 0,8 0 9 16,-8 0 2-16,4 0 0 15,-9 0-45-15,9 0-9 0,0 0-2 0,0 0 0 0,-9 0 28 0,0 0 0 0,9-4 0 16,-4 4 0-16,-5 0 0 0,0 0 0 0,9 0 0 0,-9 0 0 15,0 0 20-15,5 0 8 0,4-4 3 0,-5 4 0 16,-4 0-31-16,0 0 0 0,0 0 0 0,9 0 0 16,1 0 0-16,-6 0 0 0,-4 0 0 0,9 0 0 31,-4 0 0-31,4-4 0 0,-5 4 0 0,1-5 0 16,0 5-21-16,-1 0-7 0,1 0-2 0,-5 0 0 15,9 0 48-15,-9 0 10 0,0 9 1 0,0-9 1 0,0 0-30 16,0 0 0-16,0 0 0 0,0 0 0 15,0 0-18-15,9 0-10 0,-9 0-1 16,9-9-1-16,0 5 47 0,-9 4 10 0,0 0 1 0,0 0 1 0,0 0-29 0,0 0 0 16,0 0-8-16,0 0 8 0,0 0-25 0,0 0 1 15,0 0 1-15,0 0 0 0,0 0 23 0,0 0 0 16,0 0 0-16,0 0 0 16,0 0 0-16,0 0 0 0,0 0 0 0,0 0 0 0,0 0 0 0,5-4 0 15,-1-8 0-15,-4 12 0 0,0 0 0 0,0 0 0 16,5-4 0-16,-1-4 0 0,-4 0 0 0,5-4 0 15,-5 0 0-15,0 4 0 0,0 0 0 0,0-1 0 0,-5 1 0 16,5 0 0-16,0-4 0 0,0 0 0 0,-4 4 0 16,4 0 0-16,-5-4 14 0,5 4 7 0,-4-5 2 15,4 1 0-15,-5 0-23 0,5 4 0 0,0-4 0 16,-5 0 0-16,1 0 0 0,4-1 0 0,-5 5-8 0,5-4 8 16,0-8-20-16,-4 8 2 0,-1 0 0 0,5 0 0 15,0-5 32-15,-4 1 6 0,4 0 2 0,-5 0 0 16,5 0-35-16,0 3-7 0,-9-3-2 0,9 0 0 15,-4 0 35-15,4 4 7 0,0-8 2 0,0 7 0 16,0-3-35-16,0 0-7 0,0 0-2 0,0 0 0 16,0 4 22-16,0-5 0 0,0 1 0 0,0 0 0 15,4 0 0-15,-4 0 0 0,0-1 0 0,0 5 0 0,0-8 0 16,0 8 0-16,0-4 0 0,0 0 0 0,0-1 0 16,5 5 0-16,-10 0 0 0,5 0 0 0,0 4 0 15,0 4 0-15,-4-4 0 0,4 0 0 0,-5-1 0 0,0 1 0 16,1 4 0-16,4-4 0 0,-5 0 14 0,1-8 7 15,-1 0 2-15,5 4 0 0,-4-1-23 16,4 5 0-16,-5 0 0 0,1-4 0 0,-1 4 0 16,5 0 0-16,0 0 0 0,0 0-8 0,-5-4-9 0,5 4-2 15,0-9 0-15,-4 5 0 0,4 0 34 0,0 0 6 16,-5 0 2-16,1 0 0 0,4 0-37 0,-5-9-7 16,1 5-2-16,4 0 0 0,-5 0 23 0,1-5 0 15,-6 1 0-15,6 0 0 0,4-4 0 0,0 3 0 0,0-3 0 16,0 0 0-16,-5 0 0 0,1 3 0 15,4 1 0-15,0 0 0 0,-5 0 0 0,1-1 0 0,-1 5 0 16,5 0 0-16,-4 4 0 0,-1 0 0 0,5-4 0 16,-5 3 0-16,1 1 12 0,-1 0 8 0,5-4 0 0,-4 0 1 15,4-4-21-15,0 3 0 0,-5 1 0 16,5 4 0-16,-4-4 0 0,4 4 0 0,-5-4 0 16,5 3 8-16,0 1-8 0,0 4 0 15,0 0 0-15,0 8 0 0,0 0 0 0,5-8 8 0,-5-4-8 0,4 4 0 16,-4-4 0-16,0-5 0 0,0 1 0 0,0 0 8 15,0 0-8-15,0 0 0 0,0-5 0 0,-4 5 0 16,4-4 0-16,0 0 0 0,0 0 0 0,0-1 0 0,0 1 0 16,0 0 0-16,-5 0 0 0,5-1 0 0,0 5 0 15,0 0 0-15,0-4 0 0,0 8 0 0,9 4 0 16,-4-5 0-16,-1 1 0 0,1 4 8 16,-5-4-8-16,4 4 0 0,1 0 0 0,-5-4 8 0,0 0-8 0,0-1 0 15,0 5 0-15,0-4 8 0,0 0-8 16,0 4 0-16,0 4 0 0,0-8 0 0,0 0 0 0,0-5 0 15,0 9 0-15,0 0 0 0,0 0 0 0,0 0 0 16,0 0 0-16,0 4 0 0,0-4 0 0,0 4 0 16,0-4 0-16,-5 0 0 0,5-1 0 0,-4-3 0 15,4 4 0-15,0-4 0 0,0 4 0 0,0 0 0 16,0 0 0-16,0-4 0 0,0 4 29 0,0-1 2 16,4 1 0-16,-4-4 0 15,0 4-48-15,0 0-10 0,-4 4-1 0,-1-4-1 16,-4 0-5-16,5-4-1 0,4 4 0 0,0 0 0 0,0-5 58 0,0 1 11 15,0-4 2-15,0 0 1 0,0 0-29 0,0-1-8 0,0 5 0 16,0-4 0-16,0 0 0 0,0 0 0 0,-5 4 0 0,5-5 0 16,0 5 0-16,0 0 0 0,0 0 0 0,0 4 0 15,-4 0 0-15,-1-4 0 0,5 0 0 0,0 3 0 16,5 1 0-16,-1 8 0 0,-4-8 0 0,5 4 0 16,-5-8 0-16,0 4 0 0,0 8 0 0,0 0 8 15,0-8-8-15,0 0 0 0,0 0 0 0,0 0 0 0,0 0 0 16,0-1 0-16,0 1 0 0,0 0 0 0,0 0 0 0,0 4 0 15,0-8 0-15,0 8 0 0,0-4 0 16,0 0 0-16,0 4 0 0,0-4 0 0,0-1 0 0,0 5 0 16,0-4 0-16,0 8 8 0,0-8-8 15,0 4 0-15,0-4 0 0,0 0 0 0,0 0 0 0,0 4 0 16,0-4 0-16,0 0 0 0,0 0 0 0,-5 4 0 16,5-5 0-16,0 5 0 0,0-4 0 0,0 8 0 15,-4-8 0-15,-1 4 0 0,1 0 0 0,-1-4 0 16,5 0 0-16,-5 4 8 0,5-4-8 0,0 4 0 15,0-8 0-15,0 4 0 0,-4-5 0 0,4 5 0 16,0-4 0-16,0 4 0 0,0-4 0 0,0 4 0 16,-5 0 0-16,5 0 0 0,5-5 0 0,-5 5 0 15,0 4 0-15,0-4 0 0,0 4 0 0,0 4 0 16,0 0 0-16,0 0 0 0,4-4 0 0,-4 4 9 0,0 0-9 16,0 0 0-16,0 0 10 0,0 0-10 15,0 0 8-15,0 0-8 0,0 0 0 0,0 0 0 0,5 8 8 16,0 8-8-16,-5-3 0 0,4 3 0 0,-4 4 0 15,5 0 8-15,-5-4-8 0,4 1 0 0,-4-5 0 0,0 4 8 16,0-4-8-16,0 0 0 0,0 0 0 0,0 0 8 16,0 1-8-16,0-1 0 0,5 0 0 0,-5 4 0 15,0-4 0-15,4 4 8 0,-4 1-8 0,0-1 0 16,0 0 0-16,0 0 8 0,5 0-8 0,-5 1 0 16,4-1 0-16,1 4 0 0,-5-4 8 0,4 0-8 0,1-3 0 15,-5 7 0-15,0 0 0 0,5 0 0 0,-5 4 0 16,4-3 0-16,-4 7 0 0,9-4 0 0,-9 5 0 15,0 11 0-15,5 1 0 0,-5-9 0 0,0-4 0 16,4-3 0-16,1-1 0 0,-1 4 0 0,-4 9 0 0,10-13 12 16,-6-8-12-16,1 0 12 0,-1 0-12 15,-4 5 0-15,0-9 0 0,0 8 0 0,5 0 0 0,-1 5-11 16,-8-1 11-16,8-4-8 0,-4 4 8 0,5 1 0 16,-1 3 0-16,1 4 0 0,-5-3 0 0,5 3 0 15,-5-4 0-15,0 5 0 0,0-5 0 0,0 0 0 0,0 9 0 16,0-5 0-1,-5-7 0-15,10-1 0 0,-1-8 0 0,1 0 0 0,-1 4 0 16,5-3 0-16,-9-1 0 0,5 4 0 0,-5 4 0 0,0-3 0 16,4 3 0-16,1-4 0 0,-5-4 0 0,0 0 0 0,0 1 0 15,0 3 8-15,0 0-8 0,0 0 0 0,0 5 0 16,0-1 0-16,0 0 0 0,0 0 0 0,-5 5 0 16,1-5 0-16,4 4 0 0,0-3 0 0,-5-1 0 0,5 0 0 15,0-4 0-15,5 1 0 0,-5-1 0 0,0 0 0 16,0-4 0-16,0 1 0 0,0-1 0 15,0-4 0-15,0 4 0 0,0 0 0 0,4 0 0 0,1-3 0 16,-5-1 0-16,0 0 8 0,0 0-8 0,5 0 8 16,-5 4-8-16,0-4-10 0,0 9 10 0,0-9-13 0,0 0 13 15,0 0 0 1,0 0 0-16,0 0 0 0,0 5 0 0,0-5 0 0,0 0 0 0,-5 0 0 0,5-12 0 16,5 16 0-16,-5-4 0 0,4 5 0 0,1 3 8 15,-1-4-8-15,-4 4 0 0,0 4 0 16,5-3 0-16,-1 3 8 0,1-4-8 0,-1 0 0 0,-4 1 8 15,0-1-8-15,5-4 0 0,-5 4 0 0,4-3 8 0,1 3-8 16,-5-4 0-16,5 0 0 0,-5 0 0 0,4 1 0 16,1 3 8-16,-5-4-8 0,0-4 0 0,0-4 0 15,0 4 0-15,0 0 0 0,0-3 0 0,4 7 0 16,-4 0 8-16,5-4-8 0,-5-12 0 0,0 0 0 16,0 0 0-16,4 16 0 0,-4 0-10 0,0-3-2 0,0 3-1 15,5-4 0-15,-5-12 22 0,0 0 5 0,0 8 1 16,4 4 0-16,-8 4-24 0,4-4-5 0,0-12-1 15,0 0 0-15,0 9 23 0,0-9 4 0,0 0 0 0,0 0 1 16,0 12-13-16,4-4 0 0,-4-8 0 0,0 0 0 16,0 0 0-16,0 0-16 0,5 12 1 0,0-4 1 15,-5 0 24-15,4 0 5 16,-4 0 1-16,0-8 0 0,0 8-26 0,0 1-5 0,0-9-1 0,0 0 0 16,0 0 26-16,0 0 5 0,0 12 1 0,0-12 0 15,0 0-16-15,0 0 0 0,5 8 0 0,-5-8 0 0,4 12 0 16,-4-12 0-16,0 0 0 0,5 12 0 0,-5-4 8 0,4 0-8 15,-4-8 0-15,5 12 0 0,-1-4 0 0,-4-8 0 16,5 9 0-16,-5-9 0 16,0 0 0-16,5 12 0 0,-5-4 0 0,0-8 0 0,4 8 0 0,-4-8 0 15,0 0 0-15,0 0 0 0,0 0 0 0,0 0 0 16,5 8 0-16,-5-8 0 0,0 0-9 0,0 0-8 16,0 0-2-16,0 0 0 0,13 8 19 0,-8 0 0 15,-5-8 0-15,0 0 0 0,14 8 0 0,-5-4 0 16,-9-4 0-16,0 0 0 0,9 8 0 0,-9-8 0 15,0 0 0-15,9 4 0 0,-9-4 0 0,0 0 0 0,14 5 0 0,-5-1 0 16,-9-4 0-16,9 4 0 0,4-4 0 16,-4 4 0-16,-9-4 0 0,10 4 0 0,-1 0 0 0,0-4 0 15,0 0 0-15,0 4 0 0,5 0 0 16,-5 0 0-16,0-4 0 0,0 4 0 0,5 0 0 0,-5 0 0 16,0 0 0-16,0-4 0 0,0 0 0 0,0 4 0 15,-9-4 0-15,5 0 0 16,4 0 0-16,-5 0 0 0,-4 0 0 0,14-4 0 0,-5 4 0 0,0 0 0 15,-4 0 0-15,4 0 0 0,0 4 0 0,-4-4 0 16,8 0 0-16,-8-4 0 0,8-4 0 0,-3 0 0 16,-1 8 0-16,0 0 0 0,0-8 0 0,5 4 0 15,-1-4 0-15,-4 8 0 0,5-4 0 0,-5 0 0 16,5 0 0-16,-1-1 0 0,-4 1 0 0,5 4 0 16,-5-4 0-16,0 4 0 0,0-4 0 0,1 4 0 0,-10 0 0 0,4-4 0 15,-4 4 0-15,9 0 0 0,-9 0 0 0,9 0 0 16,0-4 0-16,1 0 0 0,-10 4 0 0,0 0 0 15,9 0 0-15,-9 0 0 0,4-4 0 0,-4 4 0 16,14-4 0-16,-10 4 0 0,-4 0 0 0,0 0 0 16,14-4 0-16,-14 4 0 0,0 0 0 0,9-8 0 15,-4 4 0 1,-5 4 0-16,0 0 0 0,0 0 0 0,0 0 0 0,0 0 0 0,0 0 0 0,0 0 0 16,0 0 0-16,0 0 0 0,0 0 0 0,0 0 0 15,0 0 0-15,0 0 0 0,0 0 0 0,0 0 0 16,0 0 0-16,0 0 0 0,0 0 0 0,0 0 0 15,0 0 0-15,0 0 0 0,0 0 0 0,0-8 0 16,9 0 0-16,-5 0 0 0,-4 0 0 0,0 3 0 16,5-3 0-16,-5 0 0 0,0 4 0 0,0-4 0 0,0-8 0 15,4 8 0-15,-4 0 0 0,5 0 0 0,-5-4 0 16,0 3 0-16,0-7 0 0,0 0 0 0,0 0 0 16,0 4 0-16,0 0 0 0,0-1 0 0,0-3 0 15,0 0 0-15,0 4 0 0,0-4 0 0,0 0 0 0,0-1 0 16,0-3 0-16,0 8 0 0,0-4 0 0,0 4 0 15,0-5 0-15,5 5 0 0,-5 0 0 0,4 0 0 16,-4-4 0-16,0 4 0 0,5-9 0 0,-5 5 0 16,0 0 0-16,4-4 0 0,-4 0 0 0,5-1 0 15,-5 1 0-15,4-4 0 0,-4 4 0 0,0-1 0 16,0-3 0-16,0 0 0 0,0 0 0 0,0-1 0 0,0 5 0 16,5 0 0-16,-5-4 0 0,4 11 0 0,-4 1 0 15,0 0 0-15,0 4 0 16,0 0 0-16,0 8 0 0,0 0 0 0,0-8 0 0,0-4 0 0,0-4 0 15,0-5 0-15,0 5 0 0,0 4 0 0,0-4 0 0,-4 4 0 16,4-5 0-16,-5 1 0 0,1-4 0 0,4 0 0 31,-5 8 0-31,5-1 0 0,0 5 0 0,-4-4 0 0,4 0 0 0,0 0 0 0,-5 0 0 0,5 0 0 32,0 0 0-32,0-1 0 0,0 1 0 0,-4 4 0 0,4-4 0 0,0 0 0 0,0-4 0 0,0 0 0 0,0-1 0 15,0 1 0-15,0 0 0 0,0 0 0 0,-5-4 0 16,5-1 0-16,-5 1 0 0,1-4 0 0,4 0 0 15,-5 3 0-15,5 5 11 0,-4 0 5 0,-1-4 2 0,1 8 0 16,-1-5-18-16,1 9 0 0,-1-4 0 16,5 4 0-16,-4-8 0 0,4 0 0 0,-5-5 0 0,5 5 0 31,-5 8 0-31,5 0 0 0,0-4 0 0,0 0 0 0,0-4 8 0,5 3-8 0,-5 1 0 0,0 8 0 16,-5-4 0-16,5 8 0 0,0 0 0 0,5-12 0 15,-5-4-15-15,5 0-3 0,-5 3-1 0,0 1 0 16,0-4 32-16,4 4 7 0,-4 0 0 0,0-4 1 0,0 4-33 15,0-1-8-15,0-3 0 0,0 4-1 16,0-4 34 0,5 0 7-16,-1-1 2 0,-4 5 0 0,0-8-22 15,0 4 0-15,0 0 0 0,0 0 0 0,0-5-13 16,0 5-7-16,0 0-2 0,0 0 0 0,0 0 34 16,0-1 8-16,0 5 0 0,0-4 1 0,0 0-21 15,0 4 0-15,0 0 0 0,0 3 8 0,5-3-24 0,-5 4-5 16,0 0-1-16,0 0 0 0,0-4 35 0,4 0 7 15,-4 4 2-15,0 0 0 0,0 0-22 0,5-1 0 16,-5-3 0-16,4 0 0 0,-8 0 0 0,4 0 0 16,4 4 0-16,-4 0 0 0,0 0 0 0,0-1 0 15,0-3 0-15,0 12 0 0,0 0 0 0,0-12 0 16,0 0 0-16,0-4 0 0,0 0 0 0,0 4 0 0,0 12 0 16,0 0 0-16,0 0-13 0,0 0-7 0,0-21-2 15,0 1 0-15,5 4 22 0,-5-4 0 0,0-5 0 16,0 9 0-16,0 0 13 0,0 4 7 0,4-8 2 15,-4 7 0-15,0-3-22 0,0 4 0 0,5 0 0 16,-5-4 0-16,0 4 0 0,0 4 0 0,5-5 0 16,-5 1 0-16,0 0 0 0,0 4 0 0,0-4 0 15,0 0 0-15,4 4 0 0,-4 0 0 16,0-5 0-16,0 1 0 0,5 0 0 0,-5 0 0 0,0 12 0 16,0-8 0-16,4 0 0 0,-4 0 0 0,0 0 0 0,5 0 0 15,-5-1 0-15,0 1 0 0,9-4 0 0,-9 4 0 16,0 8 0-16,0 0 0 0,4-8 0 0,-4 0 0 15,-4 0 0-15,4 8 0 0,0 0 0 0,0-8 0 16,0 0 0-16,0 0 0 0,0 8 0 0,0 0 0 0,0-13 0 16,0 13 0-16,0 0 0 0,0-8 0 0,4-4 0 0,-4 4 0 15,0 8 0-15,0 0 0 0,0-8 0 16,5 0 0-16,-5 0 0 0,0 0 0 0,0-4 0 16,0 3 0-16,0 9 0 0,0 0 0 0,0 0 0 0,0 0 0 15,0 0 0-15,0 0 0 0,0 0 0 0,5-8 0 16,-5 4 0-16,0 4 0 0,0 0 0 0,0 0 0 15,0 0 0-15,0-8 0 0,0 8-13 0,0-8-7 16,0 8-2-16,0 0 0 0,0 0 35 0,0 0 7 16,0 0 2-16,4-8 0 0,-4 0-22 0,0 8 0 15,0 0 0-15,0 0 0 0,0 0 0 0,0 0 0 0,0 0 0 16,0 0 0-16,0 0 0 0,0 0 0 16,0 0 0-16,0 0 0 0,0 0 0 0,0 0 0 0,0 0 0 0,0 0 0 15,0 0 0-15,0 0 0 0,0 0 0 16,5 12 0-16,-5 0 0 0,4 0 0 0,-4-4 0 15,0 9 0-15,5-5 0 0,-5 0 0 0,0 0 0 16,4 4 0-16,-4 0 0 0,0 1 0 0,5-5 0 16,-5 4 0-16,0 4 0 0,0 0 0 0,0-3 0 15,0 7 0-15,-5-4 0 0,5 8 0 0,0-7 0 16,0 3 0-16,0 4 0 0,0-3 0 16,0-1 0-16,0 0 8 0,0 0-8 0,-4-3 0 0,4-1 0 0,-5 4 0 15,5-4 0-15,-4 1-8 0,4-1 8 0,-5 0 0 16,5-4 0-16,0 5 0 0,-4-1 0 0,4 0 0 0,0 4 0 15,0 1 0-15,0-5 0 0,-5 0 0 0,5 0 0 16,0 5 0-16,0-5 0 0,0 4 0 0,0 0 0 16,-5 1 0-16,10 3 0 0,-5-4 0 0,0 5 0 0,0-1 0 15,5 4 0-15,-5-3 0 0,0 3 0 0,0-4 0 16,4 9 0-16,-4-9 0 0,0-12 0 0,0 5 0 16,0-1 0-16,0 0 0 0,0 0 0 0,0-4 0 15,0-16 0-15,-4 17 0 0,4-1 0 0,0 4 0 16,0-4 0-16,0-4 0 0,-5 5 0 0,0-1 0 15,5 4 0-15,0 0 0 0,-4-4 0 0,4 1 0 16,0-1 0-16,0 0 0 0,0 0 0 0,0 0 0 16,0 5 0-16,4-5 0 0,-4 0 0 0,0 4 0 15,0 4 0-15,5 1 0 0,-5-5 0 0,5 4 0 0,-5 1 0 16,0-5 0-16,0 0 0 0,0 4 0 0,0-3 0 16,0 3 0-16,0 0 0 0,0 0 0 0,0-3 0 15,0-5 0-15,0 0 0 0,0-4 0 0,0 4 0 16,0 0 0-16,-5 1 0 0,5-1 0 0,0-4 0 15,0 0 0-15,-5 0 0 0,5 4 0 0,-4 5 0 0,4-5 0 16,0 0 0-16,0 0 0 0,0-8 0 16,0 5 0-16,0-1 0 0,4 4 0 0,-4-4 0 0,0 4 0 15,5 0 0-15,-5 1 0 0,0-1 0 0,5 0 0 16,-5 4 0-16,0-4 0 0,0 5 0 0,0-5 0 0,4 4 0 16,-4 0 0-16,0-4 0 0,0 5 0 0,0-5 0 15,0 4 0-15,0 0 0 0,0 1 0 0,0-5 0 16,5 0 0-16,-5-8 0 0,4 8 0 0,-8-4 0 0,4 5 0 15,4-5 0-15,-4 0 0 16,0 4 0-16,0 0 0 0,0-8 0 0,0 4 0 0,0 1 0 0,0-1 0 16,0-4 0-16,5 4 0 0,-5 0 0 0,0-4 0 15,0-8 0-15,0 0 0 0,0 8 0 0,4 0 0 16,-4 0 0-16,0 5 0 0,0-5 0 0,0 8 0 16,0 0 0-16,0-4 0 0,0-12 0 0,5 8 0 0,-5 4 0 15,0 1 0-15,0-1 0 0,0-12 0 0,0 0 0 16,0 0 0-16,0 0 0 0,0 0 0 0,9 8 0 15,-4 0 0-15,-5-8 0 0,0 0 8 0,0 0-8 0,0 0 0 16,0 0 0-16,0 0 0 0,0 0 0 0,0 0 0 16,4 8 0-16,-4-8 0 0,5 8 0 0,-5-8 0 15,0 0 0-15,0 0 0 0,4 8 0 0,1 0 0 16,-5-8 0-16,0 0 0 0,0 0 0 0,9 12 0 16,-9-12 0-16,4 4 8 0,-4-4-8 0,10 5 0 15,-10-5 0-15,9 8 0 0,-5-4 0 0,10 4 8 0,-14-8-8 16,9 4 0-16,0 0 0 0,0 0 0 0,-9-4 0 15,9 4 0-15,0 0 0 0,-9-4 0 0,9 0 0 16,1 0 0-16,-1 0 0 0,0 4 0 16,-9-4 0-16,9 4 0 0,5 0 0 0,-5 0 0 0,0-4 0 0,0 4 0 15,0-4 0-15,-4 4 0 0,8 0 0 0,-4 0 0 16,-4 0 0-16,4 0 8 0,-9-4-8 0,9 5 0 16,5 3 0-16,-10-4 0 0,-4-4 0 0,0 0 0 15,9 4 0-15,0-4 0 16,-9 0-24-16,0 0-4 0,0 0 0 0,10 0 0 0,3 0 44 0,-13 0 9 15,0 0 2-15,5-4 0 0,-5 4-27 0,0 0 0 16,0 0 0-16,0 0 0 16,9 0-16-16,-9 0-9 0,0 0-2 0,0 0 0 0,0 0 27 0,14 0 0 0,-14 0 0 15,9 0 0-15,-9 0 0 0,9 0 0 0,-9 0 0 0,9 0 0 16,-9 0 16-16,9-4 9 0,-9 4 2 16,9 0 0-1,-9 0-43-15,9-4-9 0,-9 4-2 0,0 0 0 0,0 0 27 0,9 0 0 0,0 0 0 0,-9 0 0 16,9 4 16-16,1-4 9 0,-10 0 2 0,0 0 0 15,0 0-27-15,9 4 0 16,0-4 0-16,-9 0 0 0,0 0 0 0,0 0 0 0,0 0 0 0,0 0 0 16,9-4 0-16,-9 4 0 0,9-4 0 0,-9 4 0 15,0 0-19-15,0 0-5 0,9 0-2 16,-9 0 0-16,9-4 42 0,-9 4 8 0,0 0 1 0,9-5 1 16,0 1-26-16,-9 4 0 0,0 0 0 0,0 0 0 15,10-4-16 1,-1 4-8-16,-9 0-1 0,9-4-1 0,-9 4 42 0,0 0 9 0,9-4 2 0,-9 4 0 0,0 0-27 15,0 0 0-15,0 0 0 0,0 0 0 0,0 0 0 0,0 0 0 16,0 0 0-16,0 0 0 0,0 0 0 0,4-4 0 16,6-4 0-16,-10 8 0 0,0 0 0 0,0 0 0 15,0 0 0-15,0 0 0 0,9-4 0 0,-9 4 0 16,0 0 0-16,0 0 0 0,0 0 0 0,0 0 0 16,0 0 0-16,0 0 0 15,0 0 0-15,0 0 0 0,9-4 0 0,-9 4 0 0,0 0 0 0,0 0 0 16,0 0 0-16,9-4 0 15,-9 4-19-15,0 0-5 0,0 0-2 0,0 0 0 0,4-4 40 0,-4 4 8 16,0 0 2-16,0 0 0 0,10-8-24 0,-6 0 0 16,-4 8 0-16,0 0 0 0,5-8 0 0,-5 8 0 0,0 0 0 15,0-8 0-15,0-1 0 0,4 1 0 16,-4-4 0-16,0 0 0 0,0 4 0 0,0 0 0 0,0 0 0 16,0 8 0-16,0 0 0 0,0 0 0 0,0-12 0 0,5-5 0 15,-10-3 0-15,5 0 0 0,0 12 0 0,0-4 0 16,0-4 0-16,0-1-8 0,0 5 8 0,5 0 0 15,-5-8 0-15,4 8 0 0,-8-4 0 0,8-1 0 16,-4 1 0-16,5-4 0 0,-10 0 0 0,5-5 0 0,5 1-20 16,-5 4 0-16,0 0 1 0,0-1 0 0,0 1 31 15,0-4 5-15,0 0 2 0,4 3 0 0,-4 1-19 0,0 0 0 16,5 0 0-16,-1-1 0 0,-4-3 0 0,0 8 0 16,5 0 8-16,-5 0-8 0,5 4 0 15,-5-5 0-15,4-3 0 0,-4 4 0 0,5 0 0 0,-5 0 0 16,4-5 0-16,-4 5 0 0,0 0 0 0,5 0 0 15,-5-5 0 1,0 9 0-16,0 4 0 0,0-4 0 0,-5-4 0 0,5 4 0 0,-4-8 0 0,4 7 0 16,0-3 0-16,0 0 0 0,-5-4 0 0,5 0 0 15,0-1 0-15,-4-3 0 0,-1 4-20 0,5-4 1 16,0-1 1-16,0 5 0 0,0-8 18 0,-5 3 0 16,5 5 0-16,0-4 0 0,-4-4 12 0,4 11 5 0,-5 1 2 15,5 0 0-15,0-4-19 0,5 4 0 16,-10-1 0-16,5 5 0 0,0 0 0 0,0 0 0 0,-4-8 0 15,4 4 0-15,-5-1 0 0,5-3 0 0,0-8 0 16,-4 8 0-16,-1 11 0 0,5-3 0 0,0-4 0 16,-4 4 0-16,4-4 0 0,-5 8 0 15,1-4 0-15,-1-1 0 0,5 5 0 0,0 0 0 0,0 8 0 0,0 0 0 16,0-8 0-16,0-4 0 0,0 4 0 0,0-4 0 16,5 0 0-1,-1-1 0-15,-4-3 0 0,0 0 0 0,0 0 0 0,0-4 0 0,0 3 8 0,5 1-8 16,-5 0 0-16,0 0 0 0,0 0 0 0,0 0 0 15,0 3 0-15,-5-3 0 0,10 4 0 0,-5 0 0 0,0 4 0 16,-5-8 0-16,5 4 0 0,0-1 0 0,0 1 0 16,0 4 0-16,0-4 0 0,0-4 0 0,0-13 0 0,0 17 0 15,0 12 0 1,0-8 0-16,5 0 0 0,-5 0 0 0,-5 0 0 0,5 0 0 0,0-4 0 0,5 4 0 16,-5 0 0-16,-5-5 0 0,5 5 0 0,0-4 0 15,0 4 0-15,0-4 0 0,0-8 0 0,-4 12 0 16,4 8 0-16,0-8 0 0,0-1 0 0,0 5 0 15,0 4 0-15,0 0 0 0,0-8 0 0,0 0 0 16,0 8 0-16,4-8 0 0,1 4 0 0,-5 4 0 31,-5-12 0-31,10 4 0 0,-1 0 0 0,-4 0 0 0,0 8 0 16,0 0 0-16,0 0 0 0,0 0 0 0,0 0 0 16,5-13 0-16,-5 1 0 0,0 12 0 0,4-8 0 0,-4-4 0 15,0 4 0-15,0-4 0 0,0 4 0 0,0 8 0 16,0 0 0-16,0-8 0 0,5 0 0 0,-5 8 0 15,0 0-11-15,0-9-9 0,0-3-1 0,0 4-1 16,0 8 35-16,0 0 7 0,0 0 2 0,0-8 0 16,4-4-22-16,-4 4 0 0,0 8 0 15,0 0 0-15,0 0-13 0,0 0-7 0,0-8-2 0,0 8 0 16,0 0 35-16,0 0 7 0,0-8 2 0,0 8 0 0,0 0-22 16,0 0 0-16,0 0 0 0,0 0 0 0,0 0 0 15,0 0 0-15,0 0 0 0,0 0 0 16,0 0 0-16,0 0 0 0,0 0 0 0,0 0 0 0,0 0 0 15,0 0 0-15,0 0 0 0,0 0 0 0,5 12 0 16,-5 4 0-16,-5-4 0 0,5 4 0 0,5-3 0 16,-5 11 0-16,-5 4 0 0,5-8 0 0,0-3 0 0,0-9 0 15,0 4 0-15,0 0 0 0,0 8 0 0,0 4 0 16,0-3 0-16,0-1 0 0,0 0 0 0,0 0 0 16,5 1 0-16,-5-1 0 0,0 4 0 0,0-4 0 15,4 5 0-15,-4-1 0 0,0 4 0 16,5-3 0-16,-5-1 0 0,5 4 0 0,-5-4-13 0,4 5-7 15,-4-5-2-15,0 4 0 0,0-3 35 0,0-1 7 16,0 0 2-16,-4-4 0 0,4 1-22 0,0-5 0 0,-5 0 0 16,5-4 0-16,0 4 0 0,0-3 0 0,0-5 0 15,0 8 0-15,-5 0 0 0,5-8 0 0,5 4 0 0,-5 4 0 16,-5 9-13-16,5-5-7 0,5 0-2 0,-5 0 0 16,0 1 35-16,0-1 7 0,0 0 2 15,5 0 0-15,-5 1-22 0,4 3 0 0,-4-4 0 0,5 0 0 16,-5 1 0-16,4-1 0 0,-4-4 0 0,0-4 0 15,0-12 0-15,0 12 0 0,0 17 0 0,0-1 0 16,-4-4 0-16,4 1 0 0,4-9 0 0,-4 0 0 16,-4 0 0-16,-1 8 0 0,5-7 0 0,0-1 0 0,0 0 0 15,0-4 0-15,0 0 0 0,0-4 0 0,0 8 0 0,0-7 0 16,5-1 0-16,-5 4 0 0,4 0 0 16,-4 0 0-16,0 4 0 0,5 0 0 0,-1-7 0 15,-4 3 0-15,0 0 0 0,5 0 8 0,-5 0-8 16,4 0 0-16,-4 4 0 0,0-3 0 0,0-1 0 0,5 8 0 15,-5-4 0-15,5 0 0 0,-10 1 0 0,5 3 0 16,0-8 0-16,0 4 0 0,0 0 0 0,0 0 0 16,-5 1 0-16,5-5 0 15,0 4 0-15,0 0 0 0,0-8 0 0,5 8 0 0,-5-3-20 0,0-1-1 16,0-12-1-16,5 8 0 0,-5-8 35 0,0 12 7 16,4 4 2-16,-4 0 0 0,5 5-22 0,-5-5 0 15,0-4 0-15,0-12 8 0,0 8-8 0,0 8 0 0,0 4 0 16,0 1 0-16,-5-9 0 0,5 0 0 0,0-4 0 15,0-8 0-15,-4 8 0 0,4 4 0 0,0-4 0 16,-5 5 0-16,5-1 0 0,0-4 0 16,-5 4 0-16,5-4 0 0,5 0 0 0,-5 4 0 0,0-4 0 15,0 4 0-15,0 1 0 0,0-1 0 0,0-4 0 16,0 0 0-16,5-4 0 0,-5-4 0 0,0 0 0 0,0 0 0 16,0 0 0-16,0 0 0 0,0 8 0 0,4 4 0 15,1-4 0-15,-1 4 0 0,-4 1 0 0,5-5 0 16,-5-8 0-16,0 0 0 0,4 12 0 0,1 0 0 0,-1 0 0 15,1-4 8-15,-5-8-8 0,9 8 0 0,-9-8 0 16,5 12 0-16,-1-3 0 0,1 3 8 0,-1-4-8 16,5 4 0-16,-9-12 0 0,5 8 0 0,-5-8 0 0,5 12 0 15,-5-12 0-15,4 8 0 0,1 4 0 0,-5-12 0 16,4 8 0-16,-4-8 0 0,9 9 0 0,-9-9 0 16,0 0 0-16,0 0 8 0,0 0-8 0,9 8 0 15,-9-8 0-15,9 4 0 0,1 0 0 0,-10-4 0 16,0 0 0-16,9 4 8 0,0 0-8 0,0 0 0 15,-9-4 0-15,9 4 0 0,-9-4 0 0,9 0 0 16,0 0 0-16,0 0 0 0,0 0 0 0,1 0 0 0,-1 0 0 16,0 4 0-16,-9-4 0 0,9 0 0 0,-9 0 0 15,9 4 0-15,0-4 0 0,0 4 0 0,-9-4 0 16,9 0 8-16,0 4-8 0,0-4 0 0,-9 0 0 16,10 4 0-1,-1-4-25-15,4 0-7 0,1 4 0 0,0-4-1 0,-5 4 33 16,4-4 0-16,1 0 0 0,4 4 0 0,1-4 44 0,-6 4 16 0,1-4 4 0,0 4 0 15,8-4-52-15,-8 0-12 0,-5 4 0 0,0 1 0 16,-9-5 0-16,14 0 0 0,-1 4 0 0,1-4 0 16,-14 0-21-1,18 4-7-15,5-4-2 0,-9 0 0 0,-14 0 30 0,0 0 0 0,13 0 0 0,-13 0 0 16,0 0 0-16,0 0 0 0,10-8 0 0,-1 8 0 16,-9 0 0-16,0 0 0 0,9-9-8 0,0 5 8 0,0 0 0 15,-9 4 0-15,0 0 0 0,14-4 0 0,-5 4 0 16,-9 0 0-16,9-4 0 0,-9 4 0 0,9-4 0 15,-9 4 0-15,9-4 0 0,-9 4 0 0,0 0 0 0,9-4 0 16,-9 4 0-16,0 0 0 0,5-4 0 0,4 4 0 16,0-4 0-16,-9 4 0 0,0 0 0 0,14-4 0 15,-5 4 0-15,0 0 0 0,-9 0 0 0,9 0 0 16,-9 0 0-16,14 0 0 0,-5 0 0 0,0 0 0 16,0 0 0-16,0 0 0 0,-9 0 0 0,14-4 0 15,-5 0 0-15,0 4 0 0,-5-4 0 0,5 4 0 16,1-4 0-16,-1 0 0 0,0 0 0 0,-5 0 0 0,5 4 0 15,1 0 0-15,-10 0 22 0,4-4 7 16,-4 4 2-16,9 0 0 0,0 0-31 0,0 0 0 0,1-4 0 0,3 4 0 31,-8 0-18-31,4 0-10 0,-5 0-1 0,6 0-1 0,-1-5 48 0,0 5 10 0,0-4 1 16,4 4 1-16,1 4-30 0,-5-4 0 0,0 0 0 0,5 0 0 16,0 0-18-1,-5 0-10-15,0 0-1 0,-9 0-1 0,0 0-3 16,14 0-1-16,4 0 0 0,-5 0 0 0,-13 0 54 0,14-4 12 0,0 4 1 0,-1 0 1 15,-13 0-34-15,9 0 0 0,5 0 0 0,-5 0 0 16,-9 0 0-16,14 0 0 0,0 0 0 0,-5 0 0 16,4 0 31-16,-13 0-1 0,0 0 0 0,14 0 0 15,-5-4-48-15,0 8-10 0,-9-4-1 16,14 0-1-16,-5 0 30 0,0 0 0 0,-9 0 0 0,0 0 0 16,0 0-33-16,0 0-1 0,9 4 0 0,-9-4 0 15,9 0 54-15,-9 0 12 0,9 0 1 0,-9 0 1 0,0 0-34 0,0 0 0 16,14-4 0-16,-14 4 0 0,0 0 0 0,9-4 0 15,-9 4 0-15,14 0 0 0,-14 0 0 16,9-8 0-16,-5 4 0 0,-4 4 0 0,0 0 0 0,10-8 0 16,-10 8 0-16,0 0 0 15,9-8-130-15,-9 8-23 0,0 0-5 0,0 0-1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3:59.3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37 538 345 0,'0'0'31'0,"0"0"-31"0,0 0 0 0,0 0 0 15,0 0 197-15,0 0 34 0,0 0 6 0,0 0 2 0,0 0-75 16,0 0-16-16,0 0-2 0,9 8-1 16,-5-4-80-16,-4-4-16 0,5 8-3 0,-1 4-1 0,-4-12 11 15,5 8 1-15,-5-8 1 0,9 12 0 0,-9-12-13 0,9 8-2 16,0 5-1-16,5-9 0 0,4 0 4 0,-9 0 1 15,-9-4 0-15,0 0 0 0,14-4-15 0,-5 4-2 16,5-4-1-16,-10-4 0 0,-4 8 5 0,9-9 1 16,0 1 0-16,-4 0 0 0,-5 0-48 0,5 4-10 15,-1-8-1-15,1 4-1 0,-5-4 25 0,-5-4-10 16,5-1 10-16,0-7 0 0,-4 0 16 0,-6-5 9 16,1 5 3-16,0 0 0 0,-4 4-28 0,3-5 0 15,1 1 0-15,5 8 0 16,-1 0-20-16,1 0-8 0,-5-5-3 15,4 5 0-15,5 0 31 0,0 0 0 0,5 0 0 0,-1 3 0 0,1-3 19 16,4 4 9-16,-5 4 3 0,5-4 0 0,-4-8-31 0,4 3 0 0,0 1 0 16,0 4 0-16,-4 0 0 0,4 4 0 15,0 0 0-15,0 0 0 0,-4 0 0 0,-1 4 0 0,1 0 0 16,-5 4 0-16,0 0 0 0,0 0 0 0,0 0 0 16,0 0 0-16,0 0-20 15,0 0-11-15,9 4-1 0,-9-4-1 0,4 12-152 16,1 0-31-16,-5 0-5 0,0 0-2 0</inkml:trace>
  <inkml:trace contextRef="#ctx0" brushRef="#br0" timeOffset="204">0 368 460 0,'0'0'20'0,"0"0"5"0,0 0-25 0,0 0 0 16,0 0 0-16,14-8 0 0,-5 4 287 0,5-4 52 15,4-1 10-15,5 5 3 0,-10 0-174 0,5 0-34 16,5 0-8-16,-5 0 0 0,1 4-115 16,-1 0-21-16,0 0 0 0,-4 4-12 0,-1 8 12 0,1 1 0 15,0-5 0-15,-5-4 0 16,0 0-156-16,5-4-29 0,-5-4-6 0,0 12-1 0</inkml:trace>
  <inkml:trace contextRef="#ctx0" brushRef="#br0" timeOffset="549">510 671 576 0,'-18'0'51'0,"4"4"-41"0,-4 4-10 0,-5 5 0 15,5-1 174-15,0-4 33 0,4-12 6 0,1 0 2 16,-6 0-88-16,6 4-18 0,-1 0-3 0,14 0-1 15,0 0 11-15,0 0 1 0,0 0 1 0,0 0 0 0,0 0-35 0,0 0-7 16,0 0-2-16,0 0 0 0,0-4-59 0,5 0-15 16,-1-4 0-16,5 3 0 0,0-3 0 0,-4 0 0 15,4 0 0-15,0-4 0 0,0-8 0 0,0 8 0 16,0 4 0-16,0-9 0 0,-4-3 0 0,-5 4 0 16,5 4 0-16,-5 0 0 0,-5-5 0 0,-4 1 0 15,0 8 0-15,0-4 0 0,0-4 0 0,-5 4 0 16,0 4 0-16,1 8 0 0,-1 8 0 0,5-4 0 15,-5-4 0-15,5 4 0 16,-5 4-100-16,14-8-22 0,0 0-5 0,0 0-513 16,-9 4-102-16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4:01.0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 89 288 0,'0'0'25'0,"0"0"-25"0,4 12 0 0,-4-12 0 0,0 0 325 0,0 0 60 16,0 0 12-16,9 12 3 0,1-3-218 0,-1 3-43 15,-5 0-9-15,5 4-2 0,5 0-102 0,-5 0-26 16,-4-3 0-16,4-1 0 16,4 4 56-16,1-4 7 0,0 0 1 0,-1-4 0 0,1 0-52 0,0 4-12 15,-1-3 0-15,6-1 0 0,-10-4 54 0,4-4 8 16,1 0 2-16,0 0 0 0,-5 0-52 0,0-4-12 16,4 4 0-16,-3-4 0 0,-1 0 0 0,4 4 0 15,-4-9 0-15,1 1 0 0,-1 0 0 0,0 0 0 16,-5 0 0-16,5 0 0 0,-4 0 0 0,0 0 0 15,-5 4 0-15,0 4 0 16,0-8-48-16,-5 0-13 0,0 4-3 0,1-5 0 0,-5 5 52 0,4 0 12 0,5 4 0 0,-13-4 0 16,3 0 0-16,10 4 0 0,0 0 0 15,-9 0 0 1,-4 4 0-16,13-4 0 0,0 0 0 0,-5 12 0 0,-4 1 0 0,4 3 0 0,5-4 0 0,0 8 0 16,0 0 0-16,0 5 0 0,0 7 0 0,0 0 0 15,5-3 0-15,-5 3 0 16,0 5 0-16,-5 15 0 0,5 1 0 0,-4-1 0 0,-1 1 0 15,1 4 0-15,-10-5 0 0,10 1 0 0,-1-5 0 0,-4 1 0 16,-5-9 48-16,5 5 13 0,0-1 3 0,-5-7 0 16,1-1-103-16,-1-3-20 15,0-5-4-15,5 0-1 0,-4-7 52 0,-1-1 12 16,0-4 0-16,5-4 0 0,0-8 0 0,-5 4 0 16,5-8 0-16,0 4 0 0,5 0 0 0,-1-4 0 0,-8-8 0 0,3 0 0 0,1 0 0 0,5 4 0 15,-5-8 0-15,0 4 0 0,4-8 0 16,0-1 0-16,5 1 0 0,0 4 0 15,0-4-54-15,0 0-8 0,0 4-2 16,10-1 0-16,-6 5 52 0,1-8 12 0,4 0 0 0,0 0 0 0,0 8 0 0,5 0 0 16,-5 0 0-16,4 3 0 0,1-3 0 0,-5 4 0 15,5 4 0-15,-5-4 0 0,5-4 0 0,-5 8 0 16,-9 0 0-16,13 4 0 0,-4 0 0 0,5 4 0 16,0 0 0-16,-5 5 0 0,0-5 48 0,0 4 13 0,0-4 3 15,0 8 0-15,0-4-52 0,1 0-12 0,-1 1 0 16,0 3 0-16,4-4 0 0,-4-4 0 0,5 4 0 0,0 0 0 15,4-4 0-15,0 4 0 0,0 1 0 0,1-9 0 16,3 4 54-16,1-4 8 16,0 0 2-16,0 0 0 0,4 4-52 0,-9-4-12 0,0-8 0 0,5-4 0 15,-9 8 0-15,4 0 0 0,-4 0 0 0,-1 0 0 16,1-8 0-16,-5 8 0 0,0 0 0 0,-9 0 0 16,0 0 0-16,0 0 0 0,0 0 0 0,0 0-782 15,0 0-159-15</inkml:trace>
  <inkml:trace contextRef="#ctx0" brushRef="#br0" timeOffset="455">889 1595 1350 0,'0'0'60'0,"0"0"12"0,9 4-58 0,5 0-14 16,-9-4 0-16,8 4 0 0,-4 0 128 0,0 0 22 15,1-4 5-15,3 4 1 0,-4 0-64 0,0-4-12 16,5 4-2-16,-5-4-1 0,5 0-5 0,-5 0 0 16,5-4-1-16,-1 4 0 0,1-4-63 0,0 0-8 0,-5 0-9 0,0 0 9 15,0 0 0-15,0-4 16 0,-4 4 0 0,-5 4-1 31,0 0-15-31,-5-9 0 0,0 1 0 0,-4 0 0 16,0-4-14-16,-4 0 1 0,-6 0 0 0,6 0 0 0,-6-4 13 0,1-1 12 0,0 1-3 0,0 0 0 16,4 0-9-16,1 0-12 0,-1-1 2 15,5 1 1-15,4 0 17 0,1 4 3 0,-5 0 1 0,4 0 0 16,5-1-12-16,0 1 0 0,0-4 9 0,0 4-9 16,5 0 0-16,-1 0-20 0,1-4 4 0,4-1 1 31,0 5 15-31,5-4 0 0,-1 4 0 0,-4 0 0 15,5 8 19-15,0 0 6 0,-1-9 2 0,-4 1 0 16,5 4-27-16,-5 0 0 0,5 4 0 0,-1 0 0 16,-3 4-16-16,3 0-9 0,1 0-2 15,-5 0 0-15,0 0-69 0,5 4-13 0,-5-4-3 16,5 4-851-16</inkml:trace>
  <inkml:trace contextRef="#ctx0" brushRef="#br0" timeOffset="894">1873 1315 990 0,'0'0'44'0,"0"13"8"0,0 3-41 0,0-8-11 0,0-8 0 0,0 0 0 16,0 12 67-16,-9-8 11 0,9-4 2 0,0 0 1 15,-5 4-26-15,0-4-6 0,-4 0-1 0,0-4 0 16,0-4-4-16,0 4 0 0,0 4-1 0,0-8 0 0,-5 4-8 16,10-8-2-16,-10-9 0 0,9 5 0 0,-4 0 12 15,0-4 3-15,0-5 0 0,5-3 0 0,-6-12-26 0,1-1-5 16,5 1-1-16,-1-1 0 0,1-3-16 0,-1-1 0 15,1 1 0-15,-1-1 0 0,0 5 24 0,10 3 2 16,-5-7 0-16,5-5 0 0,-1-7-15 0,1 11-3 16,-1 9-8-16,1-1 12 0,4 1-4 0,-5-1 0 15,6-3-8-15,-6-1 12 0,5 9-4 0,0 4 0 16,-4 7-8-16,4-3 12 0,-5 8-12 0,1-4 8 16,4 4-8-16,-4 3 0 15,4 1 0-15,-5 4 0 0,5 4-13 0,-9 4 4 16,0 0-177-16,0 0-35 0</inkml:trace>
  <inkml:trace contextRef="#ctx0" brushRef="#br0" timeOffset="1271">2155 1044 1267 0,'-23'20'56'0,"19"-11"12"0,13 3-55 0,-5 0-13 0,-4-12 0 0,5 12 0 15,4 4 105-15,-5-4 19 0,6 0 3 0,-1 1 1 16,0-1-59-16,-5 0-11 0,5 4-2 0,-4-4-1 16,-5-12-14-16,9 8-2 0,0 8-1 0,-4-3 0 0,-5-13-16 15,9-4-3-15,0-5-1 0,-9 9 0 0,5-4-18 0,4 0 8 16,-5-8-8-16,5-4 0 0,-9-4 0 0,5-4 0 16,-1 3 0-16,1 1 0 0,0-12 0 0,-5 3 0 15,4 5 0-15,-4-8 0 0,0-9 0 0,0 1 0 16,0-5 0-16,0 1 0 0,0-1 0 0,0 5 0 15,-4-5 0-15,4 5 0 0,0-1 0 0,0 5 0 16,0 4 0-16,0-5 0 0,4-3 0 0,1 3 10 16,4 5-10-16,-5 3 8 0,5 1-8 0,0 8 8 15,1 0-8-15,-1 3 8 0,0 5 1 0,4 0 0 16,-3-4 0-16,3 4 0 0,5 4-9 0,1-4 0 16,-6 4 0-16,6 4 0 0,-6-1 0 0,1 1 15 15,-1 4-3-15,-3 0 0 0,-1 4-12 0,0-4 0 0,0 5-9 16,-9-5 9-1,0 0-176-15,0 0-30 0</inkml:trace>
  <inkml:trace contextRef="#ctx0" brushRef="#br0" timeOffset="1459">2046 814 1728 0,'0'0'38'0,"0"0"8"0,18-9 2 15,0 5 0-15,0 0-39 0,1-8-9 0,3 4 0 0,-4 0 0 16,5 4 84-16,-9-4 16 0,4 4 2 0,0 0 1 16,-4 0-55-16,4 8-10 0,-4 8-2 0,0-8-1 0,-1-4-25 0,1 0-10 15,-5 0 8-15,5 4-8 16,-1 4-127-16,1 0-30 0,0 4-7 0</inkml:trace>
  <inkml:trace contextRef="#ctx0" brushRef="#br0" timeOffset="1774">2760 1380 1267 0,'-4'12'28'0,"-10"0"5"0,1-12 2 0,-6 9 1 0,6-5-36 0,-10 4 0 0,-4 0 0 16,4-4 0-16,5-4 92 0,-1-4 12 0,6 4 3 0,-5-4 0 15,8 0-43-15,1-4-8 0,0-13-1 0,5 1-1 16,-1 0-10-16,10 8-1 0,-5 4-1 0,9-5 0 16,-5-15-10-16,5 0-3 0,5 8 0 0,0-1 0 15,-1 1-8-15,1 0-1 0,0-4-1 0,-5-1 0 16,5 1-11-16,-5 0-8 0,0-1 9 0,0 5-9 16,-5 0 0-16,-4 4 0 0,-9-4 0 0,5-1 0 0,-10 9 0 15,0-4 0-15,-8 8 0 0,3 0 0 0,-3 8 0 16,-1 4 0-16,-4 4 0 0,4-4 0 15,0 4-200-15,5-4-47 0</inkml:trace>
  <inkml:trace contextRef="#ctx0" brushRef="#br0" timeOffset="2135">3138 1291 230 0,'0'0'10'0,"0"0"2"15,0 0-12-15,0 0 0 0,-4 0 0 0,-1-4 0 0,1-4 284 0,4-4 55 0,0 0 10 0,4 0 3 16,1-9-204-16,-1 1-41 0,1-8-8 0,-1-1-2 15,6 1-39-15,-6-4-8 0,1-9-2 0,-1 5 0 16,-4-9-28-16,5-3-7 0,-10-1-1 0,1-7 0 16,-1 3-12-16,-9-4 0 0,1 1 0 0,-1-9 0 15,-4 0 0-15,0 0 0 0,-1 9 0 0,-3-9 0 16,4 4 0-16,-1 9 0 0,-3 7 8 0,3 5-8 0,6-5 0 16,4 17 0-16,-1 3 0 15,1 5 0-15,0 12-22 0,5 4-7 0,4 4-2 16,0 0-564-16,0 0-113 0</inkml:trace>
  <inkml:trace contextRef="#ctx0" brushRef="#br0" timeOffset="2496">3507 777 691 0,'-9'-20'30'0,"9"20"7"0,0 0-29 0,0 0-8 0,0 0 0 0,0 0 0 15,0 0 236-15,5-8 47 16,-5 8 9-16,9-8 1 0,0-4-131 0,9 3-26 0,0-3-6 0,0 8-1 16,1 0-57-16,3 0-12 0,-3-4-3 0,3 8 0 15,1 8-9-15,0-4-3 0,-5-12 0 0,5 8 0 16,-5 8-21-16,0 0-4 0,-4-4 0 0,0-4-1 15,-5-8-19-15,4 0-19 0,-4 0 4 0,1 8 1 16,-1-4 14-16,-9 4 0 0,4-8 0 0,-4 8-9 16,0 0-34-16,0 0-6 0,0 0-2 0,0 0 0 15,0 0-149-15,0 0-31 0,-4 12-5 0,-5 4-596 16</inkml:trace>
  <inkml:trace contextRef="#ctx0" brushRef="#br0" timeOffset="2637">3512 1008 1958 0,'0'0'43'0,"18"0"9"0,0 0 1 0,9-4 3 0,-8-4-45 0,12 4-11 16,-3 0 0-16,4 0 0 0,-10-9 104 0,6 5 20 15,-1 0 3-15,-9 0 1 0,0 4-70 0,1-4-14 16,-1 8-2-16,-4 0-1 0,-1 0-28 0,5 4-5 16,-4 0-8-16,0 0 11 0,-5-8-11 0,5 8-16 15,-5 0 4-15,4 0 1 16,1-4-225-16,0 8-44 0</inkml:trace>
  <inkml:trace contextRef="#ctx0" brushRef="#br0" timeOffset="3030">4500 514 1155 0,'4'24'25'0,"1"-11"6"16,-5-13 1-16,0 0 0 0,0 0-32 0,0 0 0 0,0 24 0 0,0-12 0 15,0-12 32-15,0 0-1 0,-9 12 0 0,9-12 0 0,-14-4-8 0,0 8-2 16,1 4 0-16,4 0 0 0,-5 4 5 0,5 1 1 16,0 3 0-16,0 4 0 0,-1 0 29 15,6 0 5-15,-5 9 2 0,9-1 0 16,-5 0-9-16,5-3-2 0,0-1 0 0,0 0 0 0,5 1-19 0,-1-5-4 16,5-4-1-16,-4 4 0 0,4 0-28 0,-4 1 8 15,4-1-8-15,0-4 0 0,0-8 0 0,-4-4 0 16,8 4 0-16,-13-8 0 0,0 0 43 0,9 0 5 15,0-4 2-15,5-4 0 0,-5 0-35 0,0-4-7 16,0 0-8-16,1-4 11 0,-1-1-11 16,0-7 0-16,-5-8 0 15,5-1 0-15,-4 5 0 0,-5-8 0 0,0 3 0 0,-5-3 0 0,1-1 0 0,-1 5-11 16,5 4 11-16,-9 3-8 0,0 9 8 0,5 12 0 16,4 4-9-16,-14 4 9 15,5 8-42-15,-5-4-4 0,0-12-1 0,5 17 0 16,-4 11-135-16,4-4-27 0,-10-12-6 0,10 4-1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5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7780,'0'0'8262,"22"-2"-7267,76-8 13,263-24 2357,49 26-2234,-24 0-387,-347 7-1009,-13 0-880,-1 0 0,50-9 0,-66 6-2201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0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4770,'0'0'8684,"4"2"-7747,6 1-575,0-1 1,0 1 0,0-2 0,1 0 0,-1 0 0,0 0 0,1-1 0,15-3 0,12 2 487,394-21 3672,-324 20-5070,-62 3-6491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2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1601,'0'0'7915,"0"4"-6759,0 80 2897,0 124-463,1-187-3382,2 1 0,0-1 0,2 0 0,0 0 1,1 0-1,1 0 0,1-1 0,1-1 0,14 26 0,-12-18 150,-10-23-315,1 0-1,-1 0 1,0 0 0,1 0-1,0-1 1,0 1 0,0-1-1,0 1 1,1-1-1,-1 0 1,6 5 0,37 34 152,-37-33-169,2 0 0,-1 0 1,1-1-1,0 0 0,19 11 0,139 68 649,-158-83-663,1 0 0,-1-1 0,1 0 0,0-1 0,0 0 0,18 1 1,42 9 155,-49-8-148,-1 0 0,1-2-1,0 0 1,0-1-1,30-4 1,-3 2-12,-45 1-10,0-1 0,0 0-1,0 0 1,0 0 0,0 0 0,-1-1 0,1 1 0,0-1 0,-1 0 0,0 0 0,1 0 0,-1-1-1,5-4 1,40-43 25,-30 30 29,-10 11-24,0-1-1,-1 1 1,0-1-1,0-1 1,-1 1-1,-1-1 1,1 0 0,-2-1-1,0 1 1,0-1-1,3-21 1,-1-1 4,-3 1 0,0-39 0,-3-178-40,-1 248 3,0-1 1,0 0-1,-1 1 0,1-1 1,-1 1-1,1-1 0,-1 1 1,0 0-1,0 0 0,0 0 1,0 0-1,0 0 0,0 0 1,-1 1-1,-2-3 0,-40-22-117,44 26 39,-1-1 0,1 0 0,-1 1 0,1-1 0,-1 0 0,1 0 0,0 0 1,-1 0-1,1 0 0,0 0 0,0 0 0,-1 0 0,1-1 0,0 1 0,0 0 1,1-1-1,-1 1 0,0-1 0,0 1 0,1-1 0,-1 1 0,1-1 0,-1 1 1,1-1-1,0 0 0,-1 1 0,1-1 0,0 0 0,0 1 0,0-1 1,1-1-1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3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415 957 8308,'0'0'9260,"-2"16"-6485,-8-17-2659,1 0 0,-1 0 1,0-1-1,1-1 0,0 1 1,0-1-1,0-1 0,0 0 1,0 0-1,0-1 0,1 0 1,0-1-1,-8-6 0,-14-14-1,-52-57 0,47 46-4,25 27-97,-58-66 51,61 68-60,1-1-1,0 0 1,0 1 0,1-2 0,1 1-1,-1-1 1,-3-14 0,5 5 32,1-1-1,1 1 1,0-1 0,4-26-1,-1-8 26,11-29-6,0 50-58,-12 29 1,0 0 1,1 1-1,-1-1 0,1 1 1,0-1-1,0 1 1,0 0-1,0 0 0,0 0 1,1 0-1,-1 0 1,1 0-1,0 1 0,0-1 1,4-2-1,13-13-3,17-34 55,-30 45-36,25-27 137,1 2-1,42-31 1,-73 62-161,1-1 0,-1 1 1,0 0-1,0-1 1,0 1-1,0-1 0,-1 0 1,1 1-1,0-1 1,-1 0-1,1 0 0,-1 0 1,1 0-1,-1-1 0,0 1 1,0 0-1,0 0 1,0-1-1,-1 1 0,1-1 1,0-4-1,-1 7-260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474 751 8884,'0'0'8233,"0"0"-8214,1 1 0,-1-1 0,0 1 1,1-1-1,-1 1 0,0-1 0,1 1 0,-1-1 0,0 1 0,0-1 0,1 1 0,-1-1 1,0 1-1,0-1 0,0 1 0,0 0 0,0-1 0,0 1 0,0-1 0,0 1 0,0-1 0,0 1 1,0 0-1,0-1 0,0 1 0,0-1 0,-1 1 0,1-1 0,0 1 0,-1 0 0,-57 4 513,-93-6 0,92-1-362,-95 8 0,100-4 2418,54-32-1833,2-1-640,1 1 1,1-1 0,10-31-1,-7 32-138,-1 0 0,-2-1 0,1-32 0,-5-155-222,-6 86 93,6 131 168,-1 0 0,1 1 0,0-1 0,0 0 0,0 0 0,0 1 1,0-1-1,0 0 0,0 0 0,1 1 0,-1-1 0,0 0 0,0 0 0,1 1 0,-1-1 0,0 0 0,1 1 1,-1-1-1,0 0 0,1 1 0,-1-1 0,1 1 0,-1-1 0,1 1 0,0-1 0,-1 1 0,1-1 0,-1 1 0,1-1 1,0 1-1,-1 0 0,1-1 0,0 1 0,0 0 0,-1 0 0,1-1 0,0 1 0,0 0 0,-1 0 0,1 0 1,0 0-1,0 0 0,-1 0 0,1 0 0,1 1 0,10-3-89,124-21 344,77-10 397,-96 23-1266,-117 20-6429,0-3 1646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6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381 37 6899,'0'0'7838,"-4"-6"-7360,2 4-448,1 0 1,-1 0-1,0 0 1,0 0-1,0 0 0,-1 0 1,1 0-1,0 1 1,-1-1-1,1 1 0,-1 0 1,1 0-1,-1-1 1,0 2-1,-5-2 0,-52-2 251,51 4-266,-6 0 1,0 1 1,0 1 0,0 1 0,0 0 0,1 0 0,-1 2 0,1 0-1,-22 11 1,28-12 0,0 0 0,0 0 0,1 1 0,0 1 0,0-1-1,0 1 1,1 0 0,-1 1 0,2-1 0,-1 1 0,1 0 0,0 1 0,0-1-1,1 1 1,-7 17 0,9-19 152,1 0 1,0 0-1,0 0 0,1 0 0,-1 1 0,2 11 0,-1-15-75,0-1-1,1 0 0,-1 1 0,0-1 0,1 0 0,0 1 0,-1-1 0,1 0 1,0 0-1,0 0 0,0 1 0,1-1 0,-1 0 0,0-1 0,1 1 0,-1 0 1,1 0-1,0 0 0,2 1 0,26 11 185,1-1-1,0-1 1,1-2 0,0-2-1,0 0 1,1-2 0,0-2 0,0-1-1,1-1 1,63-6 0,-92 3-281,0 1 0,0-1 1,0-1-1,0 1 0,0-1 0,-1 1 1,1-1-1,-1-1 0,1 1 1,-1-1-1,0 0 0,0 0 1,0 0-1,0 0 0,0 0 0,-1-1 1,1 0-1,-1 0 0,0 0 1,4-8-1,-3 3-2,1 1-1,-2-1 1,1-1 0,-1 1 0,-1-1-1,0 1 1,0-1 0,-1 1 0,1-19-1,-2 14-2,0 11 2,1 1 0,-1-1 0,0 1-1,1 0 1,-1-1 0,0 1-1,-1-1 1,1 1 0,0-1-1,-1 1 1,1 0 0,-1-1 0,0 1-1,0 0 1,0-1 0,0 1-1,0 0 1,0 0 0,-1 0 0,1 0-1,-1 0 1,1 0 0,-1 1-1,0-1 1,0 0 0,1 1-1,-5-3 1,-9-4-56,0 1 0,0 0 0,0 1-1,-1 1 1,0 1 0,0 0 0,-22-2 0,-11 2-593,-55 2 0,65 2-99,38 1 591,1-1 0,-1 1 0,1-1 0,-1 0 0,1 1 0,-1-1 0,1 1 0,-1-1 1,1 1-1,0-1 0,-1 1 0,1-1 0,0 1 0,0 0 0,-1-1 0,1 1 0,0-1 0,0 1 0,0 0 0,-1-1 0,1 1 0,0 0 0,0-1 0,0 1 1,0 0-1,1 0 0,-2 5-4395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06.4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0 676 1267 0,'0'0'56'0,"0"0"12"0,0 0-55 0,5 4-13 16,4 0 0-16,-9-4 0 0,9 0 105 0,0 0 19 15,0 4 3-15,-9-4 1 0,9-4-11 0,-9 4-1 16,0 0-1-16,9 0 0 0,-9 0-31 0,10-4-5 16,-10 4-2-16,0 0 0 0,0 0-26 0,0 0-6 15,0 0-1-15,0 0 0 16,9-8-16-16,-9 8-4 15,0-8-1-15,0 0 0 0,-5 0-11 0,1-4-3 16,-1 4 0-16,0 0 0 0,-4-9-9 0,0 1 0 16,0 4 0-16,5-4-11 0,-1 4 11 0,0 4 0 15,1-5 0-15,-1-3 0 0,5 4 0 0,0 0 0 16,0 4 0-16,0 8 0 0,9-8 0 0,1-4 0 16,-6 0 0-16,5-1 0 0,-4 5 0 0,4 0 0 0,0 0 0 15,-4 0 8-15,4 4-8 0,-9 4 0 0,4-8 0 16,-4 8 0-16,14 0 0 0,-14 0 0 0,0 0 0 0,0 0 0 15,14 0-12-15,-14 0-6 0,9 8-2 0,-9-8 0 32,0 0-176-32,0 0-35 0,0 0-7 0,13 4-686 0</inkml:trace>
  <inkml:trace contextRef="#ctx0" brushRef="#br0" timeOffset="363">346 466 403 0,'0'0'36'0,"5"8"-36"0,4 8 0 0,5-4 0 0,-10 4 244 0,-4 5 41 16,-9-1 9-16,0 0 2 0,4 0-131 0,-4 9-25 15,5-5-6-15,-1 0-1 0,-4 9-53 0,0-1-10 16,4 0-2-16,-4 1-1 0,0-1-54 0,0-4-13 16,-5 5 0-16,10-1 0 0,-1-3 54 0,-4-1 8 15,5-4 2-15,-5-4 0 0,-1-3 0 0,1-5 0 16,5-4 0-16,4-8 0 0,0 0-52 0,0 0-12 16,0 0 0-16,0 0 0 0,-5-4 0 0,1-8 0 15,-5-5 0-15,4 1 0 0,0 0 0 0,5 0 0 16,0-4 0-16,0-5 0 0,5 1 0 0,4 0 0 15,-4-5 0-15,4 1 0 0,0 4 0 0,0-5 0 16,5 1 0-16,4 0 0 16,0 4-22-16,5-5-7 0,-10 5-2 0,6 0 0 0,-1-1 31 0,0 1 0 0,0 4 0 15,1 4 0-15,-1-1 8 0,0 5-8 0,-4 0 9 16,4 4-9-16,-9 4 11 0,0 0-11 16,-9 4 12-16,9 0-12 0,-9 0 20 0,5 8-2 0,-5-8-1 0,0 12 0 15,0 0-17-15,-5 5 0 0,-4-1 0 0,4 0 0 16,-8 4 0-16,-1 0 0 0,-4 1 0 0,4-5 0 15,1-4 0-15,-1 4 0 0,0-8 0 0,1 4 0 16,4 1-150-16,-1-5-34 0,10-8-6 0,0 0-795 16</inkml:trace>
  <inkml:trace contextRef="#ctx0" brushRef="#br0" timeOffset="771">761 162 288 0,'0'0'25'0,"0"0"-25"0,4-12 0 0,-4 4 0 16,5-4 161-16,-1 4 27 0,1-4 6 0,-1 4 1 16,1-5-95-16,-1 5-18 0,1 0-4 0,0 0-1 15,-1 4 56-15,-4 4 11 0,0 0 3 0,0 0 0 16,0 0-15-16,0 0-4 0,0 0 0 0,-4 16 0 16,-1-4-15-16,0 9-3 0,-4 7-1 0,5-4 0 0,-1 5-87 15,-4 3-22-15,5 0 0 0,-6 1 0 0,1 3 56 0,0 1 6 16,5-5 2-16,-1 4 0 0,-4-3-52 15,4-1-12-15,1 5 0 0,-1-9 0 0,5-8 0 16,-4 4 0-16,4-3 0 0,0-5 0 0,0-4 0 16,4-4-18-16,-4-8 4 0,0 0 1 15,0 0-147-15,0 0-28 0,5-4-7 0,4-4-868 0</inkml:trace>
  <inkml:trace contextRef="#ctx0" brushRef="#br0" timeOffset="992">824 591 1728 0,'0'0'76'0,"0"0"16"0,0 0-73 0,0 0-19 0,0 0 0 0,0 0 0 16,0 0 106-16,0 0 18 0,0 0 3 0,0 0 1 15,9-4-52-15,-4-4-9 0,0 0-3 0,-1 4 0 16,1-4-51-16,-1-4-13 0,5 8 0 0,-4-4 0 15,-1-5-100-15,-4 1-22 0,5 0-5 0,-5 0-1 16</inkml:trace>
  <inkml:trace contextRef="#ctx0" brushRef="#br0" timeOffset="1102">888 292 1267 0,'0'0'56'0,"0"0"12"0,0 0-55 0,0 0-13 0,0 0 0 0,0 0 0 0,0 0 105 0,9 0 19 16,-9 0 3-16,9-4 1 0,0 4-103 0,-4 0-25 15,4-4 0-15,0 4-507 16,0 4-106-16</inkml:trace>
  <inkml:trace contextRef="#ctx0" brushRef="#br0" timeOffset="1338">1120 616 1267 0,'0'0'28'0,"0"0"5"0,0 0 2 0,0 0 1 0,0 0-36 0,0 0 0 0,5-9 0 0,-5 1 0 16,0-4 109-16,0 0 15 0,0-4 4 0,0-4 0 16,-5-9-20-16,10 5-4 0,-1-4-1 0,1-1 0 15,-5 1-32-15,4 0-7 0,1-1 0 0,4-3-1 16,0 4-30-16,0-1-5 0,0 1-2 0,-4 0 0 16,4 3-26-16,-4 1 0 15,-1-4 8-15,5 4-8 0,-4 3 0 0,4 1 0 16,-4 0 0-16,-1 4 0 0,1 3-100 0,-5 5-24 0,0 8-6 0,0 0-818 15</inkml:trace>
  <inkml:trace contextRef="#ctx0" brushRef="#br0" timeOffset="1529">1075 340 1940 0,'13'8'43'0,"1"-8"9"0,0 0 1 0,4 4 1 0,5-4-43 0,-1 5-11 15,-3-5 0-15,-1 0 0 16,0 4 108-16,-4-4 20 0,4 0 4 0,0 4 1 0,-4-4-91 0,-1 4-18 16,1 0-4-16,0 0-1 0,-1-4-19 0,1 4 0 15,-5 4 0-15</inkml:trace>
  <inkml:trace contextRef="#ctx0" brushRef="#br0" timeOffset="1700">1457 668 1990 0,'0'0'44'0,"0"0"8"0,9-4 3 0,-4-4 1 0,4 0-44 0,-5 0-12 0,6 0 0 0,-6 4 0 0,1-4 46 16,-1-1 7-16,-4 9 2 0,0-8 0 0,0 0 7 0,0 8 2 15,0-8 0-15,0 8-1101 16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03.2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43 640 1958 0,'0'0'43'0,"0"0"9"16,0 0 1-16,0 0 3 0,0 0-45 0,-4 8-11 0,4-8 0 0,0 0 0 15,0 0 53-15,0 0 9 0,0 0 2 0,0 0 0 0,0 0 0 0,0 0 0 16,-10-4 0-16,6 0 0 0,-1-5-52 0,1-3-12 16,-1 4 0-16,1-4 0 0,-1-4 0 0,5 0 0 15,-4-4 0-15,4-5 0 0,4 5 21 0,-4-4 2 16,9-1 0-16,-4 5 0 0,-1-4-15 0,5 8-8 16,-4-5 8-16,0 5-8 0,4 0 9 0,0 4-9 15,4 0 12-15,-3 4-12 0,3-4 12 0,1-1-12 16,0 5 12-16,-1 4-12 0,1 0 16 0,-5 4-4 15,0 4-1-15,5 0 0 0,4 4-11 0,-9 1 12 0,-4-5-12 16,-1 4 12 0,5 4-125-16,-4 0-25 0,-5-4-5 0</inkml:trace>
  <inkml:trace contextRef="#ctx0" brushRef="#br0" timeOffset="455">585 494 979 0,'0'0'87'0,"0"0"-70"0,18-4-17 0,-18 4 0 15,-4-12 188-15,-1 8 35 0,5 4 6 0,0-8 2 0,-18-9-152 0,4 5-31 16,0 4-5-16,1 0-2 0,-1 0 15 0,-4 4 2 16,0 0 1-16,9 0 0 0,0 0-27 0,-5 8-4 15,5 0-2-15,-9 4 0 0,-1 0-10 0,6 0-1 16,-1 0-1-16,0 4 0 0,-4 1-4 0,9-1-1 15,-5 4 0-15,10-4 0 0,-1 0 9 0,1 4 2 32,4-4 0-32,4-3 0 15,-4 3-68-15,0-12-12 0,9 4-4 0,-4 0 0 0,4 0 52 0,5-4 12 16,-5 0 0-16,0 0 0 0,5 0 0 0,-1-4 0 16,1 0 0-16,0 0 0 0,4-4 0 0,-5 0 0 15,1-1 0-15,0 1 0 0,-5 4 0 0,4 0 0 16,1-4 0-16,-5 0 0 0,-9 8 12 0,14-4 6 0,-5 0 1 15,0 0 0-15,0 4-31 0,-9 0-5 0,0 0-2 16,0 0 0-16,0 0 36 0,0 0 7 0,0 0 2 0,0 0 0 31,0 0-42-31,14 4-8 0,0 4-1 0,4 4-1 0,-9-8 72 0,-5 8 14 16,-8-4 4-16,-1 1 0 0,5-1-52 0,0 0-12 0,0 0 0 0,0 0 0 16,0 0 0-16,0-8 0 0,0 8 0 0,9 0 0 15,-9-8-151 1,0 8-33-16,0-8-6 0,0 0-2 0</inkml:trace>
  <inkml:trace contextRef="#ctx0" brushRef="#br0" timeOffset="721">740 555 1911 0,'0'0'42'0,"0"0"9"0,4 4 1 0,-4-4 2 0,5 8-43 0,-5-8-11 16,4 8 0-16,-4 0 0 0,0 4 55 0,0-12 9 16,0 8 1-16,-4-4 1 0,4-4-44 0,0 0-9 15,0 0-1-15,0 0-1 0,0 0-11 0,0 0 0 16,-5 0 0-16,5 0 0 0,0 0 0 0,0-8 0 15,0 4 0-15,-4-8 0 0,8 8 0 0,-4-4 0 16,5-4 0-16,4 4 0 0,-5-5 17 0,10 5 2 16,-5 0 0-16,0 0 0 0,5 4 21 0,-14 4 4 15,14-4 0-15,-1 0 1 0,-13 4-26 0,14-4-6 16,4 0-1-16,-4 4 0 0,-14 0 5 0,13 4 1 16,-3 0 0-16,3 8 0 0,-4-4-8 0,0 0-2 15,-9-8 0-15,5 12 0 16,0 1-36-16,-1-1-8 0,-4 4-2 0,-4 0 0 15,-1-4-123-15,0 4-25 0,1 1-5 0,-1-5-1 0</inkml:trace>
  <inkml:trace contextRef="#ctx0" brushRef="#br0" timeOffset="1083">1140 587 1267 0,'0'0'56'16,"14"-4"12"-16,-5-4-55 0,0 0-13 0,-4 0 0 0,-1 0 0 15,-4-5 99-15,5-3 17 0,-10 4 3 0,1 0 1 0,4-4-62 0,-5 4-12 16,-8-5-2-16,-1 1-1 0,0 8-11 0,1 0-3 16,-1 0 0-16,5 4 0 0,-5 4-9 0,5 0-3 15,-5 8 0-15,1 0 0 0,-5-4-2 0,8 4-1 16,6 8 0-16,-5 1 0 0,0-1 15 0,4-4 3 16,5 4 1-16,5 4 0 0,-5-7-33 0,0 3 0 15,9-4 0-15,0 0 0 0,0-4 0 0,9 0 0 16,-4-4 0-16,4-4 0 15,-4 0 0-15,4-4 0 0,-4 0 0 0,4 0 0 0,-5-8 0 0,6 4 0 16,-6-4 0-16,10-9 0 0,-5 1 0 0,1 0 0 16,-6-4 0-16,-4-5 0 0,0 1 0 0,0-4 0 15,-4 3 0-15,0-3 0 0,-5 0 0 0,0-1 0 16,4 1 0-16,-4 4 0 0,0-1 0 0,-4 9 0 0,-1 0 0 16,5-5 0-16,-5 9 0 0,5-4 0 0,-9 4 0 15,9 4 0-15,0 0 0 0,0 3 0 0,-4-3 0 16,4 12-642-16,0 0-135 15</inkml:trace>
  <inkml:trace contextRef="#ctx0" brushRef="#br0" timeOffset="1366">1491 482 1497 0,'0'0'66'0,"0"0"14"0,14 0-64 0,-1 0-16 0,-4-4 0 0,0 4 0 0,-4-4 106 16,4-4 18-16,-9 8 3 0,5-9 1 0,-1 1-67 0,1 0-13 15,-5-4-2-15,-5 0-1 0,1 0-21 0,-1 0-4 16,-4 0 0-16,0-1-1 0,0 1-19 0,-5 4 0 16,0 4 0-16,5 4 0 0,-4 0 55 0,4 0 7 15,-5 4 2-15,5 0 0 0,0 8-52 0,0-4-12 16,-5 5 0-16,5-1 0 0,4 4 0 0,1 0 0 16,-1 0 0-16,5 1 0 0,5-5 0 0,-5-12 0 15,4 12 0-15,1 4 0 0,-1-4 0 0,-4-12 0 16,14 8 0-16,-5-4 0 15,-9-4-27-15,18 8-8 0,-4 0-1 0,0-8-1 16,-5 0-111-16,4 0-23 0,1 5-4 0,0-1-1 0</inkml:trace>
  <inkml:trace contextRef="#ctx0" brushRef="#br0" timeOffset="1775">1650 486 1497 0,'0'0'32'0,"0"0"8"0,0 0 0 0,0 0 4 0,0 0-36 0,0 0-8 0,0 0 0 0,0 0 0 16,0 0 53-16,5-8 9 0,-1-4 2 0,1 3 0 0,-1-3 0 16,-4 4 0-16,0 0 0 0,5-4 0 0,0 4-52 15,-5 8-12-15,9-8 0 0,-9 8 0 0,4-8 0 0,5 4 0 16,0 0 0-16,1 4 0 0,-10 0 0 16,13 0 0-16,-4 0 0 0,-9 0 0 0,0 0 37 0,9 4 5 15,5 0 1-15,-5 0 0 0,-9-4-31 0,0 0-12 16,0 0 8-16,9 8-8 0,0 0 0 0,-9-8 0 15,0 0 0-15,0 0 0 0,10 0 0 0,-10 0 0 16,0 0 0-16,9 0 0 16,0-4-32-16,0 0-12 0,0 0-3 0,-5-4 0 0,1 4 69 0,4-4 14 15,0 4 2-15,-4-1 1 16,-5 5-63-16,9-8-12 0,0 4-2 0,5 0-1 0,-5 0 39 0,0 4 0 16,-9 0 0-16,0 0 0 0,0 0 44 0,4 12 16 15,6-4 3-15,-6 5 1 0,5-1 1 0,-4 4 1 0,-5-4 0 16,4 8 0-16,1-8-31 0,-1 5-7 0,-4-5 0 15,0 0-1-15,5-4-15 0,-5 4-2 0,5-4-1 16,-5 4 0-16,0-12-9 0,0 9 0 16,4-1 0-16,-4-8 0 0,0 0-136 15,0 0-22-15,9 8-5 0,-9-8-1 0</inkml:trace>
  <inkml:trace contextRef="#ctx0" brushRef="#br0" timeOffset="2041">2137 0 403 0,'0'0'36'0,"0"0"-36"15,0 0 0-15,0 0 0 0,0 0 236 0,0 0 40 16,0 0 8-16,0 0 1 0,0 0-111 0,0 0-22 16,-4 12-5-16,4 0-1 0,0 1-14 0,4 7-4 15,-4-4 0-15,0 4 0 16,0 0-51-16,0 1-10 0,5 7-3 0,-5-4 0 0,5 5 0 0,-1-1 0 15,1 0 0-15,-5 5 0 0,4-5-51 0,-4 0-13 16,5-3 0-16,-5 3 0 16,0-8-48-16,0-4-13 0,0 1-3 0,4-5 0 15,-4-12-114-15,0 0-23 0,0 0-5 0,0 0-1 0</inkml:trace>
  <inkml:trace contextRef="#ctx0" brushRef="#br0" timeOffset="2528">2329 312 288 0,'9'8'25'0,"-5"0"-25"0,1 4 0 0,-1 0 0 15,6-4 274-15,-6 0 50 0,5 5 9 0,-4-5 3 16,-5-8-167-16,9 8-33 0,4 0-6 0,1 0-2 0,0-8-102 16,-5 4-26-16,5-8 0 0,-1 4 0 0,1-8 0 0,0 4 0 15,4-4 0-15,-5 0 0 0,1 0 0 0,-5-5 0 16,0 1 0-16,5 0 0 0,-10 4 0 0,6 0-17 15,-10 8 2-15,0 0 1 16,0 0-29 0,0 0-5-16,0 0-2 0,0 0 0 0,0 12 91 0,0 4 19 0,-5 4 3 0,0 5 1 0,1 3-64 0,-5-4-26 15,4 5 2-15,1 3 0 0,-5 0 38 0,4-3 8 16,1 3 2-16,-6-4 0 0,1 1 5 0,0-1 2 16,5-4 0-16,-1 1 0 0,-4-5-15 0,0 4-4 15,0-4 0-15,0-3 0 0,0-1-12 0,4 0 9 16,-4-4-9-16,0 0 8 0,0 0-8 0,4-7 0 15,-4-1 0-15,0 4 0 0,0-8 0 0,0 0-11 16,0 0 3-16,-5-4 0 0,5 0 8 0,0-5 0 16,-5 1 0-16,5 0 0 0,0 0 0 0,0 0-8 0,9 8 8 15,0-12-8-15,-5 0 8 0,1 0 0 0,4 0 8 16,0-1-8-16,4 1 0 0,1 4 0 0,4-4 0 16,0 4 0-16,0 0 11 0,5-4-3 0,-1 8 0 0,6 0 0 15,3 0 7 1,6-1 1-16,-1 1 0 0,0 4 0 0,5 0 12 0,0 4 4 0,0-4 0 0,-5 0 0 15,1 5-17-15,-1-5-3 0,5 4-1 0,0-4 0 16,-5 4-11-16,0-4 0 0,-4 0 0 0,-5-4-696 16,-4 0-135-16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27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0 3762,'0'0'11901,"7"8"-7550,-7 6-3922,0 0-1,-1 0 1,-5 27-1,4-35-384,0 0 0,-1 0 0,1 0 0,-1-1 0,-1 1 0,1-1 1,-1 0-1,1 0 0,-1 0 0,-10 8 0,11-10-1,0 0 0,0 0 0,0 0 0,0 0 0,0 0 0,0 1 0,1-1-1,0 1 1,0 0 0,0-1 0,0 1 0,0 0 0,1 0 0,0 1 0,0-1 0,0 0 0,0 0 0,0 0 0,1 6 0,-8 6 358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12:33.0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13 510 288 0,'0'0'12'0,"0"0"4"0,0 0-16 0,0 0 0 16,0 0 0-16,0 0 0 0,0 0 194 0,0 0 36 15,0 0 7-15,0 0 2 0,0 0-127 0,0 0-24 16,0 8-6-16,5 0-1 0,-5 4-11 0,0-4-2 16,0-8-1-16,-5 8 0 0,5-8 8 0,-4 8 1 15,-1 0 1-15,5-8 0 16,0 0-41-16,0 0-8 0,-4 13-1 0,8-1-1 0,-4-12 15 0,0 0 3 0,0 0 1 15,0 0 0-15,0 0-4 0,0 0-1 16,0 0 0-16,0 12 0 0,9-4-3 0,-4 0-1 0,-5-8 0 0,0 0 0 16,4 4-3-16,6 4-1 0,-6-4 0 0,5 4 0 15,0 0-8-15,0 1-3 0,-4-5 0 0,4-4 0 16,-4 0 1-16,4 4 0 0,0 0 0 16,0 4 0-16,0 0 10 0,0-4 1 0,-4-8 1 0,4 4 0 15,0 0-34-15,-5 0 0 0,1 4 0 0,-5-4 0 16,9-4-9-16,-4 0-9 0,-5 4-2 0,4 0 0 15,1 0 20-15,4-4 0 0,0 4 0 0,0-8 0 16,0 4 0-16,-4 0 0 0,4 0 0 0,-5-5 0 16,6-3 0-16,-6 4 0 0,1-4 0 0,-1 4 0 15,1 4 0-15,-1 0 8 0,-4-8-8 0,5 8 9 0,-5 4-9 16,0 0 0-16,9 0 0 0,-9 0 8 0,5-4-8 0,-5-4 0 16,0-1 0-16,0 9 8 0,0 0-8 0,0 0 0 15,0 0 0-15,0 0 0 16,9-4 0-16,-9 0 0 0,4-4 0 0,-4 0 0 0,0 0 12 0,0 8-2 15,0-4-1-15,0-4 0 0,0 0-9 0,0 8 0 16,0 0 0-16,0-8 0 16,0-4 0-16,-4 3-14 0,4 1 3 0,0 8 1 0,0 0 10 0,0 0 0 15,-5-12 0-15,5 12 0 0,0 0 0 0,0 0 0 16,0 0 0-16,0 0 0 0,-9-4 0 0,4-4 14 0,5 8-3 16,-9-4-1-16,0-4-10 0,0 4-12 0,0 0 2 31,9 4 1-31,-9-4 9 0,9 4 0 0,0 0 0 0,-14-8 0 0,5 4 0 0,9 4 8 15,-9-4-8-15,9 4 11 16,0 0-11-16,-9-8 0 0,0-5 0 0,0 5 0 16,9 8 0-16,0 0-11 0,-5-8 11 0,-4 0-8 15,9 8 8-15,0 0 12 0,-5-12-2 0,-4 0-1 16,5 0-9-16,4 12-12 0,0 0 2 0,0 0 1 16,-9-8 9-16,9 8 0 0,0 0 0 0,0 0 0 15,0 0 0-15,0 0 0 0,-9-17 0 0,4 5 0 16,1 0 0-16,4 12 12 0,0 0-2 0,0 0-1 15,0 0-9-15,-5-8 0 0,5-4 0 0,0 12 0 16,0 0 0-16,0 0-12 0,-5-8 2 0,1 0 1 0,4 8 9 0,0 0 0 16,0 0 0-16,0 0 8 0,0 0-8 0,0-12 0 15,0-5 0-15,0 1-8 0,0 4 8 16,0 4 0-16,0 8 0 0,0 0 0 0,0-12 0 0,4-4 12 16,-4 3-2-16,5 5-1 0,-5 0-9 0,5 4 0 15,-5 4 0-15,4-4 0 16,1 0 0-16,-1-4 0 0,-4-4-12 0,5 8 12 0,-5 0 0 15,4-8 0-15,-4 4 0 0,5-5 0 0,-5 13 0 0,4-8 0 16,-4 0 0-16,5 0 0 0,-1 0 0 0,-4 0 0 16,0 8 8-16,0 0-8 0,10-8 16 0,-10 8-3 0,0 0 0 15,9 4 0-15,4-8-2 0,-8 4-1 16,-5 0 0-16,9-4 0 0,0 0 5 0,-9 4 1 0,0 0 0 16,9 0 0-16,5 4 0 0,0 0 1 0,-1-4 0 15,1 0 0-15,-5 0-7 0,-9 0-2 0,14 0 0 0,-1 4 0 16,1 0 9-16,0 0 2 0,4 8 0 0,-9-4 0 15,5-4-10-15,-1 4-1 0,-4 1-8 0,0-1 12 16,-9-8-12-16,0 0 0 0,14 0 0 0,-14 0 0 16,0 0 0-16,0 0 0 0,0 0 0 0,0 0 0 0,0 0 0 0,0 0-18 15,5 8 4-15,-1 4 1 16,-4-12-115-16,0 0-24 0,0 0-4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65 374 5555,'0'0'10362,"0"-12"-4967,-1-43-4657,-31-137-218,17 152-675,12 35 108,1 1 0,0 0 0,0-1 0,1 0-1,-1 1 1,1-1 0,0 0 0,0 0 0,0-6-1,1-10-2672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0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77 365 4610,'0'0'8500,"1"0"-8375,-1 1 0,1-1 0,-1 0-1,1 0 1,-1 0 0,1-1 0,-1 1 0,1 0 0,-1 0 0,1 0-1,-1 0 1,1 0 0,-1-1 0,1 1 0,-1 0 0,0 0 0,1-1-1,-1 1 1,1 0 0,-1-1 0,0 1 0,1 0 0,-1-1 0,0 1-1,1 0 1,-1-1 0,0 1 0,0-1 0,1 0 0,0-39 1935,1 27-1914,-1-1 0,-1 1 0,0 0 0,-1 0 0,-1 0 0,0 0 0,-5-16 0,2 16-56,1 0-1,0-1 1,1 1 0,0-1-1,1 0 1,0 0 0,1-15 0,1 25-146,-1 0 0,1-1 0,-1 1 0,0 0 0,0 0 0,-1 0 0,1 0 0,-1 0 0,-3-5-1,4 7-286,0 0 0,0 0 0,0 1 0,0-1 0,0 0-1,0 1 1,-1 0 0,1-1 0,-1 1 0,1 0-1,-1-1 1,0 1 0,1 0 0,-1 0 0,0 0-1,0 1 1,1-1 0,-1 0 0,0 1 0,0-1-1,-3 0 1,-3 1-4184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1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3858,'0'0'11901,"22"0"-10911,410 0 3575,-233-9-3883,-170 6-650,-1-1 0,0-2 1,0-1-1,48-19 0,-61 14-291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00.2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4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5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6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28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488 7610 172 0,'0'0'16'0,"9"8"-16"16,4 0 0-16,-4 0 0 0,-9-8 129 0,5 8 23 16,4 0 5-16,0-4 1 15,-9-4-158-15,0 0-34 0,0 0-6 0,9 8 0 0,-9-8 77 0,0 0 16 16,0 0 3-16,0 0 1 0,5 0-30 0,-5 0-7 0,0 0 0 0,0 0-1 15,9-8 1-15,-4 4 0 0,-10-8 0 0,0 4 0 16,5 0 20-16,0-4 5 0,-4-4 1 0,4-1 0 16,-9 1-17-16,9-4-3 0,4 0-1 0,-4-1 0 15,0-3 18-15,0-4 3 0,5 0 1 0,-10-5 0 16,-4 5-18-16,5-5-3 16,4 5-1-16,0-4 0 0,0-1 3 0,0 5 1 15,-9-4 0-15,4-1 0 0,10 1-13 0,-10 0-4 0,-4-5 0 0,4 1 0 16,5-5-12-16,-4 1 0 0,-5-1 8 0,0-3-8 0,9-5 0 15,-5 1 0-15,-4-1 0 0,4 0 0 0,-4 1 0 16,9-1 0-16,0 5 0 0,0-5 0 0,-9 1 0 0,5-1 0 16,8 1 0-16,-4-1 0 0,-9 0 0 0,0 1 0 15,14-1 0 1,-1 1 0-16,-8-1 0 0,4 1 0 0,-5 3 0 0,5 1 0 0,-9 3 16 0,4-3 0 16,1-1 0-16,8-3 0 0,5-1 0 0,-4 0 0 15,-10-3 0-15,1-1 0 0,8-3 2 0,-4-1 1 16,-13 0 0-16,8-3 0 0,1 3-8 0,-1 4-2 15,1-3 0-15,-6-1 0 0,1 0 6 0,0-3 1 16,9 3 0-16,-4-4 0 0,-10 1-7 16,9-1-1-16,1 8 0 0,4-3 0 0,-5 7-8 0,1-4 0 0,-1 5 9 15,5-5-9-15,0 5 0 0,0-5 0 0,-4-4 0 16,4 5-8-16,4-5 8 0,-8 4 0 16,-1 1 0-16,1-1 0 0,4 1 0 0,0 3 0 0,0 5 0 15,-5-5 8-15,10 4-8 0,-5-3 0 0,-5-1 0 0,0 1 0 16,-4-5 0-16,5 1 0 0,4-1 0 15,-5-4 0-15,-4 5 9 0,5 3 1 0,4 1 0 0,0-1 0 16,-5-4-10-16,1 5 0 0,4-1 0 0,0-3 0 16,4-1 18-16,-4-4 2 0,-4-3 0 0,4 3 0 15,0 0-20-15,0 1 0 0,-5 7 0 0,5-3 0 16,0 3-11-16,0 0-2 0,0 5-1 0,-5-1 0 16,5-3 14-16,-4 3 0 0,8-3 0 0,-8-1 10 15,-1 1-2-15,5-5-8 0,0 4 12 16,0 1-4-16,-4-1 4 0,4 1 0 0,0 3 0 0,4 1 0 0,-4-1-3 15,0-3 0-15,0-1 0 0,0 5 0 0,5-5-9 0,-1-4 12 16,-8 1-12-16,4-1 12 0,4 1-12 16,-4 3 0-16,-4 4 0 0,-1 1 0 0,5 3 8 0,0 1-8 15,-4 8 8-15,-1-5-8 0,-4 5 0 0,5-1 8 16,4 1-8-16,-10 4 0 0,6-5 0 16,-5 5 0-16,9 0 8 0,-5-5-8 0,1 1 0 0,-1 0 0 15,5 3 0-15,0-3 0 0,-4 4 0 0,-1-1 0 0,5 5 0 16,0 0 8-16,0 3-8 0,0 1 0 0,0 0 0 15,0 8 0 1,0-4-106-16,0 8-23 0,0 8-5 0</inkml:trace>
  <inkml:trace contextRef="#ctx0" brushRef="#br0" timeOffset="1037">0 244 1555 0,'0'0'68'0,"0"0"16"0,0 0-68 16,0 0-16-16,0 0 0 0,10 8 0 0,3 0-16 0,-4 1-6 16,5-9-2-16,-14 0 0 15,0 0-10-15,14 4-2 0,4 0-1 0,0 0 0 0,-4 0 37 0,4-4 0 16,0 0 0-16,0 0 0 0,1 0 0 0,-1 0 0 16,0 0 0-16,5 4 0 0,0-4 0 0,4 4 0 0,0 0 12 0,0-4-4 15,10 8 8-15,-1-4 0 0,-4 0 1 0,0 0 0 16,4-4 23-16,1 8 4 0,-5-4 0 0,0 4 1 15,-1-4-15-15,6 4-3 0,-5-3-1 0,0-1 0 16,0-4-9-16,-1 0-1 0,1 0-1 0,0 0 0 16,5 0 1-16,-1 0 0 0,5 0 0 0,0-4 0 15,9-1-16-15,0 5 0 0,0-4 0 0,-4 0 0 16,4 0-10-16,-5-4-5 0,1 8-1 0,-5-4 0 16,0 0 26-16,4 0 5 0,1 0 1 0,-1 0 0 15,1 0-26-15,9 0-5 0,4 4-1 0,0-4 0 16,0 4 16-16,-4-4 0 0,4 4 0 0,-9 0 0 0,5 0 0 15,-5 0 0-15,0 0 0 0,4 0 0 0,-3 0 0 16,3 0 0-16,5-4 0 0,1 4 10 0,3 0 2 16,6 0 0-16,-10 0 0 0,0 0 0 0,-4 0-12 0,-1 0 0 15,1 0 0-15,-1 0 0 0,1 0 0 0,4-4 0 16,10 4 0-16,-6-4 0 0,1 0 0 0,0 4 0 16,0 0-12-16,-5 0 12 0,-5 0 0 0,1 0 0 15,0-4 9-15,4 4-1 0,0 0-8 0,5 0 12 16,4 0-4-16,-4 0 0 0,4 0 0 0,-4 0 1 15,0 0 0-15,-1 4 0 0,-8-4 0 0,0 4 0 16,4 0 0-16,0 0 0 0,-4-4-9 0,8 4 12 16,6-4-12-16,-1 4 12 0,-4-4-12 0,4 4 0 0,-9-4 0 15,5 0 0-15,-10 4 13 0,6 0-2 0,3-4-1 16,1 0 0-16,9 4-1 0,0-4 0 0,-5 0 0 0,-4 0 0 16,4 0 0-16,-9 0 0 0,1 0 0 15,-1-4 0-15,0 4-9 0,5 0 0 0,-1-8 0 16,6 4 8-16,-6 0 1 0,1 0 0 0,0 4 0 0,-5-8 0 15,-4 4-9-15,-1-4 0 0,1 3 0 16,-5-3-11-16,5 0 11 0,-1 4 0 0,6-4 10 0,-1 0-10 16,4 4 9-16,1 0-9 0,-5-4 8 0,-4 4-8 15,0 0 0-15,-5-4 0 0,0 4 0 0,0 0 0 16,0 0 0-16,5 0 0 0,-1-1 0 0,5 1 0 16,5 0 0-16,-5-4 0 0,5 4 0 0,-5-4 0 15,-4 8 0-15,0-4 0 0,-5 0 0 0,4 4 0 16,-4-8 0-16,0 4 8 0,5 4-8 0,4-4 0 0,0 0 13 15,1 4-2-15,-1 0-1 0,-5-4 0 0,1 4-2 16,-5-4-8-16,-4 0 12 0,-1 4-4 16,5-4-8-16,-4 0 0 0,-1-5 0 0,5 9 8 0,0-8-8 15,5 4 0-15,0 0 0 0,4 0-11 0,-4 0 11 0,-1 0 16 16,-4 0-4-16,0-4-1 0,0 8-11 0,-4-8 0 16,0 4 0-16,4-4 8 0,-5 0-8 15,10 4 0-15,-5-4 0 0,0 8 0 0,5-5 0 0,-1 5 0 16,1-4 0-16,-5 4 8 0,-5-4 10 0,1 4 2 15,-1 4 0-15,-4-4 0 0,0 4-10 0,0-4-2 0,-4 0 0 16,-1 0 0-16,1 5-8 0,-1-1 0 16,1-4 0-16,-1-4 0 0,5 8 0 0,-5-4 0 0,-4 0 0 15,0 4 0 1,5 0-76-16,-6 0-18 0,1 0-3 0</inkml:trace>
  <inkml:trace contextRef="#ctx0" brushRef="#br0" timeOffset="1994">10568 5 1364 0,'0'29'30'0,"4"-13"6"0,1 4 2 0,-1 0 0 0,-4 1-30 0,5-1-8 0,-1 4 0 0,1-4 0 16,-1 5 21-16,-4-5 3 0,10-4 1 0,-10 4 0 15,4-3 15-15,1-1 2 0,-1 0 1 0,1-4 0 16,-1 4-28-16,1 0-6 0,-1 1-1 0,1-1 0 0,4 0-8 16,-4-4 0-16,-5 4 0 0,4 5-11 0,1-1 11 0,-1 0 0 15,1 4 8-15,-1 1-8 16,1-1 0-16,-1 4-8 0,1 1 0 0,0 3 0 0,-1-4-5 16,1 5-1-16,-1-1 0 0,1 0 0 0,-1 1 14 15,1 3 0-15,-1 1 0 0,1-1 0 0,0 0 0 16,-1 1 0-16,5 3 0 0,-4 5 0 0,-1 3 0 0,1 5 0 15,-1 4 0-15,1-1 0 0,0 1 0 0,-1 4 0 16,1-1 0-16,-1-3 0 0,1 4-9 0,-1 0-6 16,-4-1-1-16,5 5 0 0,-1 0 24 0,-4 4 5 15,5-1 1-15,0 1 0 0,-5-4 6 0,4 4 2 0,1-9 0 16,-5 1 0-16,4 4-8 0,1 0-2 0,-1-1 0 16,-4 5 0-16,0 4-12 0,5 0-10 0,-5 0 2 15,4-1 0-15,1-3-8 0,-1 4-2 16,-4 4 0-16,5 0 0 15,0 4-18-15,-5 0-3 16,4 4-1-16,1-8 0 0,-1 4 40 0,1 0 0 0,-1-1 0 0,5 1 0 0,-4 0 31 0,4 4 7 0,-4 0 2 16,-1-4 0-16,-4-4-6 0,9 0-1 0,-4 0 0 0,-5 0 0 15,0 4-2-15,0 0-1 0,4 4 0 0,1 0 0 16,-5-4-30-16,0 0-10 0,5 0 0 0,-1 4 0 16,-4-1 10-16,5 6 0 0,-5-5 0 0,4 0 0 15,-4-1 0-15,5-3-16 0,-1 0 4 0,1 0 0 16,-5 0 20-16,4 8 3 0,-8-4 1 0,4 0 0 0,4-4-12 15,1-4-14-15,-5 4 3 0,0-4 1 0,5 4 10 16,-1 0 14-16,-4 4-3 0,5 0-1 0,-1-4-10 16,1 0-14-16,-1-9 3 0,-4 9 1 0,5-4 10 15,-1 4 11-15,-4 4-3 0,0 0 0 0,0 0 6 0,0-8 1 16,0 0 0-16,0-4 0 0,0 4 3 16,0-4 1-16,-4-1 0 15,4 1 0-15,0-4-11 0,-5 0-8 0,1-4 9 0,-1-5-9 0,5-3 0 0,-4-4 0 16,-1-5 0-16,1 1-10 15,-1-1-35-15,0-3-7 0,1-1-2 16,4-7 0-16</inkml:trace>
  <inkml:trace contextRef="#ctx0" brushRef="#br0" timeOffset="2606">374 7411 345 0,'-23'-8'31'0,"23"8"-31"0,0 0 0 0,0 0 0 0,-9-12 96 0,4 0 12 15,10 0 4-15,-5-4-282 16,4 0-56-16</inkml:trace>
  <inkml:trace contextRef="#ctx0" brushRef="#br0" timeOffset="2936">456 7015 403 0,'0'0'17'0,"0"0"5"0,0 8-22 0,0-8 0 0,0 12 0 0,0 0 0 0,13 4 236 0,-4-3 44 0,-9 3 8 0,5 0 1 31,9-4-289-31,-5 4-57 0,-14 0-12 0,5 1-3 0,0-1 89 0,0 4 18 0,5-4 3 0,-5 4 1 16,-5-3-16-16,5 3-3 0,9 4-1 0,-9-4 0 16,-4 1 37-16,4 3 7 0,4 0 1 0,1 5 1 15,-5-5-41-15,0 4-8 0,0-4-1 0,4 5-1 16,6-5 14-16,-6 4 2 0,-4-3 1 0,5 3 0 15,4 0-31-15,0 1-13 0,-9-1 1 0,4 0 0 0,6 1 20 16,-6 3 4-16,1 0 0 0,-1 5 1 0,-4-5-5 0,5 9 0 16,-5-1-8-16,4 1 12 0,-8 3-12 15,4 1 11-15,0-1-11 0,0 1 10 0,-5 3-22 16,5-7-4-16,-4-5 0 0,4 5-1 31,-5-5-119-31,1-4-24 0,4 5-5 0,0-9-1 0</inkml:trace>
  <inkml:trace contextRef="#ctx0" brushRef="#br0" timeOffset="3877">697 8747 1587 0,'0'0'35'15,"0"0"7"-15,9 4 2 0,5 4 0 0,4-4-35 0,-4 0-9 0,4 0 0 0,-4-4 0 16,4 0-25-16,-5 0-7 0,6 0-2 0,-6 0 0 0,5-4 21 0,5 0 4 16,0-4 1-16,0 0 0 0,4 0 8 0,5 0 0 15,0-4 0-15,4 3 0 0,1 1-9 0,4 0 0 16,-5 0 0-16,5 0 0 0,-5 0 9 0,5 0 12 31,-9 4-2-31,5 0-1 0,-1 0-9 0,1 0 0 0,-6 4 0 0,6-4 0 0,-1 4 0 0,1 0 0 0,8 4 0 16,5-4-11-16,0 0 11 0,0 0 0 0,5 0 0 15,-5 0-8-15,5 0 8 0,-1-4 0 0,-3 4 0 16,3-4 0-16,-4 0 0 0,5 0 0 0,0 4 0 0,4 0 8 31,9 0-8-31,0 0 0 0,-4-4 0 16,4 8 8-16,-4-4-8 0,-5 0 0 0,0 0 0 15,1 0 0-15,-1 4 0 0,0 0 0 0,9 0 0 0,-4-4 0 16,9 4 0-16,-5 0 0 0,0-4 12 16,1-4-4-16,-5 4 9 0,-5 0 3 0,4 0 0 0,-3 0 0 15,3 0 4-15,1 0 2 0,9 0 0 0,0 0 0 16,4-4-11-16,-4 0-3 0,0 0 0 0,-5 0 0 16,-4 0-12-16,4-1 0 0,0 5 8 0,1-4-8 15,8 4 0-15,1-4 0 0,-6 0 0 0,1 0 0 16,0 0 0-16,-5 4 0 0,1-4 8 0,-1 4-8 15,0 0 0-15,5 0 0 0,9 4 8 0,0-8-8 0,-5 4 0 16,-4 0 0-16,-4 0 0 0,-1 0 0 0,-4 0 0 16,4 4 0-16,5-4 0 0,0 0 0 0,9 0 0 15,-5 0 0-15,-4-8 8 0,0 8-8 0,-10-4 0 16,6 4 0-16,-1 0 0 0,5 0-10 0,4 0 10 0,5 0 0 16,-9 0 0-16,0 0 0 0,-5-4 0 0,0 4 0 15,-8-4 0-15,3 4 0 0,6 0 0 16,3 0 8-16,6-4-8 0,-1 0 0 0,5 0 0 0,-9 4 8 15,4-4-8-15,-8 0 0 0,-1 0 0 0,5 0 0 16,0 0 0-16,4 0 0 0,5 0 0 0,0 4 0 16,-5-5 0-16,-4 1 0 0,-4 4 0 0,-6-4 0 0,1 4 0 15,0 0-8-15,4 4 16 0,0-4 4 0,5 0 1 16,0 4 0-16,0 1 15 0,-5-5 2 0,-4 0 1 16,-5 0 0-16,0 4-6 0,1 0-1 0,-1-4 0 15,9 4 0-15,0 0 4 0,1-4 0 0,3 0 0 0,1 0 0 16,-4 0-18-16,-6-4-10 0,1 4 12 0,-5-4-12 15,5 4 0-15,0-4-9 0,4 0-1 0,5-1 0 16,0 1 10-16,0 0 0 0,-10-4 0 0,-4 8 0 16,5-4 0-16,-9 4-8 0,4 0 0 0,5 0-882 15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 4658,'0'0'7945,"2"-17"-3828,7 15-3885,1-1 0,-1 1 0,1 1 0,0 0 0,18 0 0,9-1 107,60-6 964,114 5 0,-124 3-1350,-86 0-4,-1 38-926,-12 161 1396,-1 3 38,6 317 999,8-516-1445,-1 0 0,0-1 0,1 1 0,0 0 0,-1 0 0,1-1 0,0 1 0,1-1 0,1 5 0,-1-5-5,-1 0 0,0 1 0,0 0 1,0-1-1,0 1 0,0-1 0,-1 1 0,1 0 0,0 4 0,2 2 30,-2-2-74,-17-4 32,-223-1 204,101-3-212,136 1-39,20 0-2058,-4 0 1315,34 0-1524,-14 0-2586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06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1 485 7011,'0'0'9463,"13"34"-7977,-5-21-1331,0-1 0,2 0-1,-1 0 1,1-1 0,1 0-1,0-1 1,1 0 0,0 0-1,0-2 1,1 1 0,0-2 0,1 0-1,20 8 1,-4-3 128,0-3 1,1 0-1,0-2 0,0-1 1,46 2-1,-49-6-182,56-4 1,-82 1-103,0 0-1,0 0 1,0 0 0,0-1 0,0 1 0,0 0 0,0-1 0,-1 1-1,1-1 1,0 0 0,-1 0 0,0 0 0,1 1 0,-1-1 0,0 0-1,0-1 1,0 1 0,0 0 0,0 0 0,-1 0 0,1 0 0,-1-1-1,1 1 1,-1 0 0,0-1 0,0-2 0,4-72-14,-4 71 13,1-77-53,1 9-703,-10-82-1,5 119 297,4-54-1,0 34 161,-1 54 305,0 1-1,0-1 1,1 1-1,-1-1 1,1 0-1,-1 1 1,1-1-1,0 1 1,0-1-1,0 1 1,1 0-1,-1-1 1,0 1-1,1 0 1,-1 0-1,1 0 1,0 0 0,2-2-1,1 0 6,-1 1-1,1 0 1,0 0 0,0 1-1,-1-1 1,2 1 0,-1 0-1,7-1 1,8-1 76,-1 1-1,1 0 1,35 2-1,117 1 1320,-168-1-1392,-1 1-1,0 0 0,1 0 1,-1 1-1,0-1 0,0 1 1,1-1-1,-1 1 1,0 0-1,0 0 0,0 1 1,0-1-1,0 1 0,0-1 1,0 1-1,-1 0 1,1 0-1,-1 0 0,1 0 1,-1 1-1,0-1 0,1 1 1,-1-1-1,-1 1 0,4 5 1,-2 1-688,0 0 0,-1-1 0,0 1 0,0 0 0,-1 0 0,0 0 0,-1 18 0,-4-19-2295,-18-4-1430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2:3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1364 5651,'0'0'12032,"9"4"-7343,0-7-4336,17-28 105,-1-1-1,27-46 1,-20 28-126,-15 22-199,-1 0-1,-2-2 1,0 0 0,-2 0 0,-2-1-1,-1-1 1,-1 1 0,6-60 0,-5-16-125,-8-144 0,-3 119-11,1 120-9,-1-1 0,0 1-1,0 0 1,-2-1-1,1 1 1,-2 1 0,1-1-1,-2 1 1,1-1 0,-1 1-1,-1 1 1,0-1-1,-1 1 1,0 1 0,0-1-1,-19-14 1,5 4-253,-2 1 1,-1 2-1,0 0 0,-1 2 1,-53-24-1,67 35-410,-5-3-753,13-3-3072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3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5763,'0'0'10714,"4"-1"-10341,-4 0-298,0 1-1,0 0 0,1 0 1,-1-1-1,0 1 0,1 0 1,-1 0-1,1-1 0,-1 1 1,0 0-1,1 0 0,-1 0 1,0 0-1,1 0 0,-1-1 1,1 1-1,-1 0 0,1 0 1,-1 0-1,0 0 0,1 0 0,-1 0 1,1 0-1,-1 1 0,0-1 1,1 0-1,-1 0 0,1 0 1,-1 0-1,0 0 0,1 1 1,-1-1-1,0 0 0,1 0 1,-1 1-1,1-1 0,1 20 2769,-2-11-3617,-3 201 1683,7 230-388,10-285-365,3 66 64,-17-144-199,16 110-1,-10-147-13,3 1 0,1-2-1,2 1 1,24 53-1,-13-44 13,-3 1 0,-2 0-1,-3 1 1,17 92 0,-20-55-22,2 20-22,39 149-1,37-4-14,-53-157 23,32 124 0,27 196-109,-79-334 83,-4 0-1,4 115 0,-16 170-167,-3-178 116,15 359-105,6-242 64,30 401 54,-47-688 86,7 81-3,15 108-18,-10-99 27,-5 1 0,-6 151-1,-4-147-6,1-102-5,0 0-1,1 1 0,0-1 1,1 0-1,0 0 0,1-1 1,6 15-1,-8-19-1,-1-5-3,0-1 0,0 1-1,0-1 1,1 1 0,-1-1-1,0 1 1,1-1 0,-1 1 0,0-1-1,1 1 1,0-1 0,-1 1-1,1-1 1,0 0 0,0 1 0,0-1-1,0 0 1,0 0 0,0 0-1,0 0 1,0 0 0,0 0 0,3 2-1,-3-3 35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05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7283,'0'0'7201,"23"0"-6948,190 0 1599,938 0 1344,-452 59-2208,-277-12-781,1085 113 477,-838-82-450,128-55-15,-552-25-171,525-28-56,139-54 101,-126 22 73,-518 39-156,406-21 69,-280 22-43,10 4-3,120-8 11,481-20 34,-840 46-72,785-14 70,-183 8 108,-420 9-114,1 9 131,-188-5-98,-145-7-116,12 2 71,-23-2-66,-1 0 0,1 0 1,-1 0-1,1 0 0,-1 0 1,1 0-1,-1 1 0,1-1 1,-1 0-1,1 0 0,-1 1 1,1-1-1,-1 0 0,1 1 1,-1-1-1,1 0 0,-1 1 1,0-1-1,1 1 0,-1-1 1,0 0-1,0 1 0,1-1 1,-1 1-1,0-1 1,0 1-1,1-1 0,-1 1 1,0-1-1,0 1 0,0 0 1,0 0-1,-27-1-686,-6 1 117,-1-1-491,-61-6 0,82 4-31,-1-1 1,1 0-1,0-1 0,-20-9 1,1-3-4742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00.2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4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  <inkml:trace contextRef="#ctx0" brushRef="#br0" timeOffset="5">4357 534 230 0,'5'-16'20'0,"-5"4"-20"16,0 8 0-16,0 4 0 0,0 0 320 16,0 0 60-16,0 0 12 0,0 0 3 0,0 0-201 15,0 0-40-15,0 0-8 0,0 0-2 0,0 0-58 0,0 0-12 0,9 12-2 0,-9-12-1 16,0 0-42-16,0 0-8 0,0 0-1 0,0 0-1 15,0 0-11-15,0 0-8 0,4-8 12 16,1 0-12-16,-5 4 14 0,4-4-4 0,1-1-1 16,-5 9 0-16,0 0 4 0,0 0 1 0,0-12 0 0,0 4 0 15,0 8 2-15,0 0 0 0,0 0 0 16,0 0 0-16,0 0-3 0,0 0 0 0,0 12 0 16,-5-4 0-16,5-8-5 0,0 13 0 0,-4-1-8 0,4 0 12 15,0-4-12-15,0-8 9 0,0 0-9 16,0 0 8-16,0 0-8 0,4 12 12 0,-4-12-12 15,9 8 12-15,0-4 6 0,1 0 2 0,-1 0 0 0,-5-4 0 16,5-4-4-16,-4 4 0 0,-1-4 0 0,6 4 0 16,-6-4-16-16,-4 4 8 0,5-4-8 0,-1-4 0 0,1 0 0 15,-5 8 0-15,0 0 0 0,0-8 0 0,-5 0 0 0,5 8 0 16,0 0 0-16,0 0 0 0,0 0 0 0,0 0 0 16,0 0 0-16,0 0 0 0,0 0 0 15,0 0 0-15,0 0 0 0,0 0 0 0,0 0 8 0,0 0-8 16,0 0 0-16,0 0 0 0,0 0 8 15,0 0-8-15,0 0 0 0,0 0 0 0,0 0 0 16,0 0 0-16,0 0 0 0,0 0 0 0,0 0 0 16,0 0-9-16,0 0 9 0,0 0-8 0,0 0 8 0,-4 0-10 15,-5 0 10-15,4 0-10 16,-4-4-72-16,4 0-14 0,-4 4-4 0,5 0 0 16,-1-4-139-16,1-4-28 0</inkml:trace>
  <inkml:trace contextRef="#ctx0" brushRef="#br0" timeOffset="6">4343 469 1220 0,'0'0'54'0,"0"0"11"0,0 0-52 0,5 8-13 0,-5 1 0 0,4 3 0 0,1-8 167 16,-5 4 30-16,0 0 7 0,5-4 0 0,-5 0-112 15,0-4-22-15,0 0-5 0,0 0-1 0,0 0 0 0,4 8 0 16,-4-8 0-16,0 0 0 0,0 0-13 0,0 0-3 15,0 0-1-15,5 12 0 0,-5 4-15 0,4-8-2 16,-4-8-1-16,0 0 0 0,0 0 19 0,5-12 3 16,-1 0 1-16,-4 12 0 0,0 0-43 0,5-12-9 15,-5-8 0-15,4 0 0 0,-4 3 0 16,0 1 0-16,-4 0 0 0,4 8 0 0,-5-4 13 16,1 4 0-16,-1 0 0 0,1 4 0 0,-5 0-13 0,4 4 0 0,-4 0 0 0,0 8 0 15,0-4 0 1,0 4-18-16,-1 4 4 0,1 4 1 0,5-4 13 0,-1 4 0 0,5 5 0 15,-4-1 0-15,-1-8 0 0,5 4 0 0,5-4 0 0,-1-4 0 16,-4-8 15-16,5 13 5 0,4 3 2 16,0-8 0-16,-9-8-22 0,14-4 0 0,-5 4 0 15,4-4 8-15,-3 0 26 0,3 0 6 0,-4 0 0 16,5 0 1-16,-5-5-33 0,0 5-8 0,0-4 0 16,-9 8 0-16,0 0 0 0,9-4 0 0,-4-4 0 0,-1 0 0 15,-4-4 0-15,-4 4 0 0,4 8 0 16,-5 0-11-16,-4-8-3 0,0 4-1 0,0 4 0 0,4-4 0 15,-4 4-126 1,0 0-26-16,0 0-5 0,9 0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28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488 7610 172 0,'0'0'16'0,"9"8"-16"16,4 0 0-16,-4 0 0 0,-9-8 129 0,5 8 23 16,4 0 5-16,0-4 1 15,-9-4-158-15,0 0-34 0,0 0-6 0,9 8 0 0,-9-8 77 0,0 0 16 16,0 0 3-16,0 0 1 0,5 0-30 0,-5 0-7 0,0 0 0 0,0 0-1 15,9-8 1-15,-4 4 0 0,-10-8 0 0,0 4 0 16,5 0 20-16,0-4 5 0,-4-4 1 0,4-1 0 16,-9 1-17-16,9-4-3 0,4 0-1 0,-4-1 0 15,0-3 18-15,0-4 3 0,5 0 1 0,-10-5 0 16,-4 5-18-16,5-5-3 16,4 5-1-16,0-4 0 0,0-1 3 0,0 5 1 15,-9-4 0-15,4-1 0 0,10 1-13 0,-10 0-4 0,-4-5 0 0,4 1 0 16,5-5-12-16,-4 1 0 0,-5-1 8 0,0-3-8 0,9-5 0 15,-5 1 0-15,-4-1 0 0,4 0 0 0,-4 1 0 16,9-1 0-16,0 5 0 0,0-5 0 0,-9 1 0 0,5-1 0 16,8 1 0-16,-4-1 0 0,-9 0 0 0,0 1 0 15,14-1 0 1,-1 1 0-16,-8-1 0 0,4 1 0 0,-5 3 0 0,5 1 0 0,-9 3 16 0,4-3 0 16,1-1 0-16,8-3 0 0,5-1 0 0,-4 0 0 15,-10-3 0-15,1-1 0 0,8-3 2 0,-4-1 1 16,-13 0 0-16,8-3 0 0,1 3-8 0,-1 4-2 15,1-3 0-15,-6-1 0 0,1 0 6 0,0-3 1 16,9 3 0-16,-4-4 0 0,-10 1-7 16,9-1-1-16,1 8 0 0,4-3 0 0,-5 7-8 0,1-4 0 0,-1 5 9 15,5-5-9-15,0 5 0 0,0-5 0 0,-4-4 0 16,4 5-8-16,4-5 8 0,-8 4 0 16,-1 1 0-16,1-1 0 0,4 1 0 0,0 3 0 0,0 5 0 15,-5-5 8-15,10 4-8 0,-5-3 0 0,-5-1 0 0,0 1 0 16,-4-5 0-16,5 1 0 0,4-1 0 15,-5-4 0-15,-4 5 9 0,5 3 1 0,4 1 0 0,0-1 0 16,-5-4-10-16,1 5 0 0,4-1 0 0,0-3 0 16,4-1 18-16,-4-4 2 0,-4-3 0 0,4 3 0 15,0 0-20-15,0 1 0 0,-5 7 0 0,5-3 0 16,0 3-11-16,0 0-2 0,0 5-1 0,-5-1 0 16,5-3 14-16,-4 3 0 0,8-3 0 0,-8-1 10 15,-1 1-2-15,5-5-8 0,0 4 12 16,0 1-4-16,-4-1 4 0,4 1 0 0,0 3 0 0,4 1 0 0,-4-1-3 15,0-3 0-15,0-1 0 0,0 5 0 0,5-5-9 0,-1-4 12 16,-8 1-12-16,4-1 12 0,4 1-12 16,-4 3 0-16,-4 4 0 0,-1 1 0 0,5 3 8 0,0 1-8 15,-4 8 8-15,-1-5-8 0,-4 5 0 0,5-1 8 16,4 1-8-16,-10 4 0 0,6-5 0 16,-5 5 0-16,9 0 8 0,-5-5-8 0,1 1 0 0,-1 0 0 15,5 3 0-15,0-3 0 0,-4 4 0 0,-1-1 0 0,5 5 0 16,0 0 8-16,0 3-8 0,0 1 0 0,0 0 0 15,0 8 0 1,0-4-106-16,0 8-23 0,0 8-5 0</inkml:trace>
  <inkml:trace contextRef="#ctx0" brushRef="#br0" timeOffset="1037">0 244 1555 0,'0'0'68'0,"0"0"16"0,0 0-68 16,0 0-16-16,0 0 0 0,10 8 0 0,3 0-16 0,-4 1-6 16,5-9-2-16,-14 0 0 15,0 0-10-15,14 4-2 0,4 0-1 0,0 0 0 0,-4 0 37 0,4-4 0 16,0 0 0-16,0 0 0 0,1 0 0 0,-1 0 0 16,0 0 0-16,5 4 0 0,0-4 0 0,4 4 0 0,0 0 12 0,0-4-4 15,10 8 8-15,-1-4 0 0,-4 0 1 0,0 0 0 16,4-4 23-16,1 8 4 0,-5-4 0 0,0 4 1 15,-1-4-15-15,6 4-3 0,-5-3-1 0,0-1 0 16,0-4-9-16,-1 0-1 0,1 0-1 0,0 0 0 16,5 0 1-16,-1 0 0 0,5 0 0 0,0-4 0 15,9-1-16-15,0 5 0 0,0-4 0 0,-4 0 0 16,4 0-10-16,-5-4-5 0,1 8-1 0,-5-4 0 16,0 0 26-16,4 0 5 0,1 0 1 0,-1 0 0 15,1 0-26-15,9 0-5 0,4 4-1 0,0-4 0 16,0 4 16-16,-4-4 0 0,4 4 0 0,-9 0 0 0,5 0 0 15,-5 0 0-15,0 0 0 0,4 0 0 0,-3 0 0 16,3 0 0-16,5-4 0 0,1 4 10 0,3 0 2 16,6 0 0-16,-10 0 0 0,0 0 0 0,-4 0-12 0,-1 0 0 15,1 0 0-15,-1 0 0 0,1 0 0 0,4-4 0 16,10 4 0-16,-6-4 0 0,1 0 0 0,0 4 0 16,0 0-12-16,-5 0 12 0,-5 0 0 0,1 0 0 15,0-4 9-15,4 4-1 0,0 0-8 0,5 0 12 16,4 0-4-16,-4 0 0 0,4 0 0 0,-4 0 1 15,0 0 0-15,-1 4 0 0,-8-4 0 0,0 4 0 16,4 0 0-16,0 0 0 0,-4-4-9 0,8 4 12 16,6-4-12-16,-1 4 12 0,-4-4-12 0,4 4 0 0,-9-4 0 15,5 0 0-15,-10 4 13 0,6 0-2 0,3-4-1 16,1 0 0-16,9 4-1 0,0-4 0 0,-5 0 0 0,-4 0 0 16,4 0 0-16,-9 0 0 0,1 0 0 15,-1-4 0-15,0 4-9 0,5 0 0 0,-1-8 0 16,6 4 8-16,-6 0 1 0,1 0 0 0,0 4 0 0,-5-8 0 15,-4 4-9-15,-1-4 0 0,1 3 0 16,-5-3-11-16,5 0 11 0,-1 4 0 0,6-4 10 0,-1 0-10 16,4 4 9-16,1 0-9 0,-5-4 8 0,-4 4-8 15,0 0 0-15,-5-4 0 0,0 4 0 0,0 0 0 16,0 0 0-16,5 0 0 0,-1-1 0 0,5 1 0 16,5 0 0-16,-5-4 0 0,5 4 0 0,-5-4 0 15,-4 8 0-15,0-4 0 0,-5 0 0 0,4 4 0 16,-4-8 0-16,0 4 8 0,5 4-8 0,4-4 0 0,0 0 13 15,1 4-2-15,-1 0-1 0,-5-4 0 0,1 4-2 16,-5-4-8-16,-4 0 12 0,-1 4-4 16,5-4-8-16,-4 0 0 0,-1-5 0 0,5 9 8 0,0-8-8 15,5 4 0-15,0 0 0 0,4 0-11 0,-4 0 11 0,-1 0 16 16,-4 0-4-16,0-4-1 0,0 8-11 0,-4-8 0 16,0 4 0-16,4-4 8 0,-5 0-8 15,10 4 0-15,-5-4 0 0,0 8 0 0,5-5 0 0,-1 5 0 16,1-4 0-16,-5 4 8 0,-5-4 10 0,1 4 2 15,-1 4 0-15,-4-4 0 0,0 4-10 0,0-4-2 0,-4 0 0 16,-1 0 0-16,1 5-8 0,-1-1 0 16,1-4 0-16,-1-4 0 0,5 8 0 0,-5-4 0 0,-4 0 0 15,0 4 0 1,5 0-76-16,-6 0-18 0,1 0-3 0</inkml:trace>
  <inkml:trace contextRef="#ctx0" brushRef="#br0" timeOffset="1994">10568 5 1364 0,'0'29'30'0,"4"-13"6"0,1 4 2 0,-1 0 0 0,-4 1-30 0,5-1-8 0,-1 4 0 0,1-4 0 16,-1 5 21-16,-4-5 3 0,10-4 1 0,-10 4 0 15,4-3 15-15,1-1 2 0,-1 0 1 0,1-4 0 16,-1 4-28-16,1 0-6 0,-1 1-1 0,1-1 0 0,4 0-8 16,-4-4 0-16,-5 4 0 0,4 5-11 0,1-1 11 0,-1 0 0 15,1 4 8-15,-1 1-8 16,1-1 0-16,-1 4-8 0,1 1 0 0,0 3 0 0,-1-4-5 16,1 5-1-16,-1-1 0 0,1 0 0 0,-1 1 14 15,1 3 0-15,-1 1 0 0,1-1 0 0,0 0 0 16,-1 1 0-16,5 3 0 0,-4 5 0 0,-1 3 0 0,1 5 0 15,-1 4 0-15,1-1 0 0,0 1 0 0,-1 4 0 16,1-1 0-16,-1-3 0 0,1 4-9 0,-1 0-6 16,-4-1-1-16,5 5 0 0,-1 0 24 0,-4 4 5 15,5-1 1-15,0 1 0 0,-5-4 6 0,4 4 2 0,1-9 0 16,-5 1 0-16,4 4-8 0,1 0-2 0,-1-1 0 16,-4 5 0-16,0 4-12 0,5 0-10 0,-5 0 2 15,4-1 0-15,1-3-8 0,-1 4-2 16,-4 4 0-16,5 0 0 15,0 4-18-15,-5 0-3 16,4 4-1-16,1-8 0 0,-1 4 40 0,1 0 0 0,-1-1 0 0,5 1 0 0,-4 0 31 0,4 4 7 0,-4 0 2 16,-1-4 0-16,-4-4-6 0,9 0-1 0,-4 0 0 0,-5 0 0 15,0 4-2-15,0 0-1 0,4 4 0 0,1 0 0 16,-5-4-30-16,0 0-10 0,5 0 0 0,-1 4 0 16,-4-1 10-16,5 6 0 0,-5-5 0 0,4 0 0 15,-4-1 0-15,5-3-16 0,-1 0 4 0,1 0 0 16,-5 0 20-16,4 8 3 0,-8-4 1 0,4 0 0 0,4-4-12 15,1-4-14-15,-5 4 3 0,0-4 1 0,5 4 10 16,-1 0 14-16,-4 4-3 0,5 0-1 0,-1-4-10 16,1 0-14-16,-1-9 3 0,-4 9 1 0,5-4 10 15,-1 4 11-15,-4 4-3 0,0 0 0 0,0 0 6 0,0-8 1 16,0 0 0-16,0-4 0 0,0 4 3 16,0-4 1-16,-4-1 0 15,4 1 0-15,0-4-11 0,-5 0-8 0,1-4 9 0,-1-5-9 0,5-3 0 0,-4-4 0 16,-1-5 0-16,1 1-10 15,-1-1-35-15,0-3-7 0,1-1-2 16,4-7 0-16</inkml:trace>
  <inkml:trace contextRef="#ctx0" brushRef="#br0" timeOffset="2606">374 7411 345 0,'-23'-8'31'0,"23"8"-31"0,0 0 0 0,0 0 0 0,-9-12 96 0,4 0 12 15,10 0 4-15,-5-4-282 16,4 0-56-16</inkml:trace>
  <inkml:trace contextRef="#ctx0" brushRef="#br0" timeOffset="2936">456 7015 403 0,'0'0'17'0,"0"0"5"0,0 8-22 0,0-8 0 0,0 12 0 0,0 0 0 0,13 4 236 0,-4-3 44 0,-9 3 8 0,5 0 1 31,9-4-289-31,-5 4-57 0,-14 0-12 0,5 1-3 0,0-1 89 0,0 4 18 0,5-4 3 0,-5 4 1 16,-5-3-16-16,5 3-3 0,9 4-1 0,-9-4 0 16,-4 1 37-16,4 3 7 0,4 0 1 0,1 5 1 15,-5-5-41-15,0 4-8 0,0-4-1 0,4 5-1 16,6-5 14-16,-6 4 2 0,-4-3 1 0,5 3 0 15,4 0-31-15,0 1-13 0,-9-1 1 0,4 0 0 0,6 1 20 16,-6 3 4-16,1 0 0 0,-1 5 1 0,-4-5-5 0,5 9 0 16,-5-1-8-16,4 1 12 0,-8 3-12 15,4 1 11-15,0-1-11 0,0 1 10 0,-5 3-22 16,5-7-4-16,-4-5 0 0,4 5-1 31,-5-5-119-31,1-4-24 0,4 5-5 0,0-9-1 0</inkml:trace>
  <inkml:trace contextRef="#ctx0" brushRef="#br0" timeOffset="3877">697 8747 1587 0,'0'0'35'15,"0"0"7"-15,9 4 2 0,5 4 0 0,4-4-35 0,-4 0-9 0,4 0 0 0,-4-4 0 16,4 0-25-16,-5 0-7 0,6 0-2 0,-6 0 0 0,5-4 21 0,5 0 4 16,0-4 1-16,0 0 0 0,4 0 8 0,5 0 0 15,0-4 0-15,4 3 0 0,1 1-9 0,4 0 0 16,-5 0 0-16,5 0 0 0,-5 0 9 0,5 0 12 31,-9 4-2-31,5 0-1 0,-1 0-9 0,1 0 0 0,-6 4 0 0,6-4 0 0,-1 4 0 0,1 0 0 0,8 4 0 16,5-4-11-16,0 0 11 0,0 0 0 0,5 0 0 15,-5 0-8-15,5 0 8 0,-1-4 0 0,-3 4 0 16,3-4 0-16,-4 0 0 0,5 0 0 0,0 4 0 0,4 0 8 31,9 0-8-31,0 0 0 0,-4-4 0 16,4 8 8-16,-4-4-8 0,-5 0 0 0,0 0 0 15,1 0 0-15,-1 4 0 0,0 0 0 0,9 0 0 0,-4-4 0 16,9 4 0-16,-5 0 0 0,0-4 12 16,1-4-4-16,-5 4 9 0,-5 0 3 0,4 0 0 0,-3 0 0 15,3 0 4-15,1 0 2 0,9 0 0 0,0 0 0 16,4-4-11-16,-4 0-3 0,0 0 0 0,-5 0 0 16,-4 0-12-16,4-1 0 0,0 5 8 0,1-4-8 15,8 4 0-15,1-4 0 0,-6 0 0 0,1 0 0 16,0 0 0-16,-5 4 0 0,1-4 8 0,-1 4-8 15,0 0 0-15,5 0 0 0,9 4 8 0,0-8-8 0,-5 4 0 16,-4 0 0-16,-4 0 0 0,-1 0 0 0,-4 0 0 16,4 4 0-16,5-4 0 0,0 0 0 0,9 0 0 15,-5 0 0-15,-4-8 8 0,0 8-8 0,-10-4 0 16,6 4 0-16,-1 0 0 0,5 0-10 0,4 0 10 0,5 0 0 16,-9 0 0-16,0 0 0 0,-5-4 0 0,0 4 0 15,-8-4 0-15,3 4 0 0,6 0 0 16,3 0 8-16,6-4-8 0,-1 0 0 0,5 0 0 0,-9 4 8 15,4-4-8-15,-8 0 0 0,-1 0 0 0,5 0 0 16,0 0 0-16,4 0 0 0,5 0 0 0,0 4 0 16,-5-5 0-16,-4 1 0 0,-4 4 0 0,-6-4 0 0,1 4 0 15,0 0-8-15,4 4 16 0,0-4 4 0,5 0 1 16,0 4 0-16,0 1 15 0,-5-5 2 0,-4 0 1 16,-5 0 0-16,0 4-6 0,1 0-1 0,-1-4 0 15,9 4 0-15,0 0 4 0,1-4 0 0,3 0 0 0,1 0 0 16,-4 0-18-16,-6-4-10 0,1 4 12 0,-5-4-12 15,5 4 0-15,0-4-9 0,4 0-1 0,5-1 0 16,0 1 10-16,0 0 0 0,-10-4 0 0,-4 8 0 16,5-4 0-16,-9 4-8 0,4 0 0 0,5 0-882 15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00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33 352 0,'0'0'8'0,"0"0"1"0,0 0 1 0,0-4 0 16,-9-4-10-16,4 8 0 0,5 0 0 0,0 0 0 0,0-8 80 0,0 8 15 15,0 0 2-15,5-4 1 0,8 0 46 0,-13 4 10 16,-9-4 2-16,9 4 0 0,0 0-49 0,0 0-10 16,-14 0-1-16,14 0-1 0,14 0 1 0,-9 0 1 15,-5 0 0-15,0 0 0 0,0 0-77 0,0 0-20 16,0 0 0-16,0 0 0 0,0 0 55 0,0 0 7 16,0 0 2-16,0 0 0 0,0 0-56 0,0 0-8 15,0 0 0-15,4 4-10 0,5 0 10 0,0-4 9 0,1 4-1 0,-1 0-8 16,0-4 0-16,4 0 0 0,1 4 0 0,4-4 0 15,1 4 52-15,-6-4 9 0,5-4 3 0,1 4 0 16,-1 0-51-16,0 0-13 0,0 0 0 0,-4 0 0 16,4 0 10-16,-4 4-10 0,4 4 12 0,-4-8-12 15,-1 0 12-15,1 4-12 0,4 5 12 0,0-1-12 16,1-8 0-16,-6 0-14 0,5-4 1 0,-4 4 0 0,4 4 13 16,-4-4 0-16,0 8 0 0,4-4 0 0,0 4 0 15,5-8 0-15,-5 0 0 0,0 0 0 0,5 8 23 0,-5-8 7 16,5 4 2-16,-5 0 0 0,5 4 0 15,-5-4 0 1,0 0 0-16,5 0 0 0,-5-4-32 0,1 0 0 0,-1 0 0 0,-5 0 0 0,6-4 0 16,-1 4 0-16,-4 4 0 15,4 0 0-15,-5 0 0 0,1-4 0 0,0 0 0 0,-5-4 0 0,4 4 0 0,-3-4 0 16,3 0 0-16,-4 0 0 0,0 0 0 0,1 4 0 16,-1 0 0-16,0 0 0 0,4-4 0 0,-3 0 0 15,3 4 0-15,1-4 0 0,0 8 0 0,4-4 0 16,0-4 0-16,0 0 0 0,0 4 0 0,1 0 0 15,-1-4 0-15,5 8 0 0,-1-4 0 0,-3 4 0 16,-1 0 0-16,5 0 0 0,-5-4 0 0,0 4 0 16,-4 0 0-16,4-4 0 0,0-4 0 0,0 4 0 0,0 0 0 15,1 0 0-15,-10-4 0 0,4 0 0 0,1 4 0 16,-5 0 0-16,9-4 0 0,-4 4 0 0,4 4 0 16,0-4 0-16,1-4 0 0,-1 4 0 0,-4 0 0 15,4-4 0-15,-5 0 0 0,1 0 0 0,4 4 0 0,-4 0 0 31,0-8 0-31,-5 4 0 0,4 0 0 0,1 0 0 0,0 8 0 0,-5 0 0 0,4-4 0 0,-3 0 0 16,3-8 0-16,-4 4 0 0,5 0 0 0,0 4 0 16,-1 8 0-16,-4-8 0 0,5-4 0 0,0 0 0 0,-1-1 0 15,1 5 0-15,0 5 0 0,-1-5 0 0,1 0 0 16,0 0 0-16,4 4 0 16,-4-4 0-16,-5 0 0 0,4 0 0 15,1 0 0-15,0 0 0 0,-1-4 0 0,-8-1 0 0,8 5 0 0,-3 0 0 0,-1 0 0 16,-5 0 0-16,-4 0 0 0,0 0 0 0,0 0 0 0,0 0 0 15,0 0 0-15,0 0 0 16,0 0-96-16,0 0-26 0,-4-8-5 0,-1 0-922 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01.7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571 105 1267 0,'0'0'28'0,"0"0"5"0,0 0 2 0,0 0 1 0,0-9-36 0,0 9 0 0,0 0 0 0,0 0 0 0,0 0 96 16,0 0 12-16,5-8 2 0,-5 8 1 0,0 0-24 0,0 0-5 16,0 0-1-16,4-8 0 0,-4 0-65 0,5-4-16 15,-5 12 0-15,0-8 0 0,0 8 55 0,0-4 7 16,0 4 2-16,0 0 0 0,-5-8-52 0,5 8-12 16,0-8 0-16,-4 4 0 0,-1-4 0 0,5 8 0 15,-4 0 0-15,-1-4 0 0,-4-5 0 0,4 9 0 16,-4 0 0-16,5-4 0 0,-1 4 0 0,-4-4 0 15,-5 4 0-15,5 0 0 0,0 0 0 0,0 4 0 16,-5 0 0-16,1 0 0 0,-5 5 0 0,4-1 0 16,-9 4 0-16,5 0 0 0,-5 0 0 0,0-4 0 15,-4 0 0-15,4 8 0 0,-4 5 0 0,-5-1 9 16,5-4-9-16,-5 4 8 0,9 1-8 0,-4-1 10 16,9-4-10-16,-5 4 10 0,5 0 2 0,4 1 1 0,5-1 0 15,-5 0 0-15,5 4 15 0,5-3 2 0,-1 7 1 16,5-4 0-16,-4 1 7 0,8-1 2 0,-4-4 0 15,5 0 0-15,4 5 1 0,-5-1 1 0,5-4 0 16,1 0 0-16,3-3-11 0,-4 3-3 0,5-4 0 0,0 0 0 16,4 4-7-16,0-3-1 0,5-5-1 15,-5-4 0-15,5 0-7 0,0 0-2 0,-1 0 0 0,-4 0 0 16,1-4-10-16,-6 0 0 16,6 0 0-16,-6-4 0 0,5 0 0 0,-4 0 0 0,4 0 0 0,-4-4 0 15,0 0 0-15,-1-8 0 0,1 4 0 0,0-4 0 16,-1-4 0-16,1 0 0 0,0-5 0 0,-1 1 0 0,1-4 0 15,0 4 0-15,-1-5 0 0,1 5 0 16,0-8 0-16,-5 3 0 0,0-3 0 0,0 0 0 16,-5-1 0-16,6 1 0 0,-6 4 0 0,1-5 0 0,-1 5 0 15,-4 0 0-15,5 0 0 0,-5 3 0 0,0-3 0 0,0 0 0 16,0 4 0-16,0-1 0 16,0 5-49-16,0 4-12 0,0 0-3 0,-5 0 0 15,5 0 52-15,0-1 12 0,-4 9 0 0,4 4 0 16,0 0-128-16,0 0-22 0,0 0-5 0,0 0-866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0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67 6211,'0'0'9068,"-4"0"-8500,121-1 5003,270-4-5521,-204 2 20,183-11-126,195-19 72,1 33 9,-228 3-18,1366-3 188,-1120-14-57,803 14 6,-908 14-122,-171-16-37,330 4 88,-64 31-25,-224-21-7,504 9 108,-849-21-173,-6 0-328,-119 0-587,36 0-3653,56 0-413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3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5138,'0'0'8033,"12"0"-7184,23 0 108,1 3 0,42 7-1,-28-3-534,-1-2 0,1-2 0,78-6-1,-30 1 104,184 1-109,295 3 433,-489 4-464,-1 5 0,140 34 0,-182-31-170,83 36 0,-50-17-133,534 223 502,-500-197-511,28 13-4,200 78 267,244 75 0,-310-155-202,-51-16 31,-69-11 66,260 40-1,-327-71-165,-18-2 52,91 1 0,-66-9-123,110-5-17,-199 3 26,-1-1 0,0 1 0,0-1-1,1-1 1,-1 1 0,0 0 0,0-1 0,4-2 0,-7 3-11,0 0-1,0 1 1,0-1 0,0 0-1,0 1 1,-1-1 0,1 0-1,0 0 1,-1 0 0,1 1-1,0-1 1,-1 0 0,1 0-1,-1 0 1,1 0 0,-1 0-1,0 0 1,1 0 0,-1 0-1,0-1 1,0 1 0,0 0-1,0 0 1,0 0-1,0 0 1,0 0 0,0 0-1,0 0 1,0 0 0,-1 0-1,1 0 1,0 0 0,-1 0-1,1 0 1,-1 0 0,1 0-1,-2-1 1,1-1 0,-1 1 0,0 0 0,0 0 0,0 0 0,-1 0 0,1 0 0,0 0 0,-1 1 0,1-1 0,-1 1 0,0 0 0,1 0 0,-4-1 0,-45-13-14,25 8 7,-204-59-428,227 66 437,2 0 0,0 0 1,0 0-1,0 0 0,0 0 0,0-1 0,0 1 0,0 0 0,0 0 0,0-1 0,0 1 0,0 0 1,0-1-1,1 1 0,-1-1 0,0 0 0,0 1 0,0-1 0,0 1 0,1-1 0,-1 0 0,0 0 0,1 1 1,-1-1-1,1 0 0,-1 0 0,1 0 0,-2-2 0,2 3 134,47-1 72,-26-1-146,0 2 1,35 4-1,-53-3-51,0 0 0,-1 0 0,1 0 0,-1 1 0,0-1 0,1 1 0,-1-1 0,0 1 0,0 0 0,0 0 0,0 0 0,-1 0 0,1 0 0,0 0 0,-1 1 0,1-1 0,-1 1 0,0-1 0,0 1 0,0-1 0,0 1 0,0-1 0,-1 1 0,1 0 0,-1 0 0,0-1 0,0 5 0,1 2 0,0 1 0,-1-1 1,0 1-1,-1 0 0,0-1 0,-4 17 1,2-20 3,0 0 1,0 0 0,0 0-1,-1-1 1,0 0 0,0 0-1,0 0 1,-1 0 0,0 0 0,-8 5-1,-61 43 88,56-41-80,5-2 427,-2 0-2933,15-11 2259,0 1 0,-1 0 0,1 0 0,0 0 1,-1-1-1,1 1 0,0 0 0,-1 0 0,1-1 1,0 1-1,-1 0 0,1 0 0,0-1 0,0 1 1,-1 0-1,1-1 0,0 1 0,0 0 0,0-1 1,-1 1-1,1-1 0,0 1 0,0 0 0,0-1 1,0 1-1,0-1 0,0 1 0,0 0 0,0-1 1,0 1-1,0-1 0,0 1 0,0 0 0,0-1 1,0 1-1,0-1 0,1 0 0,-1-11-7267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67 6579,'0'4'16103,"2"14"-15353,6-16-710,-1-1-1,1 0 1,-1-1-1,1 1 1,0-1-1,-1-1 1,9-1-1,9 1 83,-23 1-121,-1 0 1,1 0 0,-1-1 0,1 1-1,-1-1 1,1 1 0,-1-1 0,0 1 0,1-1-1,-1 0 1,0 1 0,1-1 0,-1 0-1,0 0 1,0 0 0,0 0 0,0 0 0,0 0-1,0 0 1,0-1 0,0 1 0,0 0-1,-1-1 1,1 1 0,0 0 0,-1-1 0,1 1-1,-1-1 1,1-1 0,0-1-64,0 1-1,-1-1 1,1 0 0,-1 1 0,0-1-1,0 0 1,0 1 0,-1-1 0,1 0-1,-1 1 1,-2-7 0,1 8 6,-1 1 1,1 0-1,-1 0 0,0 0 0,1 0 1,-1 0-1,0 0 0,0 1 1,0-1-1,0 1 0,1 0 1,-1 0-1,0 0 0,0 0 1,0 1-1,-5 0 0,-3 0-139,-7-3-38,14 2 153,0-1-1,0 1 0,0-1 0,0 1 0,0 1 1,0-1-1,0 0 0,1 1 0,-7 1 1,9 4 68,0 0 0,1 0 0,0 0 1,-1 0-1,3 12 0,-2-10 56,1-7-17,0 0 0,-1 0 1,1 1-1,0-1 0,0 0 0,0 0 0,0 0 1,0 0-1,1 0 0,-1 0 0,0 0 0,0 0 1,1-1-1,-1 1 0,0 0 0,1-1 0,-1 1 1,0-1-1,1 0 0,-1 1 0,1-1 0,-1 0 1,1 0-1,-1 0 0,1 0 0,-1 0 0,1 0 1,1 0-1,62-1 366,-46 1-393,-77-16-1201,-18 12-45,46 4 1110,29 2 197,0 0 0,1-1 0,0 1-1,-1 0 1,1 0 0,0 0 0,0 0 0,0 0-1,0 0 1,1 0 0,-1 0 0,0 0 0,2 2-1,2-2 65,0-1-1,1 1 0,-1-1 0,1 0 0,-1 0 1,1-1-1,-1 1 0,1-1 0,0 0 1,-1 0-1,6-1 0,4 0-134,-13 1-54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21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4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28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488 7610 172 0,'0'0'16'0,"9"8"-16"16,4 0 0-16,-4 0 0 0,-9-8 129 0,5 8 23 16,4 0 5-16,0-4 1 15,-9-4-158-15,0 0-34 0,0 0-6 0,9 8 0 0,-9-8 77 0,0 0 16 16,0 0 3-16,0 0 1 0,5 0-30 0,-5 0-7 0,0 0 0 0,0 0-1 15,9-8 1-15,-4 4 0 0,-10-8 0 0,0 4 0 16,5 0 20-16,0-4 5 0,-4-4 1 0,4-1 0 16,-9 1-17-16,9-4-3 0,4 0-1 0,-4-1 0 15,0-3 18-15,0-4 3 0,5 0 1 0,-10-5 0 16,-4 5-18-16,5-5-3 16,4 5-1-16,0-4 0 0,0-1 3 0,0 5 1 15,-9-4 0-15,4-1 0 0,10 1-13 0,-10 0-4 0,-4-5 0 0,4 1 0 16,5-5-12-16,-4 1 0 0,-5-1 8 0,0-3-8 0,9-5 0 15,-5 1 0-15,-4-1 0 0,4 0 0 0,-4 1 0 16,9-1 0-16,0 5 0 0,0-5 0 0,-9 1 0 0,5-1 0 16,8 1 0-16,-4-1 0 0,-9 0 0 0,0 1 0 15,14-1 0 1,-1 1 0-16,-8-1 0 0,4 1 0 0,-5 3 0 0,5 1 0 0,-9 3 16 0,4-3 0 16,1-1 0-16,8-3 0 0,5-1 0 0,-4 0 0 15,-10-3 0-15,1-1 0 0,8-3 2 0,-4-1 1 16,-13 0 0-16,8-3 0 0,1 3-8 0,-1 4-2 15,1-3 0-15,-6-1 0 0,1 0 6 0,0-3 1 16,9 3 0-16,-4-4 0 0,-10 1-7 16,9-1-1-16,1 8 0 0,4-3 0 0,-5 7-8 0,1-4 0 0,-1 5 9 15,5-5-9-15,0 5 0 0,0-5 0 0,-4-4 0 16,4 5-8-16,4-5 8 0,-8 4 0 16,-1 1 0-16,1-1 0 0,4 1 0 0,0 3 0 0,0 5 0 15,-5-5 8-15,10 4-8 0,-5-3 0 0,-5-1 0 0,0 1 0 16,-4-5 0-16,5 1 0 0,4-1 0 15,-5-4 0-15,-4 5 9 0,5 3 1 0,4 1 0 0,0-1 0 16,-5-4-10-16,1 5 0 0,4-1 0 0,0-3 0 16,4-1 18-16,-4-4 2 0,-4-3 0 0,4 3 0 15,0 0-20-15,0 1 0 0,-5 7 0 0,5-3 0 16,0 3-11-16,0 0-2 0,0 5-1 0,-5-1 0 16,5-3 14-16,-4 3 0 0,8-3 0 0,-8-1 10 15,-1 1-2-15,5-5-8 0,0 4 12 16,0 1-4-16,-4-1 4 0,4 1 0 0,0 3 0 0,4 1 0 0,-4-1-3 15,0-3 0-15,0-1 0 0,0 5 0 0,5-5-9 0,-1-4 12 16,-8 1-12-16,4-1 12 0,4 1-12 16,-4 3 0-16,-4 4 0 0,-1 1 0 0,5 3 8 0,0 1-8 15,-4 8 8-15,-1-5-8 0,-4 5 0 0,5-1 8 16,4 1-8-16,-10 4 0 0,6-5 0 16,-5 5 0-16,9 0 8 0,-5-5-8 0,1 1 0 0,-1 0 0 15,5 3 0-15,0-3 0 0,-4 4 0 0,-1-1 0 0,5 5 0 16,0 0 8-16,0 3-8 0,0 1 0 0,0 0 0 15,0 8 0 1,0-4-106-16,0 8-23 0,0 8-5 0</inkml:trace>
  <inkml:trace contextRef="#ctx0" brushRef="#br0" timeOffset="1037">0 244 1555 0,'0'0'68'0,"0"0"16"0,0 0-68 16,0 0-16-16,0 0 0 0,10 8 0 0,3 0-16 0,-4 1-6 16,5-9-2-16,-14 0 0 15,0 0-10-15,14 4-2 0,4 0-1 0,0 0 0 0,-4 0 37 0,4-4 0 16,0 0 0-16,0 0 0 0,1 0 0 0,-1 0 0 16,0 0 0-16,5 4 0 0,0-4 0 0,4 4 0 0,0 0 12 0,0-4-4 15,10 8 8-15,-1-4 0 0,-4 0 1 0,0 0 0 16,4-4 23-16,1 8 4 0,-5-4 0 0,0 4 1 15,-1-4-15-15,6 4-3 0,-5-3-1 0,0-1 0 16,0-4-9-16,-1 0-1 0,1 0-1 0,0 0 0 16,5 0 1-16,-1 0 0 0,5 0 0 0,0-4 0 15,9-1-16-15,0 5 0 0,0-4 0 0,-4 0 0 16,4 0-10-16,-5-4-5 0,1 8-1 0,-5-4 0 16,0 0 26-16,4 0 5 0,1 0 1 0,-1 0 0 15,1 0-26-15,9 0-5 0,4 4-1 0,0-4 0 16,0 4 16-16,-4-4 0 0,4 4 0 0,-9 0 0 0,5 0 0 15,-5 0 0-15,0 0 0 0,4 0 0 0,-3 0 0 16,3 0 0-16,5-4 0 0,1 4 10 0,3 0 2 16,6 0 0-16,-10 0 0 0,0 0 0 0,-4 0-12 0,-1 0 0 15,1 0 0-15,-1 0 0 0,1 0 0 0,4-4 0 16,10 4 0-16,-6-4 0 0,1 0 0 0,0 4 0 16,0 0-12-16,-5 0 12 0,-5 0 0 0,1 0 0 15,0-4 9-15,4 4-1 0,0 0-8 0,5 0 12 16,4 0-4-16,-4 0 0 0,4 0 0 0,-4 0 1 15,0 0 0-15,-1 4 0 0,-8-4 0 0,0 4 0 16,4 0 0-16,0 0 0 0,-4-4-9 0,8 4 12 16,6-4-12-16,-1 4 12 0,-4-4-12 0,4 4 0 0,-9-4 0 15,5 0 0-15,-10 4 13 0,6 0-2 0,3-4-1 16,1 0 0-16,9 4-1 0,0-4 0 0,-5 0 0 0,-4 0 0 16,4 0 0-16,-9 0 0 0,1 0 0 15,-1-4 0-15,0 4-9 0,5 0 0 0,-1-8 0 16,6 4 8-16,-6 0 1 0,1 0 0 0,0 4 0 0,-5-8 0 15,-4 4-9-15,-1-4 0 0,1 3 0 16,-5-3-11-16,5 0 11 0,-1 4 0 0,6-4 10 0,-1 0-10 16,4 4 9-16,1 0-9 0,-5-4 8 0,-4 4-8 15,0 0 0-15,-5-4 0 0,0 4 0 0,0 0 0 16,0 0 0-16,5 0 0 0,-1-1 0 0,5 1 0 16,5 0 0-16,-5-4 0 0,5 4 0 0,-5-4 0 15,-4 8 0-15,0-4 0 0,-5 0 0 0,4 4 0 16,-4-8 0-16,0 4 8 0,5 4-8 0,4-4 0 0,0 0 13 15,1 4-2-15,-1 0-1 0,-5-4 0 0,1 4-2 16,-5-4-8-16,-4 0 12 0,-1 4-4 16,5-4-8-16,-4 0 0 0,-1-5 0 0,5 9 8 0,0-8-8 15,5 4 0-15,0 0 0 0,4 0-11 0,-4 0 11 0,-1 0 16 16,-4 0-4-16,0-4-1 0,0 8-11 0,-4-8 0 16,0 4 0-16,4-4 8 0,-5 0-8 15,10 4 0-15,-5-4 0 0,0 8 0 0,5-5 0 0,-1 5 0 16,1-4 0-16,-5 4 8 0,-5-4 10 0,1 4 2 15,-1 4 0-15,-4-4 0 0,0 4-10 0,0-4-2 0,-4 0 0 16,-1 0 0-16,1 5-8 0,-1-1 0 16,1-4 0-16,-1-4 0 0,5 8 0 0,-5-4 0 0,-4 0 0 15,0 4 0 1,5 0-76-16,-6 0-18 0,1 0-3 0</inkml:trace>
  <inkml:trace contextRef="#ctx0" brushRef="#br0" timeOffset="1994">10568 5 1364 0,'0'29'30'0,"4"-13"6"0,1 4 2 0,-1 0 0 0,-4 1-30 0,5-1-8 0,-1 4 0 0,1-4 0 16,-1 5 21-16,-4-5 3 0,10-4 1 0,-10 4 0 15,4-3 15-15,1-1 2 0,-1 0 1 0,1-4 0 16,-1 4-28-16,1 0-6 0,-1 1-1 0,1-1 0 0,4 0-8 16,-4-4 0-16,-5 4 0 0,4 5-11 0,1-1 11 0,-1 0 0 15,1 4 8-15,-1 1-8 16,1-1 0-16,-1 4-8 0,1 1 0 0,0 3 0 0,-1-4-5 16,1 5-1-16,-1-1 0 0,1 0 0 0,-1 1 14 15,1 3 0-15,-1 1 0 0,1-1 0 0,0 0 0 16,-1 1 0-16,5 3 0 0,-4 5 0 0,-1 3 0 0,1 5 0 15,-1 4 0-15,1-1 0 0,0 1 0 0,-1 4 0 16,1-1 0-16,-1-3 0 0,1 4-9 0,-1 0-6 16,-4-1-1-16,5 5 0 0,-1 0 24 0,-4 4 5 15,5-1 1-15,0 1 0 0,-5-4 6 0,4 4 2 0,1-9 0 16,-5 1 0-16,4 4-8 0,1 0-2 0,-1-1 0 16,-4 5 0-16,0 4-12 0,5 0-10 0,-5 0 2 15,4-1 0-15,1-3-8 0,-1 4-2 16,-4 4 0-16,5 0 0 15,0 4-18-15,-5 0-3 16,4 4-1-16,1-8 0 0,-1 4 40 0,1 0 0 0,-1-1 0 0,5 1 0 0,-4 0 31 0,4 4 7 0,-4 0 2 16,-1-4 0-16,-4-4-6 0,9 0-1 0,-4 0 0 0,-5 0 0 15,0 4-2-15,0 0-1 0,4 4 0 0,1 0 0 16,-5-4-30-16,0 0-10 0,5 0 0 0,-1 4 0 16,-4-1 10-16,5 6 0 0,-5-5 0 0,4 0 0 15,-4-1 0-15,5-3-16 0,-1 0 4 0,1 0 0 16,-5 0 20-16,4 8 3 0,-8-4 1 0,4 0 0 0,4-4-12 15,1-4-14-15,-5 4 3 0,0-4 1 0,5 4 10 16,-1 0 14-16,-4 4-3 0,5 0-1 0,-1-4-10 16,1 0-14-16,-1-9 3 0,-4 9 1 0,5-4 10 15,-1 4 11-15,-4 4-3 0,0 0 0 0,0 0 6 0,0-8 1 16,0 0 0-16,0-4 0 0,0 4 3 16,0-4 1-16,-4-1 0 15,4 1 0-15,0-4-11 0,-5 0-8 0,1-4 9 0,-1-5-9 0,5-3 0 0,-4-4 0 16,-1-5 0-16,1 1-10 15,-1-1-35-15,0-3-7 0,1-1-2 16,4-7 0-16</inkml:trace>
  <inkml:trace contextRef="#ctx0" brushRef="#br0" timeOffset="2606">374 7411 345 0,'-23'-8'31'0,"23"8"-31"0,0 0 0 0,0 0 0 0,-9-12 96 0,4 0 12 15,10 0 4-15,-5-4-282 16,4 0-56-16</inkml:trace>
  <inkml:trace contextRef="#ctx0" brushRef="#br0" timeOffset="2936">456 7015 403 0,'0'0'17'0,"0"0"5"0,0 8-22 0,0-8 0 0,0 12 0 0,0 0 0 0,13 4 236 0,-4-3 44 0,-9 3 8 0,5 0 1 31,9-4-289-31,-5 4-57 0,-14 0-12 0,5 1-3 0,0-1 89 0,0 4 18 0,5-4 3 0,-5 4 1 16,-5-3-16-16,5 3-3 0,9 4-1 0,-9-4 0 16,-4 1 37-16,4 3 7 0,4 0 1 0,1 5 1 15,-5-5-41-15,0 4-8 0,0-4-1 0,4 5-1 16,6-5 14-16,-6 4 2 0,-4-3 1 0,5 3 0 15,4 0-31-15,0 1-13 0,-9-1 1 0,4 0 0 0,6 1 20 16,-6 3 4-16,1 0 0 0,-1 5 1 0,-4-5-5 0,5 9 0 16,-5-1-8-16,4 1 12 0,-8 3-12 15,4 1 11-15,0-1-11 0,0 1 10 0,-5 3-22 16,5-7-4-16,-4-5 0 0,4 5-1 31,-5-5-119-31,1-4-24 0,4 5-5 0,0-9-1 0</inkml:trace>
  <inkml:trace contextRef="#ctx0" brushRef="#br0" timeOffset="3877">697 8747 1587 0,'0'0'35'15,"0"0"7"-15,9 4 2 0,5 4 0 0,4-4-35 0,-4 0-9 0,4 0 0 0,-4-4 0 16,4 0-25-16,-5 0-7 0,6 0-2 0,-6 0 0 0,5-4 21 0,5 0 4 16,0-4 1-16,0 0 0 0,4 0 8 0,5 0 0 15,0-4 0-15,4 3 0 0,1 1-9 0,4 0 0 16,-5 0 0-16,5 0 0 0,-5 0 9 0,5 0 12 31,-9 4-2-31,5 0-1 0,-1 0-9 0,1 0 0 0,-6 4 0 0,6-4 0 0,-1 4 0 0,1 0 0 0,8 4 0 16,5-4-11-16,0 0 11 0,0 0 0 0,5 0 0 15,-5 0-8-15,5 0 8 0,-1-4 0 0,-3 4 0 16,3-4 0-16,-4 0 0 0,5 0 0 0,0 4 0 0,4 0 8 31,9 0-8-31,0 0 0 0,-4-4 0 16,4 8 8-16,-4-4-8 0,-5 0 0 0,0 0 0 15,1 0 0-15,-1 4 0 0,0 0 0 0,9 0 0 0,-4-4 0 16,9 4 0-16,-5 0 0 0,0-4 12 16,1-4-4-16,-5 4 9 0,-5 0 3 0,4 0 0 0,-3 0 0 15,3 0 4-15,1 0 2 0,9 0 0 0,0 0 0 16,4-4-11-16,-4 0-3 0,0 0 0 0,-5 0 0 16,-4 0-12-16,4-1 0 0,0 5 8 0,1-4-8 15,8 4 0-15,1-4 0 0,-6 0 0 0,1 0 0 16,0 0 0-16,-5 4 0 0,1-4 8 0,-1 4-8 15,0 0 0-15,5 0 0 0,9 4 8 0,0-8-8 0,-5 4 0 16,-4 0 0-16,-4 0 0 0,-1 0 0 0,-4 0 0 16,4 4 0-16,5-4 0 0,0 0 0 0,9 0 0 15,-5 0 0-15,-4-8 8 0,0 8-8 0,-10-4 0 16,6 4 0-16,-1 0 0 0,5 0-10 0,4 0 10 0,5 0 0 16,-9 0 0-16,0 0 0 0,-5-4 0 0,0 4 0 15,-8-4 0-15,3 4 0 0,6 0 0 16,3 0 8-16,6-4-8 0,-1 0 0 0,5 0 0 0,-9 4 8 15,4-4-8-15,-8 0 0 0,-1 0 0 0,5 0 0 16,0 0 0-16,4 0 0 0,5 0 0 0,0 4 0 16,-5-5 0-16,-4 1 0 0,-4 4 0 0,-6-4 0 0,1 4 0 15,0 0-8-15,4 4 16 0,0-4 4 0,5 0 1 16,0 4 0-16,0 1 15 0,-5-5 2 0,-4 0 1 16,-5 0 0-16,0 4-6 0,1 0-1 0,-1-4 0 15,9 4 0-15,0 0 4 0,1-4 0 0,3 0 0 0,1 0 0 16,-4 0-18-16,-6-4-10 0,1 4 12 0,-5-4-12 15,5 4 0-15,0-4-9 0,4 0-1 0,5-1 0 16,0 1 10-16,0 0 0 0,-10-4 0 0,-4 8 0 16,5-4 0-16,-9 4-8 0,4 0 0 0,5 0-882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19.6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58 6035,'0'0'15439,"0"-36"-15410,-1 34-57,1 1-1,-1 0 1,0-1 0,0 1-1,0 0 1,0 0 0,0 0-1,0 0 1,0 0 0,0 0-1,0 0 1,0 0 0,0 0-1,-1 0 1,1 0 0,0 1-1,-1-1 1,1 1 0,0-1-1,-1 1 1,1-1 0,-1 1-1,1 0 1,-1-1-1,1 1 1,-1 0 0,1 0-1,-1 0 1,-1 1 0,-65-1-745,47 1 574,20 45 1127,1-45-884,1 0-1,0 0 0,0 0 0,0-1 0,0 1 0,0 0 0,0 0 0,0-1 1,0 1-1,0 0 0,0-1 0,0 1 0,0-1 0,0 0 0,1 1 0,-1-1 0,0 0 1,0 1-1,0-1 0,1 0 0,-1 0 0,0 0 0,0 0 0,1 0 0,0-1 1,49 1 422,-36-1-423,-15 1-88,0 0 0,1 0 0,-1 0 1,1 0-1,-1 0 0,0 0 1,1 0-1,-1 0 0,1 0 1,-1-1-1,0 1 0,1 0 1,-1 0-1,0 0 0,1-1 1,-1 1-1,0 0 0,0 0 1,1-1-1,-1 1 0,0 0 1,0-1-1,1 1 0,-1 0 1,0-1-1,0 1 0,0 0 1,1-1-1,-1 1 0,0-1 1,0 1-1,0 0 0,0-1 1,0 1-1,0 0 0,0-1 0,0 1 1,0-1-1,0 1 0,0 0 1,0-1-1,0 1 0,0-1 1,-1 1-1,1 0 0,0-1 1,0 0-1,-1-5-4408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00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33 352 0,'0'0'8'0,"0"0"1"0,0 0 1 0,0-4 0 16,-9-4-10-16,4 8 0 0,5 0 0 0,0 0 0 0,0-8 80 0,0 8 15 15,0 0 2-15,5-4 1 0,8 0 46 0,-13 4 10 16,-9-4 2-16,9 4 0 0,0 0-49 0,0 0-10 16,-14 0-1-16,14 0-1 0,14 0 1 0,-9 0 1 15,-5 0 0-15,0 0 0 0,0 0-77 0,0 0-20 16,0 0 0-16,0 0 0 0,0 0 55 0,0 0 7 16,0 0 2-16,0 0 0 0,0 0-56 0,0 0-8 15,0 0 0-15,4 4-10 0,5 0 10 0,0-4 9 0,1 4-1 0,-1 0-8 16,0-4 0-16,4 0 0 0,1 4 0 0,4-4 0 15,1 4 52-15,-6-4 9 0,5-4 3 0,1 4 0 16,-1 0-51-16,0 0-13 0,0 0 0 0,-4 0 0 16,4 0 10-16,-4 4-10 0,4 4 12 0,-4-8-12 15,-1 0 12-15,1 4-12 0,4 5 12 0,0-1-12 16,1-8 0-16,-6 0-14 0,5-4 1 0,-4 4 0 0,4 4 13 16,-4-4 0-16,0 8 0 0,4-4 0 0,0 4 0 15,5-8 0-15,-5 0 0 0,0 0 0 0,5 8 23 0,-5-8 7 16,5 4 2-16,-5 0 0 0,5 4 0 15,-5-4 0 1,0 0 0-16,5 0 0 0,-5-4-32 0,1 0 0 0,-1 0 0 0,-5 0 0 0,6-4 0 16,-1 4 0-16,-4 4 0 15,4 0 0-15,-5 0 0 0,1-4 0 0,0 0 0 0,-5-4 0 0,4 4 0 0,-3-4 0 16,3 0 0-16,-4 0 0 0,0 0 0 0,1 4 0 16,-1 0 0-16,0 0 0 0,4-4 0 0,-3 0 0 15,3 4 0-15,1-4 0 0,0 8 0 0,4-4 0 16,0-4 0-16,0 0 0 0,0 4 0 0,1 0 0 15,-1-4 0-15,5 8 0 0,-1-4 0 0,-3 4 0 16,-1 0 0-16,5 0 0 0,-5-4 0 0,0 4 0 16,-4 0 0-16,4-4 0 0,0-4 0 0,0 4 0 0,0 0 0 15,1 0 0-15,-10-4 0 0,4 0 0 0,1 4 0 16,-5 0 0-16,9-4 0 0,-4 4 0 0,4 4 0 16,0-4 0-16,1-4 0 0,-1 4 0 0,-4 0 0 15,4-4 0-15,-5 0 0 0,1 0 0 0,4 4 0 0,-4 0 0 31,0-8 0-31,-5 4 0 0,4 0 0 0,1 0 0 0,0 8 0 0,-5 0 0 0,4-4 0 0,-3 0 0 16,3-8 0-16,-4 4 0 0,5 0 0 0,0 4 0 16,-1 8 0-16,-4-8 0 0,5-4 0 0,0 0 0 0,-1-1 0 15,1 5 0-15,0 5 0 0,-1-5 0 0,1 0 0 16,0 0 0-16,4 4 0 16,-4-4 0-16,-5 0 0 0,4 0 0 15,1 0 0-15,0 0 0 0,-1-4 0 0,-8-1 0 0,8 5 0 0,-3 0 0 0,-1 0 0 16,-5 0 0-16,-4 0 0 0,0 0 0 0,0 0 0 0,0 0 0 15,0 0 0-15,0 0 0 16,0 0-96-16,0 0-26 0,-4-8-5 0,-1 0-922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44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51 110 633 0,'0'0'28'0,"0"0"6"15,0 0-34-15,0 0 0 0,0 0 0 0,0 0 0 0,0 0 183 0,9 4 29 16,-9-4 7-16,0 0 1 0,0 0-134 0,0 0-26 16,0 0-6-16,0 0-1 0,0 0-11 0,0 0-2 15,0 0-1-15,0 0 0 0,0 0 22 0,0 0 5 16,0 0 1-16,14 4 0 0,23 0-11 0,-15-4-3 0,-8 0 0 15,-9 0 0-15,-5 0 13 0,0 0 2 16,0 0 1-16,-5-4 0 0,5 4-28 16,0 0-5-16,0 0-2 0,0 0 0 0,0-4-7 0,0-4-2 0,0 0 0 0,0 4 0 15,0-5-25-15,5 5 0 0,-5-4 0 16,-5 4 0-16,5-8-21 0,-5 8 3 0,-4-4 1 0,9 8 0 16,-9-4 30-16,-4 0 7 0,3 0 0 0,-3 0 1 15,-1 4-21-15,0 4-16 0,5 0 2 0,9-4 1 16,-13 8 13-16,-1-4 0 0,9 4 0 0,5-8 0 15,-9 12 0-15,9-12 0 0,-4 8 0 0,-1 5 0 16,5-5 0-16,0 4 16 0,0-4-1 0,5 4-1 16,-1-4-14-16,1 0 0 0,-1-4 0 0,6 0 0 15,-1 0-11-15,-5 0-5 0,5-4 0 0,5 0-1 0,4 0 32 16,5 0 6-16,0 0 2 0,0 0 0 16,-10-4-11-16,-8 4-1 0,-10-8-1 0,5 8 0 0,5-8-10 0,-1 4 0 15,-4-4 9-15,5 0-9 0,-5-4 0 0,0 0 0 16,0-1 0-16,0 5 0 0,-5-4 0 0,5 4 0 15,-4 0 0-15,-1 0-8 0,-4 0 8 0,0 4 0 16,4 0 0-16,-4 0 0 0,-4 0 0 0,4 4 0 16,-1 4 0-16,1-4 0 0,0 4 0 0,0 0 0 15,0-4 0-15,9 4 0 0,0-4-12 0,-5 8-3 16,1 0-1-16,4-8 0 16,9 8 30-16,-4 0 6 0,4 0 0 0,-9-8 1 0,0 0-21 15,-5 12 0-15,1-3 0 0,-6-1 8 0,10-8-8 0,0 0 0 16,0 0 0-16,10 4 0 0,3 0-14 0,-4 0-7 0,-4-4-2 15,9 0 0-15,-10-4 37 16,10 4 7-16,-5-4 2 0,0 0 0 0,0 0-23 0,0-4 0 0,0 3 0 16,0-3 0-16,0 0 0 0,1 4 0 15,-1-4 0-15,0 0 0 0,-5 0 0 0,1 0 0 16,-5 4 0-16,-5-4 0 0,-4 4 0 0,5 0 0 0,-5 4 0 0,-1-4 0 16,-3 4 0-16,-1-4-16 0,-4-1 4 0,4 10 0 15,1-1 21-15,-1-4 4 0,0 4 1 0,5 0 0 16,9-4-14-16,0 0 0 0,-9 8 0 0,9-8 0 15,0 0 8-15,-9 12-8 0,9-12 0 0,0 0 9 16,0 0-30-16,0 0-7 16,0 12 0-16,0-12-1 0,5 8 29 0,-1-4 0 0,1 4 0 0,4-8 0 0,-5 4 18 15,1 0 10-15,-5-4 1 0,9 0 1 16,0-4-30-16,0 0 0 0,5 0 0 16,-10 0 0-16,-4 4 0 0,14-4 0 0,9 0 0 0,-5 0 0 15,-4 0-20-15,-14 4-8 0,-5-12 0 0,1 8-1 0,-1 0 56 0,0 0 11 16,-4 0 2-16,0 0 1 15,0 0-65-15,5 4-12 0,-10 0-4 0,0 0 0 16,1 0 54-16,4 0 10 0,-5 4 3 0,0 0 0 0,5 0-27 16,0 0 8-16,4 0-8 0,-4 4 0 0,5-8 32 0,-1 4 2 15,5-4 0-15,0 0 0 16,-4 8-50-16,4-8-11 0,0 0-1 0,0 0-1 16,0 0 29-16,0 0 0 0,0 0 0 0,0 0 0 0,0 8 0 0,0-8 0 0,9 4 0 15,-9-4 0-15,0 0 0 0,4 4 0 0,10-4 0 16,0 0 0-16,8 0 0 0,-3-4 0 0,3 4 0 15,-8 0 0-15,-14 0 0 0,0 0 13 0,0 0-1 16,0 0 0-16,-4-4-12 0,4 4 0 0,0 0 0 0,0 0 0 16,0-8-8-16,-5 4-5 0,5 4-1 0,0 0 0 15,-9 0 14-15,9 0 0 0,18 0 0 0,0 4 0 16,-18-4-92-16,0 0-16 0,-13 0-4 0,-1 4 0 16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28.8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546 45 1036 0,'0'0'46'0,"0"0"10"0,0 0-45 0,0 0-11 0,0 0 0 16,0 0 0-16,0 0 104 0,0 0 20 0,0 0 3 15,0 0 1-15,0 0-103 0,0 0-25 0,0 0 0 16,0 0 0-16,0 0 56 0,0 0 7 0,0 0 1 0,0 0 0 15,0 0 0-15,0 0 0 0,0 9 0 0,0 3 0 16,0-4 0-16,4 0 0 0,-4-8 0 0,-4 12 0 16,4 4 0-16,0 0 0 0,0 13 0 0,4-1 0 15,-8 0 0-15,-1 5 0 0,10 7 0 0,-5 5 0 16,-5 3-52-16,5 9-12 0,0-4 0 0,5 3 0 16,-5-11 0-16,0-5 0 0,4-3 0 0,1-5 0 15,-5-8 54-15,-5 1 8 0,1-5 2 0,4-4 0 16,0 0-103-16,0-4-20 0,-5 1-4 0,1-5-1 15,4-8 0-15,0 0 0 16,-5 4 0-16,5-4-682 0,-4 8-137 0</inkml:trace>
  <inkml:trace contextRef="#ctx0" brushRef="#br0" timeOffset="393">4 891 1281 0,'-4'-16'56'0,"4"16"13"0,0 0-55 0,0 0-14 0,0-4 0 0,0 4 0 16,0 0 115-16,0 0 20 15,0 0 4-15,0 0 1 0,0 0-49 0,0 0-10 0,0 0-1 0,0 0-1 16,0 0-12-16,0 0-3 0,9 8 0 0,0 0 0 16,4-4-24-16,-4 4-6 0,5 0-1 0,0-3 0 15,-1 3 24-15,10-4 5 0,0 4 1 0,13 0 0 16,1 0 1-16,4 4 1 0,4 0 0 0,-4-4 0 16,5-4-52-16,-5 0-13 0,0 0 0 0,-9 1 0 15,0-5 0-15,-1 0 0 0,-3 0 0 0,-1 0 0 0,0 0 0 16,-8 0 0-16,-1 0 0 0,0-5 0 15,0 5 0-15,0-8 0 0,1 4 0 0,-1 0 0 16,0-4-202-16,0 0-43 0,0 0-9 0,-8 0-2 16</inkml:trace>
  <inkml:trace contextRef="#ctx0" brushRef="#br0" timeOffset="832">86 37 172 0,'0'0'16'0,"0"0"-16"0,14-4 0 0,-1 4 0 0,1 0 348 0,9-4 68 16,0 4 12-16,-1-4 4 0,6 4-252 0,-1 0-49 16,9-4-11-16,1 0-1 0,-1 0-36 0,-4 0-7 15,4 4-2-15,-4-4 0 0,0 4-59 0,-4 0-15 16,-1-4 0-16,-9 4 0 0,5 4 0 0,-5-4 0 16,-4 4 0-16,4 0 0 0,-4 0 0 0,-1 0 0 15,-4 0 0-15,5 0-714 0,-5 0-146 16</inkml:trace>
  <inkml:trace contextRef="#ctx0" brushRef="#br0" timeOffset="1555">1165 798 230 0,'0'16'10'0,"0"-16"2"0,9-4-12 0,0-4 0 16,-4 4 0-16,-1 0 0 0,-4 4 273 0,0 0 52 16,0 0 11-16,0 0 1 15,5-8-216-15,-5 0-43 0,-5 4-9 0,-4-4-1 0,-4 0-46 0,3 4-9 16,-3-4-1-16,-1 4-1 0,1-5-3 0,-1 9 0 0,5 5 0 0,-5-1 0 16,-4 0-8-16,0 4-11 15,-1-4 3-15,1 8 0 0,9 0 8 0,0 0 0 0,0 8 0 0,4-3 0 16,1 3 49-16,4-4 12 15,0 4 3-15,4 0 0 0,5 5-56 0,5-5-8 16,-5-4 0-16,5 0-10 0,-5 1 10 0,5-9 0 0,-5-4 10 16,-9-4-10-16,0 0 57 0,9-4 6 0,0-4 1 15,0-1 0-15,0-3-10 0,5 0-2 0,0-4 0 16,-5-4 0-16,4 4-32 0,-4-5-6 16,0 1-2-16,1-4 0 0,-1-4-12 0,0-1 0 0,-5-3 0 0,1-5 0 15,-1-3 0-15,1-13 0 0,0 1 0 0,-5-5 0 16,0 8 0-16,4 5 0 0,-4 3 0 0,0 5 0 15,0 0 0-15,0 3 0 0,0 5 0 0,0 0 0 16,0 7-48-16,0 5-13 0,-4 0-3 16,4 8 0-16,0 0 49 0,0 8 15 0,0 0 0 0,0 0-10 0,0 0 10 15,0 0 0-15,0 0 0 0,0 12 0 0,0 0 0 16,-5 0 0 0,5 4 0-16,0 5 8 0,5 11-8 0,-5-4 0 0,0 9 0 0,4-1 0 15,-4 1 67-15,5 3 12 0,4 1 2 0,0-1 1 0,-5 1-22 0,6 7-5 16,-1-3-1-16,0-5 0 0,-5-12-18 15,5 5-4-15,1-9-1 0,-1 4 0 0,-5-7-21 0,1-1-10 16,4 0 10-16,0-4-10 0,0 0 22 0,-4-3-2 16,-1-5 0-16,-4 4 0 15,0-12-118-15,0 0-24 0,0 0-5 0,0 0-1025 0</inkml:trace>
  <inkml:trace contextRef="#ctx0" brushRef="#br0" timeOffset="2010">1470 677 403 0,'0'0'17'0,"0"8"5"16,0-8-22-16,-4 8 0 0,4 0 0 0,-5 4 0 0,5-4 248 0,0 0 44 15,0 1 10-15,0-1 2 0,0 0-155 16,5 4-30-1,-1-4-7-15,1 0 0 0,-1 0-25 0,1 4-5 0,-1-4-1 0,5 0 0 0,-9-8-13 0,9 5-4 16,-9-5 0-16,10 4 0 0,3 0 0 0,-4 0 0 16,0-4 0-16,5 0 0 0,-5 0-51 0,5-4-13 15,-10 0 0-15,6 0 0 0,-1-5 0 0,0 1 0 16,0 0 0-16,0 0 0 0,-4 0 0 0,-1-4 0 16,1 0 0-16,-5 0 0 0,0 12 0 0,0-8 0 31,-5-5 0-31,-4 5 0 0,0-4 0 0,-5 8 0 15,1-4 0-15,-1 8 0 0,0-4 0 0,1 0 0 16,-1 8 0-16,0 0 0 0,1 4 0 0,3 4 0 0,-3-4 0 16,8 4 0-16,-4 5 0 0,5-1 0 0,4 4 0 0,-5 0 0 15,10 5 0-15,-5-5 0 0,9 0 0 0,-5 0 0 16,5 1 0-16,0-1 0 0,1-4 0 0,-1-4 0 16,-5 0 0-16,5-4 0 0,5 4 0 15,0-3 0-15,-1-1 0 0,1 0 0 0,-5-4 0 16,9 8 0-16,1-8 0 0,-1 4 0 0,-5 4 0 0,1-4 0 15,4 0 0-15,-9-8 0 0,-9 0 0 16,0 0 0-16,9-4-151 16,5 0-33-16,-5 0-6 0,0-4-479 0,0 0-96 0</inkml:trace>
  <inkml:trace contextRef="#ctx0" brushRef="#br0" timeOffset="2419">2012 831 518 0,'0'0'46'0,"0"0"-37"0,9 4-9 0,-9-4 0 0,9-12 213 0,0-1 41 16,0 1 8-16,-4 0 2 0,-1 0-124 0,1 0-24 15,-5 4-4-15,0-4-2 0,-5-1-67 0,1 1-14 16,-5 0-2-16,0 4-1 0,0 4 36 0,-1 0 7 16,1 4 2-16,0-4 0 0,0 0-63 0,-5 4-8 15,-4 0-9-15,5 0 9 0,3 4 44 0,-8 4 16 16,0 0 3-16,9 4 1 0,0 0-64 0,4 1 0 16,-4-1 0-16,5 0-10 0,4 0 10 0,4 4 0 15,-4-4 8-15,5 0-8 0,4 1 8 0,0-5-8 16,-9-8 8-16,9 8-8 0,-9-8 0 0,14 8 0 0,-1-4 0 15,1-4 0-15,-5 0 0 0,0-4 0 0,-4 0-9 16,4 0 9-16,0-4-8 0,0 0 8 0,-4 4-10 0,-1-5 10 16,1-3 0-16,-1 4 8 15,1-4 1-15,-1 4 0 0,1-4-9 0,4 4-16 0,-4 0 4 0,-5-5 1 16,4 5 11-16,1-4 0 0,-1 4 0 0,1 0 0 16,-5 8 0-16,0 0 16 0,0 0-4 0,0 0-1 15,0 0-11-15,0 0 0 0,0 0 0 0,0 0-11 16,13 0 20-16,-13 0 4 0,10 8 1 0,-1 0 0 15,-5 0 17-15,1 9 3 0,-1-5 1 0,1 0 0 16,-1 4-15-16,-4 0-2 0,5-4-1 0,-5 9 0 0,5-5-17 16,-1 4 0-16,1-8 0 0,-5 4 0 0,4 0 0 0,5 1-17 15,-4-1 1-15,4 0-759 16,-4 0-152-16</inkml:trace>
  <inkml:trace contextRef="#ctx0" brushRef="#br0" timeOffset="2622">2494 932 1094 0,'10'0'97'0,"-10"4"-77"0,0-4-20 15,0 0 0-15,4 0 193 0,1 0 35 0,-5 0 8 16,4 0 0-16,5 4-135 0,-9-4-27 15,0 0-6-15,0 0 0 0,0 0-55 0,0 0-13 0,0 0 0 0,0 0 0 32,0 0-48-32,0-4-13 0,0 4-3 0</inkml:trace>
  <inkml:trace contextRef="#ctx0" brushRef="#br0" timeOffset="2779">2440 600 1728 0,'0'0'38'0,"0"0"8"0,0 0 2 0,0-8 0 0,-5 0-39 0,5 0-9 0,0 8 0 0,0 0 0 16,0 0 53-16,5-4 9 0,-5-9 2 0,0 1 0 0,4 0-12 0,-4 4-3 16,0-4 0-16,0 0 0 0,0 4-49 0,0-8 0 15,0 7 0-15,0-3-944 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3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0,0 0-11 15,0 0 0-15,0 0 0 0,0 0 104 0,0 0 20 16,0 0 3-16,0 0 1 0,0 0-52 0,0 0-9 15,0 0-3-15,0 0 0 0,0 0 0 0,0 0 0 16,0 0 0-16,0 0 0 0,0 0 0 0,0 0 0 16,0 0 0-16,0 0 0 0,0 0-51 0,0 13-13 15,4-5 0-15,-4 4 0 0,0 0 0 0,0 4 0 16,0 0 0-16,0 5 0 0,0-1 0 0,0 8 0 16,5 4 0-16,-5 1 0 0,4 3 0 0,-4 1 0 0,5 3 0 0,-1-12 0 15,6 1 54-15,-6-1 8 0,5 5 2 0,0-1 0 16,0-4-52-16,-4 1-12 0,4-9 0 0,0 0 0 15,-4 0 54-15,4 0 8 0,0 1 2 0,-4-5 0 16,4-4-52-16,0 0-12 0,0 0 0 0,-5-4 0 16,6 1 0-16,-6-5 0 0,-4-4 0 0,0 0 0 15,0 0-17-15,9 4-7 0,-4-4 0 0,-5 0-1 16,0 0 40-16,0 0 8 0,0 0 1 0,9-4 1 16,-9-5-48-16,4 1-9 0,1 0-3 0,4 0 0 15,-4-4 26-15,-1 0 9 0,5 0 0 0,-4 4-9 0,-5-9 9 0,0 1 0 16,9 0 0-16,-9 0-8 0,0 4 8 0,-5-4 0 15,5 3 0-15,0-3 0 0,0 4-21 16,5 0-3-16,-5 4 0 16,0-4 0-16,0 4 39 0,0 8 7 0,0 0 2 0,0 0 0 0,0 0-39 0,0 0-7 15,0 0-2-15,4 8 0 0,1 0 43 0,0 4 8 16,4 0 1-16,0 4 1 0,-5 0-20 0,5 1-9 16,1 3 8-16,-1-4-8 0,4-4 30 15,-4 0 1-15,1 1 0 0,-1-1 0 0,4 0-31 0,-4 0 0 16,5-4 0-16,-5 0 0 0,0-4 0 15,0 4 0-15,0 0 0 0,-9-8 0 0,10 4 0 0,-6 0 0 16,-4-4 0-16,9 5 0 0,-9-5 0 0,0 0 0 16,0 0 0-16,0 0 0 0,0 0 0 0,0 0 0 0,0 0 0 15,0 0 0-15,0 0 0 0,5-5 0 0,4 1 0 16,-5 0 0-16,-4-4 0 0,0 0 0 0,0 0 0 0,5 0 0 16,-5-4 0-16,0-4 0 0,0-9 0 15,0 1 0 1,0 0-45-16,0 0-15 0,0-5-4 0,0-3 0 0,5 4 103 15,-1-5 20-15,-8-3 4 0,4 3 1 0,0 5-52 0,0-4-12 0,0 7 0 16,0 1 0-16,-5 0 0 0,5 0 0 0,5-1 0 0,-5 5 0 16,0 0 0-16,0 4 0 0,0-1 0 0,0 5 0 15,0 4-48 1,0 4-13-16,0-4-3 0,0 8 0 0,0 0 52 16,0 0 12-16,0 0 0 0,0 0-720 0,0 0-140 0</inkml:trace>
  <inkml:trace contextRef="#ctx0" brushRef="#br0" timeOffset="345">628 458 1267 0,'18'16'56'0,"-18"-16"12"0,0 0-55 0,5 8-13 16,4-4 0-16,-9-4 0 0,9 4 105 0,0-4 19 16,0 0 3-16,5 0 1 0,-14 0 0 0,9-8 0 15,-4 0 0-15,4 0 0 0,0 0-103 0,-5 0-25 0,1 0 0 16,-1-5 0-16,-4 1 0 0,0 0 0 15,0 0 0-15,-4 4 0 0,-1 0 0 0,1 0 0 0,-5 0 0 16,0-1 0-16,-1 1 0 16,1 4 0-16,0 4 0 0,-4 0 0 0,-1 8 0 0,0 1 0 0,5 3 0 0,0 4 0 15,0 4 56-15,4 0 7 0,1 5 1 0,-1-1 0 16,5 4-52-16,5-4-12 0,-5 1 0 16,9-5 0-16,0 0 0 0,0 0 0 0,0 1 0 0,0-5 0 15,5-4 54-15,0 0 8 0,-1-4 2 0,1 0 0 16,0 9 0-16,4-9 0 0,0-4 0 15,-4 0 0-15,4 0-52 0,-4-4-12 0,4-4 0 0,-5 4 0 16,1 0 0-16,0-4 0 0,-1-4 0 0,-3 8 0 16,-1-8-50-16,-5 3-13 15,-4 5-2-15,9-4-1149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227 559 1461 0,'0'0'64'0,"0"0"15"0,0-12-63 0,-4 8-16 15,-1 12 0-15,1-12 0 0,-5-9 79 0,0 9 13 16,-1 17 2-16,-3-9 1 0,4-17-67 0,-5 1-12 15,-4 4-4-15,4 0 0 32,0 8-36-32,5 0-7 0,-9 4-1 0,4 4-1 0,1-4 77 0,4 0 16 0,0 9 4 0,0-1 0 0,4 0-64 0,-4 0-20 15,4 0 0-15,5 4 0 0,-4 0 32 0,4 1 7 16,0-5 1-16,4 4 0 0,-4-4 86 0,5 4 18 0,4 0 3 0,-4-7 1 16,8 3-52-16,-4 0-9 0,0-4-3 0,0 0 0 15,1-8-51-15,3 4-13 16,-4-4 0-16,0 0 0 0,1-4 12 0,-6 4-1 0,5-8 0 0,-4 0 0 15,4-4-11-15,-5 0-11 0,1 3 3 0,-5-3 0 16,0-8-99-16,0 4-19 16,0 0-4-16,0-5-579 0,-5 5-116 0</inkml:trace>
  <inkml:trace contextRef="#ctx0" brushRef="#br0" timeOffset="334">378 437 1267 0,'-5'21'56'0,"5"-13"12"0,5 4-55 0,-5 4-13 31,4 4 0-31,1-4 0 16,-1 5 156-16,1-1 29 0,4 0 6 0,-5 0 1 0,1-3-52 0,4 3-9 15,0-4-3-15,5-4 0 0,-10 0-102 0,1 0-26 0,4-4 0 16,-4-3 0-16,-5-5 56 0,13 4 7 0,-4-4 1 0,1-4 0 15,-10 4-52-15,4-5-12 16,1-7 0-16,4 4 0 0,-5 0 0 0,1 0 0 0,-1 0 0 0,1-8 0 16,0 4 0-16,-1-5 0 15,-4-3 0-15,-4 4 0 0,-1 0 0 0,5-4 0 0,5-1 0 0,-5 5 0 16,-10 0 0-16,6 0 0 0,8 8 0 0,1-4 0 31,-10 3-48-31,1-3-13 0,8 8-3 0,-4 4 0 16,0 0-153-16,0 0-31 0,0 0-7 0,0 0-1 0</inkml:trace>
  <inkml:trace contextRef="#ctx0" brushRef="#br0" timeOffset="534">737 660 1036 0,'0'0'46'0,"0"0"10"0,0 0-45 16,0 0-11-16,0 0 0 15,0 0 0-15,0-8 104 0,0 0 20 0,0-4 3 0,-4-5 1 0,4 1 0 16,-5-8 0-16,1 0 0 0,-1-5 0 0,5-11-52 0,-4-1-9 15,-1 1-3-15,0 3 0 0,1-3-51 0,-1 4-13 16,1-1 0-16,-1 5 0 0,-4-1 0 0,9 5 0 16,-4 4 0-16,-1 0 0 15,0-1-100-15,1 1-22 0,-5-12-5 0,0 11-1 0</inkml:trace>
  <inkml:trace contextRef="#ctx0" brushRef="#br0" timeOffset="691">628 207 2419 0,'0'0'53'0,"0"0"11"0,9 0 3 0,0-4 1 0,5 0-55 0,0 4-13 0,-1 0 0 0,5-4 0 15,1-1 54-15,3 5 8 0,-3-4 2 0,-1 8 0 16,5-8-52-16,-1 4-12 0,-3 0 0 0,-1 4 0 16,5-4-48-16,-5 9-13 15,-5-9-3-15,-3 0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4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1497 0,'0'0'66'0,"0"0"14"0,0 0-64 0,0 0-16 0,0 0 0 0,9 8 0 16,0 4 150-16,-4-4 26 0,-5-8 6 0,5 13 1 15,-1-5-88-15,-4 4-18 0,5 8-3 0,-1-4-1 16,-4 0-7-16,5 5-2 0,-1-1 0 0,1 8 0 15,-1 1-51-15,-4-1-13 0,10-4 0 0,-6 9 0 16,1-5 0-16,-1-4 0 16,1 4 0-16,-1 1 0 0,1-1 54 0,-1 0 8 0,1 1 2 0,0-9 0 15,-1 4-52-15,1 1-12 0,-5-5 0 0,4-4 0 16,1 0 0-16,-5-4 0 0,-5 0 0 0,5 1 0 16,0-13 0-16,-4 8 0 0,4-8 0 0,0 8 0 0,-5 0 0 15,5-8 0-15,0 0 0 0,0 0 0 0,0 0 0 16,0 0 0-16,0 0 0 0,0 0 0 0,0 0 0 0,0 0 0 15,5-8 0-15,-1 4 0 0,1-8 0 16,4 4 0-16,0-5 0 0,0 1 0 0,5 0 0 0,-5 0 0 16,0-4 0-16,5 0 0 0,-1-5 0 15,1 9 0-15,-5 4 0 0,0-4 0 0,0 4 0 16,0 0 0-16,0 0 0 0,1 0 0 0,-1-1 0 0,0 5 0 16,-5 0 0-16,-4 4 0 0,0 0 0 0,0 0 0 15,9 8 0-15,0 1 0 0,-4-1 0 0,0 0 0 16,-1 4 0-16,1 4 0 0,-1-4 0 0,1 0 0 15,-1 5 0-15,-4-1 0 0,5-4 0 0,-1 0 0 16,-4 4 0-16,5-4 0 0,0 5 0 0,-1-1 0 16,-4-16 0-16,0 8 0 15,0-8-48-15,5 12-13 0,-1 0-3 0,-4-12 0 16,9 8-102-16,-9-8-21 0,9 4-4 0,1 0-794 0</inkml:trace>
  <inkml:trace contextRef="#ctx0" brushRef="#br0" timeOffset="257">665 664 1267 0,'0'0'56'0,"0"0"12"0,14 0-55 0,-14 0-13 0,0 0 0 0,9-8 0 16,-9 8 105-16,4-5 19 15,-4 5 3-15,5-4 1 0,-1 0-62 0,1-4-12 0,-5 0-2 0,0 4-1 16,-5-4-31-16,1 0-5 0,-5 0-2 0,0 0 0 0,-5 4-13 16,5 0 0-16,0 0 0 0,-5 4 0 0,0 0 28 0,5 4 2 15,0 0 1-15,-4 0 0 0,3 0 1 0,-3 8 1 16,4-4 0-16,4 4 0 0,1-4-33 0,-1 0 0 15,5 5 0-15,0-5 0 0,0 4 0 0,5-4 0 16,4 0-15-16,-5 0 5 0,-4-8 10 0,9 12 12 16,5-4-2-16,-5-4-1 0,-9-4-9 0,14 0 0 15,-5 0 0-15,-9 0 0 0,9-8-12 0,0 4-4 16,0-4 0-16,5 4-623 16,4-4-124-16</inkml:trace>
  <inkml:trace contextRef="#ctx0" brushRef="#br0" timeOffset="565">806 0 1267 0,'0'0'56'0,"0"0"12"15,0 0-55-15,0 0-13 0,0 0 0 0,5 12 0 16,-5 0 118-16,4 0 21 0,-4 9 4 0,5-9 1 16,-1 0-27-16,1-4-5 0,-5 8 0 0,4 0-1 0,1 5-37 0,4 3-7 15,-9 4-2-15,5 5 0 0,-1-5-1 0,1 4 0 16,-5 1 0-16,4-5 0 16,1 0-42-16,-1 1-9 0,-4 3-1 0,5-4-1 0,-10 1-11 0,5-5-16 15,5-4 4-15,-5 8 1 0,0-3 11 0,0-9 0 16,0 0 0-16,4-4 0 15,-4-4-147-15,0-8-27 0,0 0-6 0</inkml:trace>
  <inkml:trace contextRef="#ctx0" brushRef="#br0" timeOffset="1069">1202 647 1630 0,'0'0'72'0,"0"0"16"0,0 0-71 0,14-4-17 0,-5 4 0 0,0 0 0 16,0-4 62-16,0 0 9 0,-9 4 1 0,0 0 1 15,0 0-6-15,5-4-2 0,-5 4 0 0,0 0 0 16,0 0-23-16,0-8-5 0,0-4-1 0,-5 4 0 16,1 0-22-16,-5 4-5 0,-5 0-1 0,5 4 0 15,-5 0-8-15,1 0 10 0,-1 0-10 0,0 4 10 16,1 0 0-16,-1 4 0 0,5 0 0 0,0 0 0 0,0 4-2 0,-1 0 0 15,6 1 0-15,-1-5 0 0,1 4-8 0,4 0 10 16,0 0-10-16,4 0 10 0,1 0-10 0,-5-12 12 16,0 8-12-16,4 0 12 0,6-3-12 0,-10-5 8 15,0 0-8-15,9 0 8 16,0 0-8-16,0-9 8 0,0 1-8 0,5-4 8 0,-1 0-8 0,-4 0 8 16,1-4-8-16,3 4 8 0,1-9-8 0,-10-3 0 15,6 0 0-15,-1-9 0 0,-5-7 0 0,5-13 0 16,-9-7 0-16,5 7 0 0,-5 0 0 0,0 5 0 15,-5 3 0-15,1 5 0 0,-1 8 0 0,1 3 0 16,4 5 0-16,-5 8 0 0,5 0 0 0,-4 7 0 16,-1 5 0-16,5 4 0 0,0 0 0 0,0 0 12 15,0 8-12-15,-5 5 12 0,1 3-4 0,4 4 0 16,0 4 0-16,0 1 0 0,0 7-8 0,0 0 8 0,4 5-8 16,1-1 8-16,0 1-8 0,4 11 12 0,0-3-12 15,0-9 12-15,4-4-12 0,1-3 0 0,0-5 9 16,-1-4-9-16,-3 1 0 0,3-1 0 0,5-4 0 0,-4 0-752 15,-5 0-153-15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37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0 319 748 0,'0'0'67'0,"0"0"-54"15,0 0-13-15,0 0 0 16,0 0 181-16,0 0 34 0,0 0 6 0,0 0 2 0,0 0-78 0,4 8-15 15,1 5-3-15,-5-13-1 0,0 0-60 0,4 8-12 16,1 0-2-16,0-4-1 0,-5-4 29 0,9 12 5 0,0-4 2 0,0 0 0 16,-9-8-38-16,9 4-7 0,0 0-2 0,0 0 0 15,5-4-6-15,-5 0-2 16,5-8 0-16,-5 8 0 0,4-4 1 0,-4 0 0 0,1 0 0 0,-1 0 0 16,0 0-33-16,-5-4-14 0,1 0 1 0,-5 0 0 15,0 0 13-15,0 0 0 0,-5-1 0 0,1 1 0 16,-1-4-11-16,-4 0 11 0,0-4-12 0,-5 4 12 15,5-8-10-15,-9-1 10 16,4 1-8-16,1 0 8 0,-1 0-13 0,5 3 2 0,-5 5 1 0,10 0 0 16,-5-4 10-16,4 4-13 0,1 4 5 0,-1-4 8 15,0 3-15-15,5 1 5 0,0 0 1 0,0 0 0 16,0 0 9-16,0 0 0 0,5 0 0 0,0 4 0 16,-5 4 0-16,4-4 8 0,1 0-8 0,4 4 8 15,-5-4-8-15,-4 4 8 0,9 0-8 0,-9 0 8 16,9 4-8-16,1-4 0 0,-10 0 0 0,13 0 8 15,-4 4-65-15,5 0-13 0,0-4-2 16,-5 8-696-16,4-4-140 0</inkml:trace>
  <inkml:trace contextRef="#ctx0" brushRef="#br0" timeOffset="330">450 73 1497 0,'0'0'66'0,"0"0"14"0,0 0-64 0,0 0-16 15,0 0 0-15,0 0 0 0,0-9 55 0,-4 1 7 16,-5 0 2-16,0 0 0 0,4 0 0 0,1 0 0 16,-10 4 0-16,5-4 0 0,-5 8-4 0,1 0-1 0,-1 0 0 15,0 4 0-15,5 4-19 0,0 4-3 0,4 4-1 16,-4-4 0-16,5 5-2 0,-1-1-1 0,1 0 0 0,4 4 0 16,0 0-33-16,4 1 0 0,-4-1 0 0,5-4 0 15,-1 0 0-15,1-4 0 0,-5-12 0 0,4 9 0 16,6-1 10-16,-6 4-10 0,1 0 8 0,-1-4-8 15,5 0 26-15,0-4 0 0,-9-4 0 0,0 0 0 16,0 0 6-16,14-4 2 0,-5 0 0 0,-9 4 0 16,5-8-34-16,4-4 0 0,-5 4 0 0,1-4 0 15,-1-1 8-15,-4 1-8 0,0 0 0 0,0 0 0 0,0 4 0 16,0-4 0-16,0 4-8 0,5-4 8 16,-5-1-234-16,0 5-41 0,18-8-8 15,-18 16-603-15</inkml:trace>
  <inkml:trace contextRef="#ctx0" brushRef="#br0" timeOffset="1195">560 279 1497 0,'4'28'32'0,"-4"-16"8"0,0 1 0 0,-4-5 4 0,4-8-36 0,0 8-8 0,-5 0 0 15,5-8 0-15,0 0 100 0,0 0 19 0,0 0 3 16,0 0 1-16,0 0-43 0,0 0-9 0,0 0-2 0,0 0 0 15,0 0-4-15,0 0-1 0,0 0 0 0,0 0 0 16,0-8 0-16,0-4 0 0,5-1 0 0,-5 1 0 16,0 0-51-16,0-4-13 0,0 0 0 15,4 4 0-15,1-5 0 0,-1 1 0 0,-4 4 0 16,5-4 0-16,0-4 0 0,-5 8 0 0,0-9 0 0,0 9 0 16,4 0 0-1,-4 12 0-15,9-12 0 0,-9 12 0 0,0 0-11 0,0 0-5 0,0 0 0 0,0 0-1 16,0 0 27-16,0 0 6 0,0 0 0 0,0 0 1 15,0 0-17-15,5 4 0 0,4 0 0 0,0 0 0 16,-5 4 0-16,1 4 0 0,4 0 0 0,-4 1 0 16,-1-1 0-16,-4 0 0 0,9 0 0 0,-4 0 0 0,-1 4 0 15,1 1 0-15,4 11 0 16,-4-12 0-16,-1-4 0 0,-4-12 0 0,0 0 0 0,5 8 0 0,-5 8 0 0,4-7 0 16,-4-9 0-16,0 0 0 0,0 0 0 0,0 0 0 15,0 0 0-15,0 0 0 0,0 0 0 0,0 0 0 16,0 0 0-16,0-9 0 0,0-3 0 0,0 0 0 15,0-4 0-15,0 8 0 0,0 8 0 0,0 0 0 16,0-12 0-16,0 0 0 0,0 4 0 0,0-5 0 16,0 13 0-16,5-12 0 0,-1-4 0 0,-4 0 0 15,5 4 0-15,-5 0 0 0,5-1 0 0,-1 1 0 16,1 4 0-16,-1 0 0 0,-4 8 0 0,9-8 0 16,-4 4 0-16,-5 4 0 0,0 0 0 0,9-4 0 15,0 0 0-15,5 8 0 0,-10 0 55 0,5 4 7 0,0-4 2 16,-4 8 0-16,4-4-52 0,-4 4-12 0,-1 1 0 15,5-1 0-15,-9-12 0 0,5 16 0 16,4-4 0-16,-4 8 0 0,-1-3 0 0,1-1 0 0,-5 4 0 16,4 0 0-16,5-8 0 0,-9 4 0 0,5-3 0 15,-1-1 0-15,-4-12-48 16,0 0-13-16,5 4-3 0,-5-4 0 0,0 0-53 0,0 0-11 0,9-4-3 16,0 0 0-16,-4 0 56 15,-5 4 11-15,9-8 3 0,-5 4 0 0,6-5 49 0,-10 9 12 0,0 0 0 0,4-4 0 16,10 0 0-16,-5 0 0 0,0-4 0 0,-5 4 0 15,1-8 48-15,4 4 13 0,-4 0 3 0,-5 8 0 0,9 8 0 16,-9-8 0-16,4-16 0 0,1-4 0 0,-1 7-52 16,-4-3-12-16,5 4 0 0,-5 0 0 0,-5 0 0 0,5-4 0 15,-4 3 0-15,-1 5 0 0,5 8 0 0,0 0 0 16,-4 0 0-16,4 0 0 0,-9 0 54 0,4 0 8 16,-4 4 2-1,4 9 0-15,-4-1-52 0,5 0-12 0,-1 4 0 0,1 0 0 0,4 0 0 0,0 5 0 16,0-1 0-16,9 0 0 0,-5 0 0 0,5 1 0 15,-4-1 0-15,9 0 0 0,-5-8 34 0,4 0 4 16,-3-4 1-16,8 5 0 0,-9-5-12 0,5 0-3 0,-1-4 0 16,-4 0 0-16,0 0-24 0,-9-4 0 0,10 4 8 15,3-8-8-15,-13 4 0 0,9 0 0 16,5-4 0-16,-5 4 0 0,-9 0-100 16,9-8-23-16,5 4-4 0,-5-4-1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1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37 878 1958 0,'0'0'43'0,"0"0"9"0,0 0 1 0,0 0 3 0,0 0-45 0,0 0-11 16,0 0 0-16,0 0 0 0,0 0 156 0,0 0 28 15,0 0 7-15,0 0 1 0,0 0-154 0,0 0-30 16,0 0-8-16,0 0 0 0,0 0 52 0,0-4 10 0,0-4 2 16,0-1 0-16,-5 1-52 0,5 0-12 0,5-4 0 0,-5 0 0 31,0 0-202-31,0-4-43 0,0-41-9 0,0 13-2 0</inkml:trace>
  <inkml:trace contextRef="#ctx0" brushRef="#br0" timeOffset="109">0 477 1497 0,'0'0'32'0,"0"0"8"0,0 0 0 0,0 0 4 0,0 0-36 0,0 0-8 0,0 0 0 0,0 0 0 15,0 0 53-15,0 0 9 0,0 0 2 0,5-4 0 0</inkml:trace>
  <inkml:trace contextRef="#ctx0" brushRef="#br0" timeOffset="409">255 845 1728 0,'0'0'38'0,"0"0"8"0,0 0 2 0,0 0 0 0,0 0-39 0,0 0-9 16,0 0 0-16,0-8 0 0,0-4 53 0,-4 0 9 16,4-4 2-16,-5 4 0 0,1-9-20 0,4 1-4 0,-10-4-1 15,6 0 0-15,-5-1-11 0,4-3-3 0,1 0 0 0,-1-1 0 16,1 1 31-16,-1-4 7 0,0-1 1 0,5-3 0 15,0-5-52-15,0 1-12 0,0-1 0 0,5 1 0 16,-5 8 0-16,5-1 0 0,-1 1 0 0,5 3 0 16,0 1 0-16,5 4 0 15,-5-4 0-15,0 11 0 0,5 1 0 0,4 4 0 0,-4 0 0 16,4 0 0-16,0 4 0 0,0 4 0 0,-4 0 0 0,0 0 0 16,4 8 0-16,0 0 0 0,-9 8 0 0,5 0 0 15,-5 4-202-15,-4 4-43 0,-5 25-9 16,-5-9-2-16</inkml:trace>
  <inkml:trace contextRef="#ctx0" brushRef="#br0" timeOffset="597">82 461 2419 0,'14'0'53'0,"0"-4"11"0,-1 4 3 16,10-4 1-16,-9 4-55 0,4-4-13 0,5 4 0 0,4 0 0 0,-4 4 105 0,-1 0 19 15,-3 0 3-15,-1 0 1 16,0-4-154-16,-4 4-30 0,-5-4-7 0,0 4-1 16,-9-4-51-16,0 0-10 0,9-4-3 0,-9 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0.7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28 359 691 0,'5'-4'61'0,"-1"0"-49"0,-4 4-12 0,10-4 0 16,-1 0 284-16,4 0 55 0,1 0 10 0,-5 4 3 0,-9 0-180 15,0 0-35-15,9 4-7 16,5 0-2-16,0-12-51 0,-5 0-10 0,-5 0-3 0,5 4 0 0,-4 0-51 0,-1-4-13 16,-4 4 0-16,0-5 0 0,-4-3 0 0,-5 0 0 15,4 0 0-15,-4 0 0 0,9 0 0 0,-9 4 0 16,0-5 0-16,-5 1 0 0,-4 0-10 0,4-4-5 15,1 4-1-15,-1 0 0 16,5 0-22-16,0 4-5 0,0-5-1 0,0 1 0 16,4 0-7-16,5 4-1 0,0-4-1 0,0 4 0 0,0 8 36 0,0-8 7 15,5 0 2-15,4-1 0 0,0 1 8 0,0 0 0 16,5 4 0-16,-5 0 8 0,4-4-8 0,-13 8 12 16,0 0-4-16,9 0 0 0,5 0-20 0,-5 0-4 15,5 0-1-15,0 0 0 0,-14 0 17 0,9 4 0 16,4 0 0-16,1 0 0 15,0 0-208-15,-5 0-39 16,9 8-7-16,-4 1-2 0</inkml:trace>
  <inkml:trace contextRef="#ctx0" brushRef="#br0" timeOffset="549">324 141 1728 0,'0'0'38'0,"0"0"8"0,0 0 2 0,5-4 0 0,4 0-39 0,0 4-9 0,-4-4 0 0,4 0 0 15,-5-1 104-15,5 1 20 0,-4 0 3 16,4-4 1-1,-4-4-52-15,4 4-9 0,-9 0-3 0,4 0 0 0,-4 8 0 16,0-12 0-16,0 0 0 0,0 3 0 0,-4 1-51 16,4 8-13-16,-9-8 0 0,9 8 0 0,-5-4 0 0,5 4 0 15,-14 0 0-15,5 0 0 0,0 4 0 0,-4 4 0 16,3 0 0-16,1 1 0 16,0-1-48-16,5 4-13 0,-5-4-3 0,9 8 0 0,-5 0 52 0,5 5 12 15,5-5 0-15,-5 0 0 0,4-4 0 0,1 4 0 16,-1-4 0-16,5 5 0 0,-4-9 0 15,4 4 0-15,0-4 0 0,0 0 0 0,0 0 48 0,0-4 13 16,-4 0 3-16,9 0 0 0,-5-4-52 0,0 0-12 16,0 4 0-16,0 0 0 0,0 4 0 0,-4-4 0 15,4-12 0-15,0 8 0 0,-9 0 0 0,9-4 0 16,0 0 0-16,-4 4 0 16,4 0-202-16,-9 0-43 0,0 0-9 0,4 0-2 15,-4 0 0-15,9 0 0 0,-9 0 0 0,10 0 0 16,-6-4 103-16,1 0 20 0,-1 8 4 0,5-8 1 0,0-4 102 0,-4 4 26 15,4 4 0-15,0-4 0 0,0 0 200 0,0-4 44 0,0 0 10 16,1-4 2-16,3 3-103 0,-8-3-20 0,-1 4-4 0,5 0-1 16,-9-4-7-16,10 4-1 0,-6-4-1 15,-4 4 0-15,0-4-88 0,-4 3-18 0,-1-3-3 0,0 4-1 16,-4 0 44-16,5 4 9 0,4 4 2 16,-14-4 0-16,5 0-52 0,0 4-12 0,9 0 0 0,-9 4 0 15,0 0 0-15,4 4 0 0,1 0 0 0,-1 4 0 16,1 1 0-16,-1 3 0 0,0-4 0 0,5 4 0 15,5-4 0-15,-5 4 0 0,5 1 0 0,4-1 0 16,4 8 0-16,1-8 0 0,-5-4 0 0,5-4 0 0,-1 5 54 16,1-5 8-16,4 0 2 0,0 4 0 0,1-4-52 15,-1 4-12-15,0-4 0 0,-4 0 0 16,-1 9-48-16,1-9-13 0,-9-8-3 0,8 4 0 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9.6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415 659 1497 0,'0'0'32'0,"0"0"8"0,0 0 0 0,0 0 4 0,0 0-36 0,0 0-8 0,0 0 0 16,0 0 0-16,0 0 104 0,0 0 20 0,0 0 3 0,0 0 1 0,0 0-52 0,0 0-11 16,0 0-1-16,-5-8-1 0,1-4-50 0,-1 0-13 15,0 0 0-15,1-4 0 0,-1-1 56 0,1-7 7 16,-1 0 1-16,1 0 0 0,-1-5-52 0,1 1-12 15,4 4 0-15,-5-5 0 0,5-3 8 0,0 8-8 16,-5-5 11-16,5 1-11 0,0 4 0 0,-4-5 0 16,4-3 0-16,0 4-12 0,-5-5 12 0,1-3 0 15,-1 8 0-15,1-1 0 0,-5 9 0 0,-1 4 0 16,1 8 0-16,-4 4-720 0,-1 4-140 16</inkml:trace>
  <inkml:trace contextRef="#ctx0" brushRef="#br0" timeOffset="188">0 287 230 0,'23'0'10'0,"-9"4"2"0,-1 0-12 0,10-4 0 0,0 4 0 0,-5 0 0 16,-4-4 446-16,-1 4 86 0,10 0 18 0,0-4 3 16,0 0-399-16,-1 4-80 0,6 0-16 0,-5 0-3 15,-1 0 7-15,1 0 2 0,0 1 0 0,-5-1 0 16,0 0-103-16,-4 0-20 0,0 4-4 0,-1-4-1 15,-4 0-102-15,0 0-21 0,5 8-4 0,-5-4-692 16</inkml:trace>
  <inkml:trace contextRef="#ctx0" brushRef="#br0" timeOffset="440">647 570 1497 0,'0'0'32'0,"0"0"8"0,0 0 0 0,0 0 4 0,4-8-36 0,1 0-8 15,-1 0 0-15,6-4 0 0,-10 4 53 0,4-4 9 16,-4-1 2-16,-4 1 0 0,-1-4 0 0,0 0 0 15,1 0 0-15,-5 0 0 0,0 3-14 0,0 1-2 16,-1 0-1-16,-3 8 0 0,4-4-24 0,4 8-5 16,-8 0-1-16,8 8 0 0,-4-4 38 0,0 0 7 0,0 4 2 15,4 0 0-15,-4 0-52 0,4 5-12 16,5-1 0-16,0 0 0 0,0 0 0 0,0 0 0 0,5 4 0 0,0-3 0 16,-1-1 54-16,1-4 8 0,-5-8 2 0,4 12 0 15,5-4-52-15,-9-8-12 0,9 8 0 0,1-4 0 16,-10-4 0-16,9 4 0 0,-9-4 0 0,9 4 0 15,-9-4-202-15,13-8-43 16,10-4-9-16,-23 12-2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0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 1 4226,'0'0'11467,"14"7"-7458,-17-7-4007,0 1-1,0-1 1,0 1-1,0 0 0,0 0 1,1 0-1,-1 1 1,0-1-1,1 1 0,-1-1 1,1 1-1,-1 0 1,1 0-1,0 0 0,-1 0 1,1 0-1,0 1 1,1-1-1,-1 1 0,0-1 1,1 1-1,-1 0 1,-1 4-1,0 1 40,-1 0-1,1 0 0,1 1 1,0-1-1,0 1 1,0 0-1,1 0 0,0 9 1,23-18 626,-2 1-314,-13 0-263,1 0 1,-1-1 0,1 0-1,-1 0 1,1-1 0,-1 0-1,1 0 1,-1-1 0,0 0-1,11-4 1,-18 6-96,1 0 1,-1 0 0,0 0-1,1 0 1,-1 0 0,1 0-1,-1 0 1,1-1 0,-1 1-1,0 0 1,1 0 0,-1 0-1,1-1 1,-1 1 0,0 0-1,1-1 1,-1 1 0,0 0-1,1-1 1,-1 1 0,0 0-1,0-1 1,1 1 0,-1-1-1,0 1 1,0 0 0,0-1-1,1 1 1,-1-1 0,0 1-1,0-1 1,0 1 0,0-1-1,0 1 1,0-1 0,0 1-1,0-1 1,0 1 0,0 0-1,0-1 1,-1 1 0,1-1-1,0 1 1,0-1 0,0 1-1,0 0 1,-1-1 0,1 1-1,0-1 1,0 1 0,-1 0-1,1-1 1,0 1 0,-1 0-1,1-1 1,-1 1 0,1 0-1,0 0 1,-1-1 0,1 1-1,-1 0 1,1 0 0,0 0-1,-1-1 1,0 1 0,-30-5-508,30 5 448,11 0-1046,35 0-2355,-36 0-521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7.8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205 624 1497 0,'0'0'32'0,"0"0"8"15,10-9 0-15,-10-3 4 0,0 0-36 0,-5 0-8 0,5 0 0 0,-5 4 0 0,1-4 53 0,4 4 9 16,0 8 2-16,0 0 0 0,0 0 0 0,-9-9 0 16,-9 5 0-16,-1 4 0 0,6 4-64 0,-6 1 0 15,6 3-14-15,-5 4 2 0,4 4 12 0,0 4 16 16,1 4-4-16,-1 1-1 0,5-5-11 0,0 4 0 16,4 1 0-16,-4-1 0 0,5-4 0 0,4 0 0 15,4-4 0-15,-4 5 0 0,5-1 0 0,-1-8 0 16,5-4 0-16,-9-8 0 0,0 0 0 0,0 0 0 15,14-4 0-15,4-4 0 0,0 4 53 0,-4-8 9 16,-5-8 2-16,5-5 0 0,4-3-52 0,-9-4-12 16,-4 3 0-16,-1 1 0 0,1-4 0 0,4 3 0 15,0-3 0-15,-9-5 0 0,0 1 0 0,-5 4 0 16,1-1 0-16,4-3 0 0,0-5 0 0,4 1 0 0,10-5 0 0,-5 5 0 16,0-5 0-16,0 1 0 0,5 3 0 15,-5 9 0-15,-9 8 0 0,0 4 0 0,5 7 0 16,-1 5 0-16,-4 8 0 0,0 0 0 0,0 0 0 0,0 17 0 15,5 3 0-15,-5 8 0 0,-9 4 0 0,4 9 0 16,1 3 54-16,4 5 8 0,-9-9 2 0,4 5 0 16,5-1-52-16,0-3-12 0,0 8 0 0,0-5 0 15,0-3-100-15,5-1-22 16,-1 0-5-16,1-3-1 0,4-5-102 0,-5 1-21 16,24 15-4-16,-6-15-1 0</inkml:trace>
  <inkml:trace contextRef="#ctx0" brushRef="#br0" timeOffset="419">542 668 518 0,'0'0'23'0,"0"0"5"0,-4-12-28 0,-1 4 0 15,5-4 0-15,-4 4 0 0,-1-5 172 0,-4 1 28 16,4 0 7-16,1 4 1 0,-1-4-116 0,1 4-22 16,-5 0-5-16,4 0-1 0,1 4 0 0,-1 0 0 15,-4 4 0-15,4 4 0 0,1 4 52 0,-1 0 9 16,5-8 3-16,-9 8 0 0,5 4-103 0,-1 0-25 0,1 4 0 15,-1-3 0-15,5 3 0 0,-5 0 0 0,10 0 0 16,4 4 0-16,-9-8 0 0,0-12 0 0,9 9 0 0,-4 3 0 16,-1 0 0-16,-4-12 0 0,0 0 0 0,0 0 0 15,0 0 0-15,14-4 0 0,-10 0 0 16,6-4 0-16,-1 0 0 0,0-1 0 0,-5-3 0 0,5 4 0 16,-4-8 0-16,4 0 0 0,-4 4 0 0,-1-4 0 15,1-1 0-15,-1 1 0 0,1 4 0 0,-1 0 0 16,1 0 0-16,-5 4 0 0,0 8 0 0,0 0 0 15,0 0 0-15,0 0 0 0,0 0 0 0,0 0 0 16,0 0 0-16,0 0 0 0,0 0 0 0,5 8 0 0,-1 0 0 0,1 4 0 16,-5 4 0-16,4 0 0 15,1 9 0-15,-1-5 0 0,1-4 0 0,-5 4 0 16,0-4 0-16,4 5 0 0,-4-1 0 0,5-4 0 0,0 4 0 0,-1-8 0 16,-4 1 0-16,0-13 0 0,0 12 0 0,0-12 0 15,5 8 0-15,-5-8 0 16,0 0-200-16,0 0-44 0,0 0-10 0,18-12-2 0</inkml:trace>
  <inkml:trace contextRef="#ctx0" brushRef="#br0" timeOffset="675">743 12 864 0,'0'0'38'0,"0"13"8"0,9 3-37 0,-9 0-9 0,0 0 0 0,-5 4 0 16,10 1 245-16,-5-1 47 16,4 4 10-16,-4 9 2 0,0-1-148 0,0 4-30 0,0-3-6 0,0-1 0 15,0 0-59-15,5 9-11 0,-1-1-2 0,-4-3-1 16,5-1-17-16,0 1-3 0,-1-5-1 0,-4 4 0 16,0-3-26-16,5-1 0 0,4 1 0 0,-5-5 0 15,-4-4 0-15,5 0 0 0,-1-7 0 0,-4-17 0 16,0 0-148-16,0 0-36 0,0 0-6 0,0 0-2 0</inkml:trace>
  <inkml:trace contextRef="#ctx0" brushRef="#br0" timeOffset="848">597 462 1497 0,'0'0'32'0,"0"0"8"0,9 16 0 0,5-12 4 0,-5-4-36 0,0-4-8 15,5 4 0-15,-1 0 0 0,1 0 53 0,-5 4 9 16,5-4 2-16,-1 4 0 0,-4 4-52 0,5-4-12 16,4 4 0-16,-4 0 0 15,-5 0-100-15,0 0-22 0,28 13-5 0,-24-5-1 0</inkml:trace>
  <inkml:trace contextRef="#ctx0" brushRef="#br0" timeOffset="1224">1107 632 748 0,'0'0'33'0,"0"0"7"0,9 4-32 0,-9-4-8 16,14-8 0-16,-10 4 0 0,-4 4 179 0,5-9 33 16,-1 1 8-16,-4 0 0 0,-4-4-135 0,-1 4-27 0,1 0-6 0,4 0 0 15,-9 0-17-15,4 0-3 0,-4 0-1 0,0-1 0 16,0 5 5-16,0 0 2 0,-5 4 0 0,5 0 0 0,0 0 2 16,0 8 1-16,-5-3 0 0,0 3 0 0,5 4-21 15,0 0-4-15,-5 4 0 0,5 0-1 16,5 0-15-16,-1 5 8 0,5-1-8 0,0 0 0 0,0-4 0 15,0 1 0-15,5 3 0 0,4-4 0 0,-5 4 0 0,6-8 0 16,-10-12 0-16,9 0 0 0,0 8 0 16,4-4 0-16,-4-16 0 0,5 4 0 0,-5-8 0 15,0 4 0-15,5 4 0 0,-5-8 0 0,0-5 0 16,0 5 0-16,0-4 0 0,1 0 0 0,-6 0 0 0,5 3 0 16,-4 1-11-16,4 0 11 0,-5 4 0 0,1 0 0 15,0 4 0-15,-5 8 0 0,0 0 0 0,0 0 12 16,0 0 0-16,0 0 0 0,4 16 28 0,5-4 5 15,-4 4 2-15,-1 4 0 0,-4 5-28 0,5-5-6 16,-1 4-1-16,1 0 0 0,-5 1 19 0,4-1 3 16,1-4 1-16,0 0 0 0,-5-20-27 0,0 21-8 15,0-1 0-15,4-4 0 0,-4-16 0 0,0 12-17 16,0-12 3-16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42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0 531 784 0,'0'0'35'0,"0"0"7"0,0 0-34 0,0 0-8 16,0 0 0-16,0 0 0 0,0 0 58 0,0 0 10 0,0 0 1 0,0 0 1 15,0 0-56-15,0 0-14 0,0 0 0 0,0 0 0 16,0 0-19-16,0 0-6 15,0 0-2-15,0 0-264 0,0 0-53 0</inkml:trace>
  <inkml:trace contextRef="#ctx0" brushRef="#br0" timeOffset="1352">87 599 723 0,'4'0'16'0,"-4"0"3"0,0 0 1 0,0 0 0 0,0-4-20 0,0 4 0 0,0 0 0 16,0 0 0-16,5 0 74 0,0-4 10 0,-5 4 3 16,0 0 0-16,0 0-27 0,0 0-6 0,0 0-1 0,0 0 0 15,0 0 8-15,0 0 2 0,0 0 0 0,0 0 0 16,0 0-11-16,0 0-3 16,0 0 0-16,0 0 0 0,4-4-17 0,-4 4-4 0,0 0-1 0,0 0 0 15,5 4 29-15,-5-4 7 0,0 0 1 0,0 0 0 16,4 4-47-16,-4-4-9 0,0 0-8 0,0 0 12 15,0 0 16-15,0 8 4 0,0 1 1 0,5-1 0 16,-5 0-7-16,4-4-2 0,1 4 0 0,-1 0 0 16,1 4 3-16,-1-4 0 0,-4 0 0 0,5 4 0 15,0-3 0-15,-1 3 0 0,1 0 0 0,4 4 0 16,-5-4-5-16,5 4-1 0,-4 1 0 0,-5-9 0 0,0-8-5 16,5 16-2-16,4 8 0 0,-9-4 0 15,4-4 21-15,1-3 4 0,-5-13 1 0,0 0 0 0,4 8-32 0,1-4-8 16,4 8 0-16,0-4 0 15,-9-8-21-15,0 0-6 0,0 0-1 0,5 8 0 16,-5-8 28-16,0 0 0 0,0 0 0 0,9 8 0 0,-9-8 0 0,0 0 0 16,0 0 0-16,0 0 0 0,0 0 0 0,0 0 0 15,0 0 0-15,0 0-8 0,0 0 29 0,0 0 7 16,0 0 0-16,0 0 1 16,0 0-48-16,0 0-9 0,0 0-3 0,9-4 0 0,0 0 31 0,-4 0 8 15,4-4 1-15,-5 0 0 0,1-8 4 0,-5 4 1 16,4-1 0-16,1-3 0 0,-1 0-6 0,1-4 0 15,0 0-8-15,4-1 12 0,-5-3-12 0,-4 4 0 16,5 0 0-16,-1-5 0 0,1 5 0 0,-1-4 0 0,5 4 0 16,-4 3 0-16,0 1 0 0,-1 0 8 0,1 4-8 0,-1 4 0 15,1-4 0-15,-1 4 0 16,-4-1 8-16,0 5-8 0,5 0 0 0,-5 4 0 0,0 0 0 0,0 0 0 16,0 0-82-1,0 0-13-15,0 0-2 0,0 0-631 0,0 0-125 0</inkml:trace>
  <inkml:trace contextRef="#ctx0" brushRef="#br0" timeOffset="1885">629 676 1036 0,'0'0'46'0,"0"0"10"0,0 0-45 0,0 0-11 15,0 0 0-15,0 0 0 0,0 0 104 0,9-12 20 16,-9-4 3-16,0 8 1 0,0 8-52 0,0-12-9 16,0 0-3-16,0 12 0 0,0 0-51 0,-5-9-13 15,-8 1 0-15,3 4 0 0,1 0 0 0,-4 4 0 16,-1-4 0-16,5 8 0 0,4 4 0 0,1 0 0 16,-10-3 0-16,5-1 0 0,4 4 0 0,1 0 0 15,-5 8 0-15,4 0 0 0,1 4 0 0,-1 1 0 0,1-1 0 0,4 0 0 16,-5-4 54-16,5 9 8 15,5-1 2-15,-5-4 0 0,4-8-52 0,1 4-12 0,-1-8 0 16,-4-8 0-16,0 0 50 16,9 9 7-16,-9-9 2 0,14 4 0 0,0 0-43 0,-14-4-16 0,13 0 11 0,1-4-11 15,-5-4 0-15,0-1 0 0,-4 1 0 0,4-4 0 16,-5 4 0-16,6-4 0 0,-6 0 0 0,1-4 0 16,-1 4 0-16,1-5 0 0,-1 1 0 0,1 4 0 15,-1-4 0-15,1 4 0 0,-5 0 0 0,5-1 0 16,-5 5 0-16,4 0 0 0,-4 0 0 15,0 4 0-15,0 0 0 0,0 4 0 0,0 0 0 0,0 0 0 0,0 0 0 16,0 0 0-16,0 0 0 0,0 0 0 0,-9 4 0 0,9 8 0 16,5 0 0-16,-5 9 0 0,0-1 57 15,0-8 6-15,0 0 1 0,0-4 0 0,4 4-52 0,-4 5-12 16,0-1 0-16,5-4 0 16,-5 4 54-16,9-4 8 0,-5 4 2 0,1 1 0 15,-1-5-52-15,1 0-12 0,-1 0 0 0,6-4 0 0,-10-8 0 0,0 0 0 16,0 0 0-16,0 0 0 15,0 0-253-15,0 0-54 0,0 0-10 0,18-4-3 0</inkml:trace>
  <inkml:trace contextRef="#ctx0" brushRef="#br0" timeOffset="2246">788 150 633 0,'0'0'56'0,"0"0"-44"0,0 0-12 0,0 0 0 16,0 0 143-16,0 0 26 0,0 12 6 15,0-4 1-15,0 5-39 0,0-1-7 0,0 0-2 0,0 0 0 0,0 0-23 0,5 0-5 16,-5 4 0-16,0 1-1 0,0-1-16 0,4 4-3 15,-4 0-1-15,0 9 0 0,5-1-10 0,-5 0-1 32,0 5-1-32,0 3 0 0,4 1-45 0,-4 3-9 0,0-4-1 0,5-3-1 0,-5-5 42 0,0 4 9 15,4 9 2-15,-4-1 0 16,5-7-52-16,-5-9-12 0,4-4 0 0,-4-8 0 0,5 1 0 0,0-1 0 16,-5-4 0-16,0-8 0 0,0 0 0 0,0 0 0 15,0 0 0-15,0 0 0 16,0 0-202-16,0 0-43 0,9-4-9 0,-5 4-2 15</inkml:trace>
  <inkml:trace contextRef="#ctx0" brushRef="#br0" timeOffset="2497">1066 866 1267 0,'0'0'56'0,"0"0"12"0,0 0-55 0,0 0-13 15,0 0 0-15,4 9 0 0,-4-1 104 0,0-8 17 0,0 0 4 0,0 0 1 16,0 0-69-16,0 0-13 16,0 0-4-16,0 0 0 0,0 0-22 0,-4-4-5 0,4-4-1 0,-5-1 0 0,1-3-12 0,-1 4 0 15,5-8 0-15,0 0 0 0,-4 0 14 0,4-1 0 16,-5 1 0-16,5-4-588 15,0 4-118-15</inkml:trace>
  <inkml:trace contextRef="#ctx0" brushRef="#br0" timeOffset="2623">1034 527 230 0,'0'0'10'0,"0"0"2"0,0 0-12 0,4-9 0 16,6 1 0-16,-10 8 0 0,0 0 337 0,4-4 65 16,-4 4 13-16,0 0 2 0,0 0-289 0,0 0-59 15,5-4-11-15,-5 4-2 0,0 0-40 0,0 0-7 0,0 0-1 16,0 0-875-16</inkml:trace>
  <inkml:trace contextRef="#ctx0" brushRef="#br0" timeOffset="3188">1348 745 1497 0,'0'0'32'16,"0"0"8"-16,0 0 0 0,0 0 4 0,0 0-36 0,0 0-8 0,0 0 0 0,0 0 0 0,0 0 104 0,0 0 20 16,9 0 3-16,-9 0 1 0,5-8-103 0,-5 8-25 15,0 0 0-15,0 0 0 0,4-8 0 0,-4 8 0 16,0 0 0-16,0 0 0 0,-4-8 27 0,-1 0 0 16,1-4 0-16,-6 3 0 0,6 1-19 0,-5 0-8 31,0 0 8-31,-5 0-8 15,5 4-20-15,9 4-8 0,-5-4-3 0,-4 0 0 0,5 0 47 0,-5 4 8 16,4-4 3-16,5 4 0 16,0 0-43-16,-9 8-9 0,4 4-2 0,-4 0 0 0,5 4 73 0,4 1 14 15,0 3 4-15,0 0 0 0,-5 0-52 0,10 1-12 0,-1-1 0 16,5 0 0-16,-4-4 0 0,-1 0 0 16,1-3 0-16,0-5 0 0,-1 4 0 0,1-4 0 0,-5-8 0 0,0 0 0 15,9 0 0-15,0 0 0 0,0-4 0 16,0-8 0-16,-4 0 0 0,8-9 0 0,-8 1 0 15,9-8 0-15,-5-5 0 0,-5 1 0 0,5-4 0 0,0-5 0 16,-4 5 0-16,4-5 0 0,-4 5 0 16,-1-1 0-16,1 1 0 0,-5 0 0 0,4 3 0 15,5 1 0-15,-9-5 0 0,5 5 0 0,0 4 0 0,-1 3 0 16,-4-7 0-16,0 4 0 0,5 7 0 16,-5 1 0-16,0 4-11 0,0 0-5 0,0 12 0 0,0 4-1 15,0 0 27-15,0 0 6 0,0 16 0 0,0 4 1 16,-5 4-17-16,1 5 0 0,4-1 0 0,-5 4 0 0,5 9 0 15,0-5 0-15,0 1 0 0,0 3 0 0,5 5 55 16,-5-5 7-16,4 1 2 0,1 3 0 0,4-11-52 0,-5 7-12 16,1-3 0-16,4-1 0 0,-5-8 0 0,6-3 0 15,-1-5 0-15,0-4 0 16,0 4-48-16,0-12-13 0,0 4-3 0,0-8-614 16,5 1-123-16</inkml:trace>
  <inkml:trace contextRef="#ctx0" brushRef="#br0" timeOffset="3615">1781 697 403 0,'0'0'17'0,"0"0"5"0,9-9-22 0,-5-3 0 0,-4 12 0 0,0-12 0 16,-4 0 208-16,-1 0 38 0,5 12 7 0,-4-8 2 16,-6-4-165-16,6 8-33 0,-5 0-6 0,0 4-2 15,0 0 12-15,-1 0 3 0,1 8 0 0,5 0 0 16,-10 4 0-16,5 0 0 0,0 4 0 0,4 0 0 15,-4-3-52-15,5-1-12 0,-1 0 0 0,5 4 0 16,0-4 0-16,0 0 0 0,0 0 0 0,5 1 0 0,-5-13 0 0,9 8 0 16,-9-8 0-16,4 8 0 0,-4-8 0 0,9 0 0 15,5-4 0-15,-9-4 0 0,4-5 0 0,-5 5 0 16,1 0 0-16,4 0 0 0,-4-4 0 0,-5 4 0 16,9-4 0-16,-5 4 0 0,5-4 0 0,-4-1 0 15,-1 5 0-15,1-4 0 0,0 4 0 0,-5-4 0 16,4 4 0-16,-4 8 0 15,0 0 0-15,0 0 0 0,0 0 0 0,0 0 0 0,0 0 0 0,0 0 0 16,0 0-9-16,9 8 9 0,-4 0 0 0,-1 0 0 16,1 4 0-16,-1 4 10 0,1-3 43 0,-1 3 9 15,6 4 2-15,-1 0 0 0,-5 1-20 0,1-1-4 16,-1 0-1-16,5 0 0 0,-4-8-26 0,0 5-5 16,-5-9 0-16,0 4-8 0,4-4 0 0,1 0 0 15,-1-4 0-15,-4-4 0 16,9 4-81-16,-9-4-23 0,0 0-5 0,9-4-1 0</inkml:trace>
  <inkml:trace contextRef="#ctx0" brushRef="#br0" timeOffset="3898">1972 0 518 0,'0'0'23'0,"0"0"5"0,0 0-28 0,0 9 0 0,-5 3 0 0,5 0 0 0,-4 4 274 16,4 0 50-16,0 4 9 0,0 5 3 0,0 7-186 0,4-4-37 16,1 9-7-16,4-5-2 0,-5 5-13 0,6 7-3 15,-1-3-1-15,0-1 0 0,-5 1-18 0,5 3-3 16,-4 1-1-16,4-5 0 0,0 1-52 0,0-9-13 16,0 4 0-16,-4-3 0 0,-1-5 0 0,1-4-8 15,0-3 8-15,-1-1-13 16,-4-4-9-16,5-8-2 0,-5-8 0 0,0 0 0 15,0 0-212-15,0 0-42 0,-9 0-9 0,4-8-1 0</inkml:trace>
  <inkml:trace contextRef="#ctx0" brushRef="#br0" timeOffset="4070">1876 563 1728 0,'0'0'38'0,"0"0"8"0,0 0 2 0,0 0 0 0,0 0-39 0,14 0-9 0,-1 0 0 0,6 0 0 15,-1 0 104-15,0 4 20 0,5-4 3 0,-5 4 1 16,0 0-65-16,5 0-13 0,-5-8-2 0,0 4-1 16,-4 4-29-16,4 0-6 0,-4-4 0 0,4 4-1 15,-9 0-11-15,5-4 12 0,-5 4-12 0,0 0 12 16,0-4-95-16,5 4-18 0,-5 0-4 0,0 1-864 16</inkml:trace>
  <inkml:trace contextRef="#ctx0" brushRef="#br0" timeOffset="4291">2331 834 1267 0,'0'0'56'0,"0"0"12"0,0 0-55 0,5-4-13 15,-5-4 0-15,5 0 0 0,-5-4 66 0,0 4 10 16,0-4 3-16,0-1 0 0,0 5-22 0,0-4-4 15,0 0-1-15,0 0 0 0,0-4-26 0,0 4-6 16,0 3 0-16,0-3-1 0,0 4-19 0,0 0 0 16,0 0 0-16,0 8-532 0,0-8-109 15</inkml:trace>
  <inkml:trace contextRef="#ctx0" brushRef="#br0" timeOffset="4573">2550 745 1036 0,'0'0'46'0,"0"0"10"0,0 0-45 0,4-8-11 0,1-4 0 0,0-4 0 0,-1-1 53 15,-8 5 9-15,-1-4 2 0,5 0 0 0,-9 4 0 16,4 0 0-16,-4 0 0 0,0-1 0 16,0 9 0-16,0-4 0 0,0 0 0 0,9 8 0 0,-9 0-52 0,9 0-12 15,-9 0 0-15,9 0 0 0,-9 8 0 0,9-8 0 16,-10 8 0-16,6 4 0 0,-1 1 0 0,5-1 0 15,5-4 0-15,-1 8 0 0,-4-4 31 0,5 0 3 16,4-4 1-16,0 5 0 0,0-1-5 0,0 0-1 16,-4-8 0-16,4 4 0 15,-4-4-49-15,-1 4-11 0,1 4-1 0,4-4-1 16,0 0-50-16,-9-8-9 0,9-8-3 0,0 0 0 0</inkml:trace>
  <inkml:trace contextRef="#ctx0" brushRef="#br0" timeOffset="4887">2728 579 748 0,'13'12'33'0,"-13"-12"7"0,0 0-32 0,0 0-8 16,0 12 0-16,5 1 0 0,-5-1 168 0,4 0 32 0,-8 0 7 0,4 0 1 15,-5 4-64-15,1-4-13 0,-1 1-3 0,1 3 0 16,-10-4-95-16,9-4-19 0,5 4-4 0,0-12-1 16,-9 8-9-16,5-4-12 0,-1 13 2 0,5-17 1 15,0 0 29-15,0 0 5 0,0-13 2 0,5 5 0 16,-5 4-15-16,0 4-4 0,9-8 0 0,0 0 0 15,5-8-8-15,-5 4 0 0,0-4 9 0,0 3-9 0,4 5 0 0,-3-4 8 16,-1 0-8-16,0 0 0 0,0 4 0 0,0 4 8 16,0-4-8-16,0 8 0 0,0 0 0 0,0-4 0 15,5 0 0-15,-5 4 8 0,0 0-8 16,0 4 11-16,1 0-11 0,-1 4 12 0,0-4 2 16,0 4 1-16,-5 4 0 0,1 0 0 0,-1-4-1 15,-4 4 0 1,0 1 0-16,0 3 0 0,0-8-14 0,-4 8 0 0,-1-4 0 0,1 0-10 15,-1-4-102-15,1 0-21 0</inkml:trace>
  <inkml:trace contextRef="#ctx0" brushRef="#br0" timeOffset="5028">2445 393 691 0,'0'0'30'0,"0"0"7"15,0 0-29-15,0 0-8 0,0 0 0 0,0 0 0 0,0 0 199 0,0 0 38 0,0 0 8 0,0 0 2 16,0 0-216-16,0 0-43 0,0 0-9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8.3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82 789 864 0,'0'0'76'0,"4"0"-60"16,1 8-16-16,4-8 0 0,-9 0 92 0,9 8 16 15,-4 0 4-15,4-4 0 0,-9-4 12 0,0 0 4 16,9 0 0-16,4 4 0 16,-3 0-52-16,-10-4-11 0,9-4-1 0,0-4-1 0,0 0 1 0,-9 8 1 15,9-8 0-15,0 0 0 0,-4-4-52 0,-1 4-13 16,-4-4 0-16,0-1 0 0,0-3 0 0,0 0 0 15,-4-4 0-15,-1 4 0 0,0-5 0 0,-4-3 0 16,0 0 0-16,5-4 0 0,-5 3 0 0,4 9 0 16,5 16 0-16,-9-16 0 0,9-29 0 0,-5 9 0 0,5 8 0 15,0 7 0-15,0 1 0 16,0-4 0-16,0 0 0 0,5-1 0 0,0 5 0 0,-5-4 0 0,4-1 0 16,1-3 0-16,4 4 0 0,0 0 0 0,0 3 0 0,0 5 0 15,0-4 0-15,0 4 0 0,0 4 0 0,0-5 0 16,1 5 0-16,-1 4 0 0,4 4 0 0,-4-4 0 15,-9 4 0-15,5-4 0 0,4 4 0 0,-4 0 0 16,-5 4 0-16,0 0 0 16,0 0 0-16,0 0 0 0,0 0-151 15,0 16-33-15,-5-4-6 0,-4 4-2 0</inkml:trace>
  <inkml:trace contextRef="#ctx0" brushRef="#br0" timeOffset="206">0 461 1497 0,'0'0'32'0,"0"0"8"0,13 0 0 0,6 0 4 0,-6 0-36 15,1 0-8-15,4-4 0 0,-4 4 0 0,4 0 156 0,-4 0 28 16,-1 4 7-16,6 0 1 0,-6-8-103 0,5 4-20 16,1 0-4-16,-1 4-1 0,-5 0 0 0,6 0 0 15,-1 0 0-15,-4-4 0 0,-1 8-51 0,-4-4-13 16,10 1 0-16,-6-1 0 15,1-4-152-15,-5 8-32 0,5-4-8 0,-5 4-792 0</inkml:trace>
  <inkml:trace contextRef="#ctx0" brushRef="#br0" timeOffset="473">514 506 1980 0,'0'0'44'0,"0"0"8"15,0 0 3-15,0 0 0 0,0 0-44 0,0 0-11 16,0 0 0-16,5 12 0 0,-5-4 48 0,4 4 8 0,-4 0 2 0,0 4 0 0,5-3 5 0,-5 3 1 16,-5-4 0-16,1 8 0 0,8-4 0 0,-8 0 0 15,-1-3 0-15,1 3 0 0,4 0-52 0,0 0-12 16,-5 0 0-16,5 5 0 0,0 3 0 0,-4-8 0 15,4-16 0-15,0 12 0 32,-5 0-126-32,0-4-28 0,5-8-6 0,0 0 0 0</inkml:trace>
  <inkml:trace contextRef="#ctx0" brushRef="#br0" timeOffset="662">469 352 345 0,'0'0'31'0,"0"0"-31"0,0 0 0 0,0 0 0 16,13-4 262-16,-13 4 46 0,0 0 10 0,0 0 2 16,14 0-154-16,-5-4-30 0,0-4-7 0,0 4-1 15,0-4-47-15,-9 8-9 0,0 0-3 0,0 0 0 16,0 0-59-16,0 0-10 0,0 0 0 0,0 0-10 16,0 0-163-16,0 0-33 0</inkml:trace>
  <inkml:trace contextRef="#ctx0" brushRef="#br0" timeOffset="944">833 56 1267 0,'-5'13'56'0,"5"-13"12"0,5 4-55 0,-5 4-13 15,-5 8 0-15,5 0 0 0,-4 0 124 0,4 5 21 16,0-1 5-16,0 0 1 0,-5 0-54 0,1 0-10 16,4 1-3-16,0-1 0 0,-5 4-50 15,5 0-10-15,-4 1-3 0,-1 3 0 0,5 0 47 0,-5 9 8 0,5-5 3 16,-4 1 0 0,4-5-79-16,0 4-8 0,4 1-6 0,-4-1-1 15,5-4 43-15,0 1 8 0,-5-5 1 0,0 0 1 16,0-3-61-16,0-5-12 15,0 0-2-15,0-8-1 0,0-4-174 16,0-4-36-16</inkml:trace>
  <inkml:trace contextRef="#ctx0" brushRef="#br0" timeOffset="1133">582 489 1515 0,'23'5'67'0,"-14"-5"14"15,5 0-65-15,0 0-16 0,4 0 0 0,0-5 0 0,0 1 131 0,1 8 22 16,-1 5 5-16,4-5 1 0,-3-8-65 0,3 0-13 16,-3-1-2-16,3 5-1 0,1 0-51 0,5 5-11 15,-6-1-1-15,1-4-1 0,-5 0-14 0,0 4 0 16,5 0 0-16,0 0 0 16,-9 0-97-16,4 0-23 0,-4-4-4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7:56.8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286 607 460 0,'0'0'41'0,"0"0"-33"15,0 0-8-15,0 0 0 0,0 0 153 0,0 0 29 16,0 0 6-16,0 0 0 0,0 0-67 0,0 0-13 16,0 0-4-16,0 0 0 0,0-4-21 0,0-4-5 15,0 0-1-15,0 4 0 0,-4-4 3 0,4-4 1 16,0 0 0-16,0 0 0 0,-5-5-10 0,1 1-3 15,8-4 0-15,-8 0 0 0,4 4 17 0,0-5 3 16,0-3 1-16,0 4 0 0,-5-9-69 0,5 5-20 16,0 0 9-16,0 0-9 0,0-5 11 0,0 9-3 15,-4-4 0-15,4-1 0 0,0 1-8 0,0 4 0 0,-5-4 0 16,5 3 0-16,-4 1 8 0,-1 4-8 0,5 0 0 0,-5 4 8 16,-4 4-18-16,9 0-4 0,-4-1-1 0,-5 1 0 31,4 8-237-31,1 0-47 0</inkml:trace>
  <inkml:trace contextRef="#ctx0" brushRef="#br0" timeOffset="235">0 251 1454 0,'0'0'64'0,"0"0"14"0,0 0-62 0,13 4-16 15,5-4 0-15,-4 0 0 0,-5 0 120 0,0 0 20 16,9 0 5-16,-4 4 1 0,0-4-55 0,4 4-11 16,0-4-3-16,0 0 0 0,-4 0-39 0,4 4-8 15,-4-4-2-15,9 9 0 0,-5-9-20 0,-4 0-8 16,4 4 0-16,-9-4 9 16,0 0-70-16,5 0-15 0,-10 0-2 0,5 0-896 0</inkml:trace>
  <inkml:trace contextRef="#ctx0" brushRef="#br0" timeOffset="832">468 106 1357 0,'-4'20'60'0,"4"-20"12"0,0 0-57 0,-5 8-15 0,5 8 0 0,-4 0 0 16,-1-4 158-16,5 1 29 0,0 3 5 0,5 0 2 15,-5 4-77-15,0 0-15 0,-5 5-3 0,5-1-1 16,0-4-35-16,0 4-7 0,0 1-2 0,5-1 0 15,4 0-22-15,-9 1-4 0,0 3 0 0,-5-4-1 16,5 0-11-16,-4 1-1 0,8-9-1 0,-4 0 0 16,0-4-34-16,0-12-6 0,0 0-2 0,0 0 0 15,0 0 47-15,0 0 9 0,0 0 1 0,0 0 1 0,0 0-30 0,5 0 0 16,4-4 0-16,0-8-10 0,0 0 10 0,0-4 0 16,0 4-9-16,1-5 9 0,-1 1 0 0,0-4-11 15,0 4 11-15,5-4-8 0,-5 3-10 0,0 1-2 16,9 0 0-16,-9 4 0 0,0 0-2 0,0 4-1 15,-4 0 0-15,4 4 0 0,5-1 23 0,-14 5-9 16,0 0 9-16,0 0 0 0,0 0 0 0,0 0 0 16,0 0 0-16,0 0 0 15,0 0 0-15,4 9 0 0,1-1 0 0,4 4 0 0,-9-4 20 0,4 4 5 16,5 4 1-16,-4-4 0 0,0 1-41 0,4-1-8 16,-5 0-1-16,5 0-1 0,-4 0 25 0,4-4 0 15,0-4 0-15,-9-4 0 0,9 8 0 0,5-4 0 0,-14-4 0 16,9 4 0-16,-9-4 0 0,14 0 0 0,-5-4 0 0,-9 4 0 15,13-4 0-15,-13 4 0 0,10-8 0 0,-10 8 0 16,4-12 20-16,5 4 2 0,-4-4 1 0,-1 4 0 16,-4 8-37-16,0-12-7 0,0 4-2 0,0-5 0 15,0 5 23-15,0 8 0 0,0 0 0 0,-9-4 0 16,5 0 0-16,-5 0 0 0,4 4 0 0,0 4 0 16,1 0 8-16,-1 0-8 0,1 4 8 0,-1 5-8 15,1-5 9-15,4 4-9 0,0 0 10 0,0 0-10 16,0 4 11-16,4-4-11 0,1 5 12 0,-1-1-12 15,5 0 10-15,-4 0-10 0,4-4 8 0,0 0-8 16,0-4 0-16,-4 1 8 0,-5-9-8 0,9 8 0 16,-9-8 0-16,9 4 0 0,-9-4 0 0,14 4 0 15,-14-4-90-15,13-4-14 0,-13 4-2 0,9-4-1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1.5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218 810 1173 0,'0'0'52'0,"0"0"11"0,0 4-51 0,-4 0-12 15,4 5 0-15,-5-9 0 0,-4 4 106 0,4 0 18 0,1-4 4 0,-1 4 1 16,1-4-32-16,-1 0-6 0,-4 0-2 0,9 0 0 0,-4 0-20 15,-1-4-4-15,0-4-1 0,5 8 0 0,0 0-33 0,0 0-7 16,0 0-2-16,0 0 0 0,0 0 13 0,0 0 2 16,0 0 1-16,0 0 0 0,0 0 3 0,0 0 1 15,0 0 0-15,5-4 0 0,-5 4-13 0,5-9-2 16,-5 9-1-16,4-4 0 0,-4 4-26 0,9-8 0 16,-9 0 0-16,5 4 0 0,-5 4 0 0,0 0 0 15,4-8 0-15,-4 0 0 0,-4-4 0 0,4 4 0 16,-5 0 0-16,5-4-11 0,-9 3 11 0,9 1 0 15,0 0-9-15,0 4 9 0,-4-4 0 0,4-4 8 16,-5 4 0-16,5-4 0 0,-5 4-8 0,5-5-11 16,0 5 3-16,0 0 0 0,10-4 8 0,-6 4 0 15,5-4 0-15,-4-4 0 0,4 4 0 0,0-9 0 16,5-7 0-16,-5 4 8 0,0-5-8 0,0-3 0 16,5 0 0-16,-10-1 0 0,5 1 0 0,-4 0 0 0,4-1 0 15,-5 1 0-15,-4 8 0 0,0 3 0 16,-4 5 12-16,-1 0-4 0,1 0-8 0,-1 0-16 0,1 3 4 0,-1 1 0 31,1 0-23-31,4 4-5 0,-5 0 0 0,0 4-1 16,5-4-30-16,0 8-5 0,0 0-2 0,0 0 0 0,0 0-38 15,0 0-8-15,10 8-2 0,-1 0-445 0,0 0-89 0</inkml:trace>
  <inkml:trace contextRef="#ctx0" brushRef="#br0" timeOffset="313">0 475 1728 0,'0'0'38'0,"0"0"8"0,0 0 2 0,0 0 0 0,9 8-39 0,0-4-9 16,0 0 0-16,0 0 0 0,0 0 129 0,5 4 24 0,-1-4 5 0,-3 0 1 15,3 0-72-15,5 0-15 0,-4-4-2 0,4 4-1 16,1 0-41-16,8 0-8 0,-9-4-1 0,5 0-1 16,-5 4-6-16,0-4-2 0,0 4 0 0,-4-4 0 31,0 0-162-31,-5 0-32 0,5 0-6 0,-5 0-795 0</inkml:trace>
  <inkml:trace contextRef="#ctx0" brushRef="#br0" timeOffset="565">500 564 1497 0,'5'28'66'15,"0"-16"14"-15,-5 0-64 0,0 8-16 0,4 5 0 0,1-5 0 0,-5 0 106 0,0-4 18 16,0 5 3-16,4-1 1 0,1 0-52 0,-1 0-9 15,-4-8-3-15,5 5 0 0,-1-9 0 0,6 4 0 16,-10-12 0-16,0 0 0 0,0 0-51 0,4 0-13 16,5 0 0-16,0-8 0 0,-4-8 0 0,4-1 0 15,-5 5 0-15,6 4 0 0,-1-8 0 0,-5 0 0 16,5 0 0-16,0 3 0 0,-4-7 0 0,4 0 0 16,-4 8 0-16,-1-4 0 0,1-1 0 0,-1 1 0 15,1 0 0-15,-1 8 0 16,-4 8-151-16,5-4-33 0,0-8-6 0,-1 4-2 0</inkml:trace>
  <inkml:trace contextRef="#ctx0" brushRef="#br0" timeOffset="847">728 555 1728 0,'0'0'38'0,"5"9"8"0,-1 3 2 0,-4 0 0 0,5 0-39 0,-5 0-9 0,4 0 0 0,-4 4 0 16,5 1 104-16,-5-1 20 0,0 4 3 0,0 0 1 15,0 1-52-15,0-1-9 0,0-4-3 0,0 0 0 16,0-4-51-16,0-12-13 0,0 0 0 0,0 0 0 15,0 0 0-15,0 0 0 0,0 0 0 0,0 0 0 16,0-8 0-16,0 0 0 0,4 0 0 0,5 4 0 16,-4-4 0-16,4-4 0 0,0-4 0 0,0-1 0 0,0 5 0 0,1-4 0 15,3 4 0-15,1 4 0 0,0 0 0 16,-5 4 0-16,0-4 0 0,0 3 0 16,5 5 0-16,-1-4 0 0,1 4 0 0,4 0 0 0,-4 0 0 15,-1 4 0-15,1 5 0 0,-9 3 0 0,-1 0 54 16,-4 0 8-16,5 4 2 0,-1 4 0 0,1-3-52 0,-5 3-12 15,0-4 0-15,0 4 0 16,0-4-151-16,0 1-33 0,4-1-6 0,-4-8-795 16</inkml:trace>
  <inkml:trace contextRef="#ctx0" brushRef="#br0" timeOffset="1507">327 276 691 0,'0'0'61'0,"0"0"-49"16,0 0-12-16,0 0 0 0,-9 8 233 0,9-8 44 0,0 0 9 0,0 0 2 15,-9 8-162-15,9-8-32 16,0 0-6-16,0 0-2 0,-9-4-60 0,-5 0-12 0,5 0-2 0,5 0-1 16,-5-4-11-16,0-4 0 0,-1 4 0 0,6-4 8 15,-1-4-8-15,10 3 0 0,-1-3 0 0,6 4 0 16,-10 0 0-16,4-4 0 0,5 0 9 0,-4 3-9 16,-5 5 13-16,4-4-1 0,5 0-1 0,-4-4 0 15,9 0 3-15,-5 4 1 0,0 3 0 0,9 1 0 0,-4 0 39 16,-1 0 8-16,1 4 2 0,0 0 0 0,-1 4 0 0,-4-4 0 15,5 4 0-15,0 0 0 0,-1 0-52 16,-3 4-12-16,-1-4 0 0,4 4 0 0,-4 4 0 16,1-4 0-16,-6-4 0 0,5 4 0 15,-9-4-253 1,5 4-54-16,8 4-10 0,-13-8-3 0</inkml:trace>
  <inkml:trace contextRef="#ctx0" brushRef="#br0" timeOffset="2182">1297 616 1148 0,'9'41'51'0,"-9"-41"10"0,0-4-49 0,0-5-12 16,-4 1 0-16,-1 0 0 0,1 0 132 0,-5 4 23 0,4-4 5 0,0 4 0 16,-4 4-76-16,5-4-16 15,-5 0-4-15,4 4 0 0,1 0 0 0,-6 0 0 0,10 0 0 0,-9 0 0 16,0 8-11-16,9-8-2 0,-9 4-1 0,5 8 0 15,-1 0-6-15,0 5 0 0,5-1-1 0,0 4 0 0,0-8-7 16,5 4-2-16,-5 5 0 0,5-5 0 16,-1 0-4-16,1 0-1 0,-1-4 0 0,1 0 0 15,-1-4-13-15,1 1-4 0,-1-5 0 0,1 0 0 16,4 8-12-16,-4 0 8 0,4-12-8 0,-9 0 0 16,4 0-51-16,1-8-16 0,4-4-3 0,0 4-718 15,0-5-144-15</inkml:trace>
  <inkml:trace contextRef="#ctx0" brushRef="#br0" timeOffset="2417">1479 147 1522 0,'0'0'68'0,"0"0"13"0,0 8-65 0,-4 4-16 0,-1 0 0 16,1 0 0-1,4 4 160-15,0 1 28 0,0-1 5 0,0 8 2 0,0 4-62 0,4-3-12 16,-4-1-2-16,5 4-1 0,-1 5-43 0,-4-5-9 0,5 0-2 0,4 1 0 16,-5-1-43-16,6 4-9 0,-1 1-1 0,0-5-1 15,-5 0-1-15,5 1 0 0,5-5 0 0,-5 0 0 16,-9-8-22-16,0 1-5 0,5-1-1 0,-1-8 0 16,-4-8-87-16,0 0-18 0,0 0-3 0,0 0-1025 15</inkml:trace>
  <inkml:trace contextRef="#ctx0" brushRef="#br0" timeOffset="2622">1388 515 1209 0,'0'0'108'0,"0"0"-87"16,9 4-21-16,5 4 0 15,-5-4 214-15,5 0 38 0,-1 0 8 0,1 0 2 0,0-4-150 0,-1 4-31 16,1-4-5-16,4 4-2 0,0 0-8 0,-4-4-2 15,4 4 0-15,-4 1 0 32,0-5-64-32,-1 4-28 0,-13-4 1 0,9 0 1 0,1 0-163 0,8-4-33 0,-9 4-6 0,4 0-2 0</inkml:trace>
  <inkml:trace contextRef="#ctx0" brushRef="#br0" timeOffset="2842">1907 806 633 0,'0'0'28'0,"0"0"6"0,-4-4-34 0,4 4 0 0,0 0 0 0,-5-4 0 16,-4 0 250-16,4-4 43 0,5-4 9 0,-4 4 2 0,-1-8-192 16,1 4-39-16,4-1-7 0,-5 1-2 0,10 0 0 15,-5 0 0-15,0 0 0 0,0 4 0 16,4 0-51-16,1-4-13 0,-1 3 0 0,1-3 0 31,4 4-202-31,-4 4-43 0,13-16-9 0,0 12-2 0</inkml:trace>
  <inkml:trace contextRef="#ctx0" brushRef="#br0" timeOffset="3125">2230 738 1728 0,'0'0'38'0,"0"0"8"0,0 0 2 0,0 0 0 0,0 0-39 0,0 0-9 0,0-13 0 16,-4 5 0-16,-1-4 53 0,1 4 9 0,-1 0 2 0,1 4 0 16,-5 0 0-16,0 0 0 0,-1-8 0 0,1 0 0 15,0-1-52-15,0 5-12 0,0 4 0 0,4 0 0 16,-4 4 54-16,0 0 8 0,5 4 2 0,-1 4 0 16,1 9-52-16,-1-5-12 0,5-12 0 0,0 0 0 15,0 0-48-15,0 12-13 0,0-12-3 16,0 8 0-16,0-8 0 0,9 12 0 15,-4 0 0-15,-5-12 0 0,0 0 52 0,9 4 12 0,0 0 0 0,5-4 0 16,-5 0-54-16,4 0-8 0,1 0-2 0,0-4 0 16,-1 0-102-16,1 4-21 0,18 0-4 15,-9-4-1-15</inkml:trace>
  <inkml:trace contextRef="#ctx0" brushRef="#br0" timeOffset="3391">2372 644 1854 0,'0'0'40'0,"4"13"9"0,1 3 2 0,-1 0 1 0,-4-4-41 15,0 0-11-15,0 4 0 0,5 1 0 0,-5-5 76 0,0 0 14 16,0 0 2-16,0 0 1 0,0 0-23 0,0-12-5 16,0 0-1-16,0 0 0 0,0 0-51 0,0 0-13 15,0 0 0-15,0 0 0 0,0 0 0 0,9-12 0 16,0 4 0-16,-4-8 0 0,-1 4 0 0,5 0 0 16,5-9 0-16,-5 13 0 0,0 4 0 0,5 0 0 15,-1-4 0-15,-3 0 0 16,3 0 0-16,1 0 0 0,0-4 0 0,-1 4 0 0,-4 0 0 0,5 3 0 0,-5 1 0 15,9 4 0-15,0 0 0 0,-4 4 0 0,0 5 0 16,-1-1 0-16,-3 0 0 0,-10-8 0 0,9 12 0 0,-5 4 0 16,5-4 0-16,-4 4 0 0,-5-3 0 0,4 3 0 15,-4-4 0-15,0 0 0 0,0 0 0 0,-4-4-714 16,-5 0-146-16</inkml:trace>
  <inkml:trace contextRef="#ctx0" brushRef="#br0" timeOffset="3535">2117 309 1728 0,'0'0'38'0,"0"0"8"0,0 0 2 0,0 0 0 0,0 0-39 0,0 0-9 16,0 0 0-16,0 0-510 15,0 0-104-15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5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9 397 1267 0,'0'0'28'0,"0"0"5"0,0 0 2 0,0 0 1 0,0 0-36 0,5 12 0 0,-5 0 0 0,0 5 0 16,5-9 109-16,-5-8 15 0,0 0 4 15,0 0 0-15,-5-8-103 0,-4 4-25 16,4-1 0-16,5 5 0 0,0 0 56 0,0 0 7 0,5-8 1 0,-5 0 0 16,0 0 0-16,-5 0 0 0,5 0 0 0,0-4 0 15,0 4-8-15,5 0 0 0,-5-4-1 0,4 3 0 16,-4-3-37-16,0-4-7 0,5 4-2 0,-5-4 0 15,0 0 44-15,5-1 9 0,-5 1 2 0,0 0 0 16,9 4-103-16,-5-4-20 0,-4 8-4 0,-4-5-1 16,4 5-102-16,0 8-21 0,0 0-4 0,4-20-1 0</inkml:trace>
  <inkml:trace contextRef="#ctx0" brushRef="#br0" timeOffset="346">255 478 1728 0,'0'0'38'0,"0"0"8"0,0 0 2 15,9 0 0-15,-9 0-39 0,0 0-9 0,9 0 0 0,-9 0 0 0,10-4 104 0,-10 4 20 16,9 4 3-16,-9-4 1 0,9-8-52 0,-9 8-9 16,0 0-3-16,0 0 0 0,0 0-51 0,4-8-13 15,-4-8 0-15,0-1 0 0,0 5 0 0,-4-4 0 0,-1 4 0 16,5 0 0-16,-4 4 0 0,-1-4 0 0,-4-5 0 15,4 5 0-15,1 8 0 0,-1 0 0 16,1 0 0-16,-1-4 0 0,5 0 0 0,-4 0 0 0,-1-4 0 0,5 8 0 16,0-4 0-16,0 0 0 0,0 3 0 0,5 1 0 15,-1-4 0-15,1 0 0 0,4 4 0 0,5-4 0 16,-5 4 54-16,9 0 8 0,-4 0 2 0,-1 4 0 16,5 0-52-16,1-4-12 0,-6 4 0 0,-4-4 0 15,5-4 10-15,-5 12-1 0,5 8 0 0,-5-4 0 31,-9-8-73-31,0 0-14 0,0 0-3 0,4-4-1029 0</inkml:trace>
  <inkml:trace contextRef="#ctx0" brushRef="#br0" timeOffset="503">50 41 1324 0,'0'-4'118'0,"0"0"-94"16,9 4-24-16,-4-4 0 0,-10-4 196 0,5 0 36 15,5 4 6-15,0 4 2 0,-5 0-192 0,4-4-39 16,1 0-9-16,-5 4 0 16,4 0-100-16,-4 0-23 0,14 0-4 0,9 0-1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1.8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301 603 1036 0,'0'0'92'0,"0"0"-73"0,0 0-19 0,0 0 0 16,0 0 223-16,0 0 41 0,0 0 8 0,4 12 1 15,1-4-127-15,-5-8-26 0,0 0-4 0,0 0-2 16,0 0-50-16,-5 0-11 15,-4-4-1-15,9-4-1 0,-4 0-23 0,-1 0-4 0,1-4 0 0,-1-4-1 16,5 3-2-16,-9-15 0 0,4 0 0 0,1-5 0 16,-1-3-10-16,1-4-3 0,4-5 0 0,-5 5 0 0,1-5-8 0,-1 9 0 15,5 3 0-15,0-3 0 0,-9 7 0 0,5 1 0 16,4 8 0-16,0 0 0 16,0-1-113-16,-10 9-28 0,-8-4-6 0,5 8-1 0</inkml:trace>
  <inkml:trace contextRef="#ctx0" brushRef="#br0" timeOffset="189">0 299 1728 0,'23'13'76'0,"-9"-9"16"0,0 0-73 0,4 0-19 16,-5 0 0-16,10 0 0 0,0-4 137 0,-5 4 24 16,5 4 5-16,-5-4 1 0,5-4-59 0,0-4-11 0,-5 4-2 0,0 0-1 15,0 4-57-15,0-4-11 0,1-4-2 0,-6 4-1 31,1 0-41-31,0 4-8 0,-1 0-2 0,6 0 0 0,-10-4-28 16,4 0-7-16,1 4-1 0,0 0-682 0,-5 4-137 0</inkml:trace>
  <inkml:trace contextRef="#ctx0" brushRef="#br0" timeOffset="426">533 652 1404 0,'0'0'62'0,"0"0"13"0,0 0-60 0,0 0-15 15,0 0 0-15,-4-9 0 0,-1 5 75 0,0 0 12 16,1-4 2-16,-1 0 1 0,5 0 10 0,-4-4 3 16,-1 4 0-16,1-8 0 0,8 4-38 0,-4-1-7 15,0 1-2-15,0 0 0 0,0 0-17 0,5 4-4 16,-1-4-1-16,5 0 0 0,-4 4-18 16,4-5-3-16,0 5-1 0,0 0 0 0,-4-4-12 0,9 8-18 15,-1-4 4-15,1 4 1 0,0-4 13 0,-1 4 0 16,1 4 0-16,-1 0 0 31,-3 0-123-31,-1 0-18 0,0 4-4 0,4 0-783 0</inkml:trace>
  <inkml:trace contextRef="#ctx0" brushRef="#br0" timeOffset="835">870 490 1728 0,'0'0'38'0,"0"0"8"0,0 0 2 0,0 0 0 0,0 0-39 0,0 0-9 0,0-8 0 0,0 0 0 16,0 8 91-16,-5-9 16 16,-4 5 3-16,5 4 1 0,-5 8-75 0,0-3-16 0,-1-1-2 0,1 0-1 0,-9-8 23 15,9 8 5-15,-5 0 1 0,5 4 0 0,-4-4-22 16,4 4-5-16,4 4-1 0,-4-4 0 0,4 0-30 0,5-4-5 16,0 4-2-16,5 4 0 15,4-7-21-15,0 3-4 0,0-4 0 0,0 0-1 0,0 0 36 0,-4-4 9 16,-5 0 0-16,9 4 0 0,0-4 0 0,5 0 0 15,-1-4 0-15,-13 4 0 0,0 0 0 0,10 0 0 16,-1-4 0-16,-9 4 0 0,0 0 0 0,13-8 0 16,1 4 0-16,-5 0 0 0,-9 4 0 0,0 0 0 15,0 0 0-15,0 0 0 0,0 0 0 0,0 0 0 16,0 0 0-16,0 0 0 0,0 0 0 0,0 0 0 16,0 0 0-16,14 0 0 0,-5 8 0 0,0-4 0 0,-4 4 0 31,4 0 0-31,0 0 0 0,0 0 0 15,-5 0 0-15,1 0 0 0,4 4 0 0,-4-4 0 0,4 5 0 0,-5-5 0 32,1 0-207-32,4-4-39 0,5 8-8 0,-14-12-2 0</inkml:trace>
  <inkml:trace contextRef="#ctx0" brushRef="#br0" timeOffset="1008">1116 599 1497 0,'0'0'32'0,"0"0"8"16,0 0 0-16,0 0 4 0,0 0-36 0,4-4-8 0,-4-4 0 0,5 0 0 0,-5 4 0 0,5-4 0 16,-5-1 0-16,-5 5 0 0,5-4 53 0,5-4 9 15,-5 4 2-15,0-4-547 16,0 4-109-16</inkml:trace>
  <inkml:trace contextRef="#ctx0" brushRef="#br0" timeOffset="1353">1211 648 1497 0,'0'0'32'0,"0"0"8"0,0 0 0 0,0 0 4 0,0 0-36 0,0 0-8 0,0 0 0 0,0 0 0 15,0 0 53-15,0 0 9 0,0 0 2 0,0 0 0 16,0-9-52-16,0 1-12 0,0 0 0 0,5 0 0 16,0-4 0-16,-1 4 0 0,1-4 0 0,-1 0 0 15,1-1 0-15,4 1 0 0,0 0 0 0,-4 4 0 16,-1-4 54-16,5 4 8 0,0-4 2 0,-4 4 0 16,-5 8-52-16,4-4-12 0,10-4 0 0,-5 3 0 15,-9 5-15-15,9-4-5 0,0 4-2 0,5 0 0 0,-14 0 22 16,5 9 16-16,4-1-2 0,-5-4-1 15,1 8 41-15,4-4 8 0,-9 4 2 0,4 0 0 0,6-4-12 0,-6 8-3 16,-4-3 0-16,0-1 0 0,0 0-28 0,0 0-5 16,0 0-2-16,0-12 0 0,-4 12-14 0,-1 0-13 15,5-12 2-15,0 0 1 16,0 0-181-16,0 0-36 0,0 0-7 0,0 0-2 0</inkml:trace>
  <inkml:trace contextRef="#ctx0" brushRef="#br0" timeOffset="1494">1161 312 1497 0,'0'0'32'0,"0"0"8"0,0 0 0 0,10 0 4 0,-10 0-36 0,0 0-8 16,9-4 0-16,4 4 0 0,1 0 0 0,-10 4 0 0,-4-4 0 0,14 4 0 16</inkml:trace>
  <inkml:trace contextRef="#ctx0" brushRef="#br0" timeOffset="1699">1639 664 576 0,'0'0'25'0,"0"0"6"0,0-8-31 0,0-5 0 16,0 5 0-16,0-4 0 0,-4 0 0 0</inkml:trace>
  <inkml:trace contextRef="#ctx0" brushRef="#br0" timeOffset="2048">1690 583 460 0,'0'0'41'0,"0"0"-33"0,0 0-8 16,4 12 0-16,-4-4 120 0,0 4 21 0,0-4 5 15,0 0 1-15,0-8-107 0,0 0-22 0,-4 8-4 0,4-8-1 16,0 0-13-16,0 0 11 16,0 0-11-16,0 0 10 0,0 0-10 0,0 0 0 0,0 0-10 0,0 0 10 15,0 0 0-15,0 0 0 0,0 0 11 0,0 0-3 16,0 0 37-16,0 0 8 0,0 0 2 0,4-4 0 15,5 0 11-15,-4 0 2 0,4 0 1 0,0-4 0 16,0 0-26-16,-4 0-6 0,4 4-1 0,0 0 0 16,-5-4-5-16,5 4-2 0,-4 0 0 0,4 4 0 15,-4 0 23-15,8 0 4 0,-4 0 0 16,1 0 1-16,-1 4 10 0,0 0 1 0,0 0 1 0,0 4 0 0,-4 0-29 16,4 0-5-16,0 0-2 0,0 0 0 0,-5 4-22 15,1-3-11-15,-5-1 10 0,0-8-10 16,0 12-67-16,0-12-19 0,-5 12-4 0,5-12-856 15</inkml:trace>
  <inkml:trace contextRef="#ctx0" brushRef="#br0" timeOffset="2185">1767 376 806 0,'0'0'17'0,"0"0"4"0,0 0 1 0,0 0 2 0,0 0-24 0,0 0 0 0,14 8 0 16,-5 1 0-16</inkml:trace>
  <inkml:trace contextRef="#ctx0" brushRef="#br0" timeOffset="2664">2045 639 1062 0,'0'0'47'0,"0"0"9"0,0 0-44 0,0 0-12 0,0 0 0 0,0 0 0 0,4-8 48 16,-4 0 7-16,0 4 1 0,0-4 1 0,0 0 6 16,0 0 1-16,0 4 0 15,0 4 0-15,-4-8-52 0,4 4-12 0,-5 0 0 0,5 4 0 0,-4-4 40 0,4-4 6 16,0 8 1-16,0 0 0 0,0 0-24 0,0 0-5 16,0 0-1-16,0 0 0 0,0 0-17 0,0 0 0 15,0 0 0-15,-5 16 0 0,0 0 0 0,1 4 0 16,4 4 0-16,-5-3 0 0,1 3 0 0,4 4 0 15,-5 1 0-15,1 7 0 0,4 4 35 0,-5 1 3 16,-4-1 1-16,4 17 0 0,-8-8 10 0,8-1 3 16,-8-3 0-16,-1-5 0 0,5-7-26 0,-5-1-5 15,1 0-1-15,-1-3 0 0,0-5-20 0,1-8 0 16,-1 0 0-16,0-4-8 0,1 1 8 0,-1-5-8 0,5-4 8 16,-5-4-8-16,5-4-4 0,0-4-1 0,0 0 0 15,4-5 0-15,5-3 5 0,-4 0 8 0,4-4-13 0,0 0 5 16,4-9 8-16,1 1 0 0,-1 0 0 0,5-1 0 15,5-3 0-15,0 8 0 0,-1-5 0 0,6 5 0 16,-6 0-17-16,6 3-2 0,-1 1 0 0,0 0 0 16,5 8 19-16,-1 0 0 0,-3 4 0 15,3-1 0-15,1 5 28 0,0 0 8 0,0 0 3 0,-5 0 0 16,0 4-31-16,-4 0-8 0,-1 0 0 0,1 0 0 16,0 0-30-16,-1 0-7 15,1 0-2-15,0 0 0 0,-1 4-131 16,1-8-26-16,9-4-6 0,0 4-1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0.7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209 530 1036 0,'0'0'46'0,"0"0"10"0,0 0-45 0,0 0-11 0,0 0 0 15,0 0 0-15,0 0 144 0,0 0 26 0,0 0 6 0,0 0 0 16,0 0-38-16,0 0-8 0,0 0-2 0,0 0 0 15,0 0-39-15,0 0-8 0,0 0-1 0,0 0-1 16,0 0-12-16,0 0-3 0,0 0 0 0,0 0 0 16,5-8-47-16,-5 0-9 0,0-4-8 0,0 0 9 15,0-1-1-15,0-7 0 0,-5-4 0 0,5 0 0 16,0-1-8-16,-4-7 0 0,4 0 0 0,-5-5 8 16,1 1-18-16,-1 3-4 0,5-3-1 0,-4-4 0 0,-1 7 15 15,1 5 0-15,4 4 0 0,-5 3 0 16,-4 5-200-16,4 0-36 0</inkml:trace>
  <inkml:trace contextRef="#ctx0" brushRef="#br0" timeOffset="612">0 162 518 0,'27'16'23'0,"-18"-8"5"0,5 0-28 0,0-4 0 15,-5-4 0-15,5 0 0 0,-1 0 376 0,1-4 71 16,-5 0 13-16,9 0 4 0,-4 0-269 0,4 4-54 15,-4 4-10-15,4-4-3 0,0-12-103 0,0 4-25 16,1 8 0-16,-1-4 0 0,0 0 0 0,5 4 0 16,-5 0 0-16,0 0 0 0,-4-4-8 0,4 4-5 0,-4 4-1 15,-5 4 0 1,0-8-28-16,-5 4-6 0,1 4 0 0,4 4-1 16,-4 4-12-16,-1 1-3 0,-4 3 0 0,0 4 0 15,0 12 0-15,0 1 0 0,-4-5 0 0,-1 5 0 0,5-13 92 0,-4-4 17 0,-1 0 4 0,5 1 1 16,-5-5-14-16,5-4-2 0,5 4-1 0,-5-4 0 15,0-4 10-15,0-8 1 0,5 9 1 0,-5-9 0 16,0 0-21-16,0 0-4 0,9 0 0 0,4-5-1 16,-4 1 21-16,1 0 4 0,3-4 0 0,-4 0 1 15,0 0-63-15,1 0-13 16,3 0-2-16,-4 0-1 0,0-4 34 0,-4 4 0 0,-5 4 0 0,0 4 0 0,0 0 25 0,0 0 6 16,0 0 1-16,0 0 0 0,0 0-32 0,9 0 0 15,0 4 0-15,0 4 0 16,-4-4 0-16,4 0 0 0,0 4 0 0,0 0 0 0,5 0 0 0,-1 4 0 15,-3-4 0-15,3 0 0 0,-4-8 0 0,0 8 0 16,1-3 0-16,3-5 0 0,-4 0 0 0,0-5 0 16,1 5 0-16,3 0 0 0,1-8 0 0,-5 4 0 15,0-4 0-15,0 4 0 0,0-4 0 0,-4 0 0 16,-1-4 0-16,-4 4 0 0,0 0 0 0,0-4 0 16,0 3 0-16,-4-3 0 0,-10 4 0 0,5-4 0 15,4 4 0-15,-4 4 0 0,-4 0 0 0,4 4 0 16,9 0 0-16,-9 8 0 0,-5-4 0 0,5 4 0 15,4 0 0-15,5 4 0 0,-4-4 0 0,4 5 0 16,4-1 0-16,1 4 0 0,-1-4 0 0,5 4 0 16,5-4 0-16,-5 1 0 0,5-1 0 0,-1 0 0 0,1 0 0 15,0 0 0-15,-1-4 0 0,1 0 0 0,0 0 0 16,4 5 0-16,-4-5 0 0,-1 0 0 0,1-8 0 0,0 0 0 31,-5 0-45-31,4-4-15 0,1 4-4 0,-5-8-1049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9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0 345 0,'9'16'15'0,"-5"-8"4"0,5 0-19 0,-4-4 0 0,-1 0 0 0,6 0 0 15,-6 0 413-15,5 5 79 0,-4-1 16 16,-1 0 4-16,5 0-316 0,1 4-64 0,-6-4-12 0,5 4-2 16,-4 0-34-16,-1 5-8 0,5 3 0 15,-4 12-1-15,0 9-59 0,-1-9-16 16,1 0 0-16,-5-3 0 0,9-5 14 0,-9 4-2 0,4-3-1 0,-4 3 0 15,0-8-11-15,5 8 0 0,-1-3 0 0,-4-1 0 16,0-4 0-16,-4-4-17 0,4 1 4 0,0-5 1 16,0-12-93-16,0 0-19 0,-5 16-3 15,5-16-1025-15</inkml:trace>
  <inkml:trace contextRef="#ctx0" brushRef="#br0" timeOffset="236">0 465 1958 0,'18'-12'43'0,"-18"12"9"0,9 4 1 0,0 0 3 0,5-4-45 0,-5 0-11 16,0 8 0-16,0-4 0 0,5-8 112 0,-5 0 20 15,0 4 4-15,5 0 0 0,0 4-70 0,4 0-14 16,-5 0-4-16,6-4 0 0,-1 4-31 0,0-4-6 15,5 4-2-15,0-4 0 0,-1 5-9 0,1-5 0 0,-5 0 0 16,1 0-11 0,-1 0-94-16,0 0-19 0,-4 0-4 0,-1 4-578 0,-4-4-115 0</inkml:trace>
  <inkml:trace contextRef="#ctx0" brushRef="#br0" timeOffset="487">565 631 1497 0,'0'0'32'0,"0"0"8"0,9 8 0 0,-5-4 4 0,-4-4-36 0,0 0-8 0,9 0 0 0,-4-4 0 15,4 4 123-15,0 0 22 0,0-8 5 0,-4 0 1 16,4 0-88-16,-9-4-18 0,4 0-3 0,-8 4-1 16,4 0 19-16,-9-1 3 0,0 1 1 0,4-4 0 15,-9 8 0-15,5-8 0 0,0 8 0 0,-4 0 0 0,3 0-52 0,-3 4-12 16,-1 0 0-16,0 0 0 0,14 0 0 0,-9 8 0 16,0-4 0-16,-4 0 0 0,-1 4 0 0,14-8 0 15,0 0 0-15,0 0 0 16,0 0-48-16,0 0-13 0,0 0-3 0,5 12 0 15,-5-12 23-15,4 12 4 0,5 1 1 0,0-5 0 16,0 0 6-16,0 0 2 0,1 0 0 0,-1 0 0 16,0-4-80-16,4 0-16 0,-3 0-4 0,3 0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06.7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165 534 864 0,'0'0'76'0,"0"0"-60"0,0 0-16 0,0 0 0 0,-9-8 198 0,4 4 37 16,0-4 7-16,1 4 2 0,-5-4-126 0,4 4-25 0,1 0-5 16,-1 0 0-16,-4 4-32 0,0-4-5 0,4 4-2 0,1 0 0 15,-5 0 3-15,0 0 0 0,-1 4 0 0,1 0 0 16,0 4-24-16,0-4-4 0,-4 4 0 0,8-4-1 16,0 0-11-16,-4 8-1 15,5-4-1-15,4 4 0 16,0-12 17-16,0 8 3 0,0 5 1 0,0-5 0 0,4 4-40 0,5-4-8 0,-4 4-2 0,0-4 0 0,-5-8 19 15,9 8 0-15,-5 4 0 0,-4-12 0 16,0 0 0-16,9 4 0 0,5 1 0 0,-14-5 0 16,0 0 8-16,9-5-8 0,0 5 0 0,0-4 9 0,-4-8 3 15,4 0 1-15,-5-4 0 0,1 8 0 16,0-8-13-16,4 4-18 0,-5-1 4 0,-4 1 1 0,5 0 21 0,-1-4 4 16,1 4 0-16,-5-4 1 15,0 7-160-15,4 1-32 0,6 0-6 0,-6 0-806 16</inkml:trace>
  <inkml:trace contextRef="#ctx0" brushRef="#br0" timeOffset="283">219 413 921 0,'9'16'40'0,"-4"-8"10"0,-1 0-40 0,6 4-10 16,-6 4 0-16,1-3 0 0,-1 3 284 0,1-4 54 16,4 8 11-16,-5 0 3 0,1-3-221 0,0-1-44 0,-1 0-9 15,1-4-2-15,-1 4-19 0,1 5-4 0,-1-5-1 0,1 0 0 31,-1 0-43-31,-4-8-9 0,0-8 0 0,5 8 0 0,-5-8 0 0,0 0 0 16,0 0 0-16,0 0 0 16,5-8 0-16,-1 4 0 0,5-8-10 0,-4 4 10 15,4-4 0-15,0 4 0 0,0-4-9 0,-4-1 9 16,-1-3 0-16,5 8 0 0,0-4 0 0,-4 4 0 16,-1-8 0-16,6-1 0 0,-1 5 0 0,0 0 0 15,-5 0 0-15,5 0 0 16,-4 4 0-16,4 0 0 0,-4 4 0 0,-1-8 0 0,1 7 0 0,-5 5 0 15,0 0-96-15,9-4-21 0,-9 4-5 16,9-8-1-16,-9 8-73 0,0 0-14 16,0 0-3-16</inkml:trace>
  <inkml:trace contextRef="#ctx0" brushRef="#br0" timeOffset="566">543 562 1497 0,'18'9'32'0,"-18"-9"8"0,13 4 0 0,-4 4 4 0,1-4-36 0,3 0-8 15,1 0 0-15,0-4 0 0,-5 8 100 0,0-4 19 16,0-8 3-16,0 0 1 0,5-4-43 0,-5 0-9 15,0 4-2-15,-5-4 0 0,6-1-4 0,-6 1-1 16,-4 4 0-16,0-4 0 0,0 0-51 0,0-4-13 16,0 4 0-16,-4 0 0 0,4 8 0 0,-10-4 0 0,6-4 0 0,-10 4 0 15,5 0 0-15,-5 4 0 0,14 0 0 0,-13 4 0 16,-1 0 29-16,5 0 3 0,0 0 1 0,9-4 0 16,-14 12-21-16,5-4-12 0,5 4 12 0,-1 0-12 15,5 0 27-15,0 1-2 0,5-1 0 0,4 4 0 16,0-4-33-16,0 0-8 0,0-4 0 0,0 4-1 15,0-3 17-15,0 3 9 0,0-4-1 16,5 0 0-16,-5 0 1 0,5 0 0 0,0 0 0 16,-1 0 0-16,-4 0-9 0,5-4 0 0,0 4 0 0,-5-8 0 15,0 4-100 1,0 1-23-16,0-5-4 0,0 0-922 0</inkml:trace>
  <inkml:trace contextRef="#ctx0" brushRef="#br0" timeOffset="832">898 745 1036 0,'0'0'46'0,"0"-4"10"0,0-5-45 0,-5 1-11 16,1 0 0-16,-1 0 0 0,5 0 104 0,-5 0 20 16,1 0 3-16,4-4 1 0,-5-4-52 0,5 7-9 15,5 1-3-15,-5-4 0 0,0 0 52 0,4 4 9 16,1 0 3-16,0 0 0 0,-1 0-103 0,1-4-25 15,-1-1 0-15,5 9 0 16,-4-8 56-16,4 8 7 0,0 0 1 0,0 0 0 0,0-4-52 0,0 8-12 0,5 0 0 0,0 0 0 16,-1-4 0-16,1 4 0 15,0 0 0-15,-1 0 0 0,1 0 0 0,0 4 0 0,-1-4 0 16,-4 0-714-16,-9 0-146 0</inkml:trace>
  <inkml:trace contextRef="#ctx0" brushRef="#br0" timeOffset="1462">1403 660 1659 0,'5'24'36'0,"-5"-24"8"0,0 0 2 0,0 0 1 0,0 0-38 0,0 0-9 0,0 0 0 0,4 12 0 15,-4-12 120-15,0 0 21 16,0 8 5-16,-4 0 1 0,-1-8-61 0,-4 4-12 0,9-4-2 0,0 8-1 16,-9 0-31-16,0-8-7 0,-5-4-1 0,0-4 0 0,5 0-5 15,5 0-2-15,4 0 0 0,-5-4 0 0,-8 0-16 0,-1-8-9 16,5-1 10-16,4 1-10 16,1-4 14-16,-1 4-3 0,5-1-1 0,0 1 0 0,5-4-10 15,-5-1 12-15,4-3-12 0,1 0 12 0,4-5-12 0,5-3 10 16,-5-4-10-16,4 3 10 15,-8 5-29-15,4-1-5 0,0 5-2 0,5 0 0 0,-5-1 47 0,4 9 10 16,1 0 1-16,0 4 1 0,-5 0-23 0,5 3-10 16,4 1 8-16,-5 0-8 0,-3 4 10 0,3 4-10 15,-8 0 12-15,-5 4-12 0,13 4 10 0,-13-4-10 16,0 0 8-16,5 8-8 16,4 0-84-16,-4 0-21 0,4 4-5 0,-9-12-658 0,4 13-132 0</inkml:trace>
  <inkml:trace contextRef="#ctx0" brushRef="#br0" timeOffset="1665">1180 477 2419 0,'0'0'53'0,"0"0"11"0,9-4 3 0,5 0 1 0,-1 4-55 0,6 0-13 0,3 0 0 0,-3 4 0 0,-1-4 54 15,-5 0 8-15,1 0 2 16,4-4 0-16,-4 0-50 0,0 4-14 0,-1 0 0 0,5 0 8 16,-4 0-123-16,4 0-24 0,-4-8-5 0,0 8 0 0</inkml:trace>
  <inkml:trace contextRef="#ctx0" brushRef="#br0" timeOffset="1853">1603 482 1508 0,'0'0'67'0,"5"12"13"16,-1 0-64-16,-4 0-16 0,5 4 0 0,-5 0 0 0,0-4 162 0,0 1 29 0,-5 3 5 15,5-4 2-15,-4 4-76 0,4 0-15 16,-5 1-3-16,5-5-1 0,-4 4-58 0,4-4-11 0,-5 0-2 16,5 0-1-16,-4 0-31 0,4 1 0 0,0-5 0 15,0-8 0 1,0 0-110-16,0 0-28 0,0 0-6 0,0 0-912 0</inkml:trace>
  <inkml:trace contextRef="#ctx0" brushRef="#br0" timeOffset="2026">1644 279 1756 0,'9'-12'78'0,"-4"8"16"0,0-4-75 0,-1 4-19 15,1-4 0-15,-1 0 0 0,-4-4 107 0,5 7 17 16,-1-3 4-16,-4 8 1 0,0 0-59 0,0 0-12 15,5-8-2-15,-1 0-1 16,-4 8-68-16,0 0-14 0,0 0-2 0,0 0-670 16,0 0-133-16</inkml:trace>
  <inkml:trace contextRef="#ctx0" brushRef="#br0" timeOffset="2293">1899 117 1497 0,'0'-4'32'0,"0"4"8"0,0 0 0 0,0 0 4 0,0 0-36 0,0 12-8 0,0 1 0 16,-4 3 0-16,4 0 136 0,-5 8 24 0,1 5 6 0,-1-5 1 16,5 8-63-16,-4 1-12 0,4 3-2 0,0-4-1 15,0 1-20-15,0-5-4 0,0 0-1 0,4 9 0 16,5-5-51-16,-4 1-13 0,-1-1 0 0,1-4 0 15,-1-7 0-15,1 3 0 0,-1-4 0 0,1-4 0 16,-5-16 0-16,0 0 0 0,0 0 0 0,0 0 0 16,9 12-48-16,-9-12-13 0,0 0-3 15,0 0-1049-15</inkml:trace>
  <inkml:trace contextRef="#ctx0" brushRef="#br0" timeOffset="2483">1731 473 1152 0,'0'0'102'0,"13"4"-82"16,1 1-20-16,4 3 0 0,5-4 276 0,-5 0 52 16,1 0 9-16,-6-4 3 0,1 0-212 0,0 0-41 15,4 0-9-15,0-4-2 0,9 4-9 0,-9-4-3 32,1 4 0-32,3 0 0 0,1 0-51 0,0 0-13 0,-5 0 0 0,-4-4 0 15,4 4-100-15,-4-4-22 0,4 0-5 0,-9-1-649 0,0 1-131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1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 1 2337,'0'0'12230,"0"8"-11771,0 19-142,0-6 5568,0-21-5887,-1 0 0,1 0-1,0 0 1,0 0-1,0 0 1,0 0 0,0 0-1,0-1 1,-1 1-1,1 0 1,0 0 0,0 0-1,0 0 1,0 0-1,0 0 1,0 0 0,0-1-1,0 1 1,0 0-1,0 0 1,0 0 0,-1 0-1,1 0 1,0-1-1,0 1 1,0 0 0,0 0-1,0 0 1,0 0-1,0-1 1,0 1 0,0 0-1,0 0 1,1 0 0,-1 0-1,0 0 1,0-1-1,0 1 1,0 0 0,0 0-1,0 0 1,0 0-1,0 0 1,0 0 0,0-1-1,0 1 1,1 0-1,-1 0 1,0 0 0,0 0-1,0 0 1,0 0-1,0 0 1,1 0 0,-1 0-1,0 0 1,0 0-1,0-1 1,0 1 0,0 0-1,1 0 1,-1 0-1,0 0 1,0 0 0,0 0-1,0 0 1,0 0-1,1 1 1,-8-3-97,-1 0-1,1 0 1,-1 1-1,1 1 1,0-1 0,-13 2-1,12-1 118,7 0 89,1 0-76,0 1 0,0-1 0,0 0 0,0 1 0,0-1 0,0 1 0,0-1 0,1 0 0,-1 1 0,0-1 0,0 0 0,0 1 0,0-1 0,0 0 0,1 1 0,-1-1 0,0 0 0,0 1 0,1-1 0,-1 0 0,0 1 0,0-1 0,1 0 0,-1 0 0,0 1 0,1-1 0,-1 0 0,0 0 0,1 0 0,-1 0 1,0 0-1,1 1 0,-1-1 0,1 0 0,-1 0 0,0 0 0,1 0 0,-1 0 0,1 0 0,96 0 633,-95 0-1408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15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60 660 979 0,'0'0'87'0,"0"0"-70"16,0 0-17-16,9 4 0 0,-9-4 208 0,9 4 39 15,-9-4 7-15,9 4 2 16,0 0-118-16,-9-4-23 0,5 0-5 0,-5 0-1 0,0 0-59 0,0 0-12 16,0 0-2-16,0 0-1 0,9 0 23 0,-9 0 5 15,0 0 1-15,4-8 0 0,-8 0-52 0,4 0-12 16,-5 0 0-16,1-1 0 15,-6 5-25-15,1-4-8 0,5 0-2 0,-5-4 0 16,4 0 35-16,-4 0 0 0,5 0 0 0,-6 0 0 16,6-5-30-16,4 5 1 0,0 0 0 0,4 0 0 0,1 0 45 0,0 0 8 0,-1 4 3 0,5-1 0 15,0 5-19-15,0-4-8 0,0 4 0 16,5 0 8-16,0 0-8 0,-1 4 10 0,1 0-10 16,-5 0 10-1,5 0-68-15,-5 0-14 0,5-4-2 0,-1-4-635 16,-4 8-127-16</inkml:trace>
  <inkml:trace contextRef="#ctx0" brushRef="#br0" timeOffset="375">501 486 748 0,'0'0'33'0,"0"0"7"0,0 0-32 0,0 0-8 16,0 0 0-16,0 0 0 0,0 0 271 0,0 0 52 16,0 0 10-16,0 0 3 0,0 0-250 0,0 0-50 15,-4 12-9-15,-10-12-3 0,0 0-6 0,1-4-2 16,-1 8 0-16,0-4 0 0,-4 0 7 0,5 0 1 15,-1 8 0-15,0-4 0 0,1 0 0 0,3 8 0 16,1 0 0-16,5 0 0 0,4-12 12 0,0 0 4 16,0 17 0-16,0-5 0 0,0-12-40 0,4 12-16 15,1 4 0-15,4-4 1 16,0-4 15-16,0 0 0 0,0 1 0 0,0-5 10 0,5 0 1 0,-5-4 0 16,0-4 0-16,5 0 0 0,0-1-11 0,-1-3 0 15,-4 4 0-15,0-4 0 0,1 0 0 0,-1 0 0 0,0 4 0 0,0 0 0 16,-5-4 0-16,1-4 0 0,0 4 0 15,-1 4 0-15,1 0 0 0,-5 0 0 0,4-1 0 0,-4 1 0 16,5 0 0-16,-5 4 0 0,0 0 0 0,0 0 8 16,0 0-8-16,0 0 0 0,0 0 0 0,0 0 0 15,4 8 0-15,1 5 0 0,-1-1 0 0,-4-4 0 16,0-8 0-16,5 12 0 0,4-4 0 0,-4-4 0 16,4 8-107-16,4 0-17 0,1-4-3 15,0-3-513-15,-14-5-102 0</inkml:trace>
  <inkml:trace contextRef="#ctx0" brushRef="#br0" timeOffset="815">711 639 403 0,'0'0'36'0,"0"0"-36"0,0 0 0 0,0 0 0 0,0 0 199 0,0 0 33 16,4-8 6-16,-4 0 2 0,5-4-141 0,4 4-28 15,-9-8-6-15,4 4-1 16,-4 0-51-16,5-5-13 0,4 5 0 0,-4 0 0 0,4-4 0 0,-5 0 0 15,-4 0 0-15,5 7 0 16,-5 1 54-16,0 8 8 0,0 0 2 0,9 0 0 0,0-4-52 0,-9 4-12 16,5 0 0-16,4 4 0 0,-9-4 0 0,9 8 0 15,0 9 0-15,-5-1 0 0,6-4 0 0,-6 0 0 16,1 0 0-16,-1 4 0 0,-4-7 54 0,0 3 8 16,5 4 2-16,-5-8 0 0,0-8-52 0,0 0-12 0,4 4 0 15,1 0 0-15,-5 4 0 0,0-8 0 0,0 0 0 16,0 0 0-16,0 0 0 0,9-4 0 0,-9 4 0 0,5-8 0 15,-1 0 0-15,1 0 0 0,-1 0 0 0,-4-4 0 16,5-9 0-16,-1 5 0 0,1 4 0 0,-1-4 0 16,1 0 0-16,0 4 0 0,-1-1 0 0,1 5 0 15,4 4 0-15,-9 4 0 16,4-8 0-16,-4 8 0 0,9 4 0 0,-4 4 0 0,4 0 0 0,-4 0 0 16,-5-8 54-16,9 9 8 0,0-1 2 0,-5 0 0 15,1 8 0-15,-1-4 0 0,1 0 0 0,4 4 0 16,-4-7-52-16,-5 7-12 0,4-4 0 0,1 0 0 15,-5-12 0-15,4 12 0 0,-4 0 0 0,5 0 0 16,4-4-48-16,-9-8-13 16,0 0-3-16,14 5-614 0,-5 3-123 0</inkml:trace>
  <inkml:trace contextRef="#ctx0" brushRef="#br0" timeOffset="1491">0 676 1328 0,'0'0'59'0,"0"0"12"0,0 0-57 0,10 8-14 0,-1-8 0 0,-9 0 0 15,4 4 143-15,-4-4 25 0,0 0 6 0,0 0 1 16,9 0-98-16,-9 0-19 0,0 0-4 0,9-4-1 0,-9 4-36 0,0 0-7 16,0 0-2-16,14-4 0 15,-5 0-62-15,-9 4-13 0,9-8-2 0</inkml:trace>
  <inkml:trace contextRef="#ctx0" brushRef="#br0" timeOffset="2228">1262 518 576 0,'0'0'25'0,"0"0"6"0,4 16-31 0,-4-4 0 0,0-12 0 0,0 0 0 16,9 13 260-16,-4 3 47 0,-5-4 9 0,9 8 1 15,-5-8-169-15,-4 0-35 0,0-12-6 0,0 17-2 16,5-1-26-16,0 0-6 0,-5 0-1 0,0 0 0 0,0 1-44 15,0-1-8-15,0 0-3 0,-5 0 0 0,0 0-17 16,5 0 0-16,-4 1 0 0,-1-5 0 0,1 0 0 16,4 0 0-16,0-12 0 0,-5 8 0 15,1 0-48-15,-5 0-12 0,4-8-4 0,5 0 0 16,0 0-153-16,0 0-31 0,-23-12-7 0,23 12-1 0</inkml:trace>
  <inkml:trace contextRef="#ctx0" brushRef="#br0" timeOffset="2479">1198 368 691 0,'0'0'30'0,"0"0"7"0,9-4-29 0,-9 4-8 16,0 0 0-16,0 0 0 0,14-8 180 0,-1 8 36 16,1-4 6-16,0 0 2 0,-5 4-80 0,9 8-15 0,-4 0-3 15,4 0-1-15,-9 0-46 0,5 5-10 0,-1-1-1 16,1 4-1-16,-5 0-3 0,-5-4 0 0,10 4 0 0,-9 5 0 15,-10-5-51-15,5 0-13 0,0 4 0 0,-4 1 0 16,-6-5 0-16,1 0 0 0,-4 0 0 0,-1-4 0 16,0-4 0-16,-4 4 0 0,-5 1 0 0,5-5 0 15,0-4 0-15,4 4 0 0,-4-4 0 0,4-4 0 16,1 0-11-16,-1 0-5 0,10 0 0 0,4 0-691 16,0 0-137-16</inkml:trace>
  <inkml:trace contextRef="#ctx0" brushRef="#br0" timeOffset="2794">1653 0 1267 0,'0'0'28'0,"0"0"5"0,0 0 2 0,0 0 1 0,0 0-36 0,0 0 0 16,0 8 0-16,-4 4 0 0,4-4 58 0,-5 9 5 16,5-5 1-16,0 8 0 0,-5-4 51 0,1 4 10 0,4 1 3 15,-5 3 0-15,5 4 0 0,0 5 0 0,0-5 0 16,0 4 0-16,0-3-52 0,0 3-9 0,0 4-3 0,0-3 0 16,0-5-64-16,0 5 0 0,5-5-18 0,-5-8 4 15,0 0 14-15,0-3 0 0,0 3 0 0,0 0 0 16,0-8-22-16,0-4-2 0,0 4 0 0,0-12 0 15,4 8-217-15,-4-8-44 0,0 0-9 16,0 0-2-16</inkml:trace>
  <inkml:trace contextRef="#ctx0" brushRef="#br0" timeOffset="3108">1790 555 576 0,'0'0'25'0,"0"0"6"0,13 4-31 15,-4 0 0-15,1 0 0 0,3 0 0 0,1-4 240 0,0 0 43 16,-1 0 8-16,1 0 1 0,-5-4-171 0,5-4-34 15,-10-5-7-15,5 5-2 0,0-4-52 0,0 0-10 16,1 4-3-16,-1-4 0 0,-5 4 22 0,1 0 4 16,-1-5 1-16,-4 5 0 0,0-8-25 0,-4 8-5 15,-5 0-1-15,4 0 0 0,1 4-9 0,-1 0 0 16,-4 4 9-16,-5 4-9 0,1 0 8 0,-1 4-8 16,0 0 8-16,-4 4-8 0,4 0 11 0,1 5-3 15,4-1 0-15,4 4 0 0,-4 0 8 0,9-4 0 16,-9 5 1-16,9-5 0 0,4 0-5 0,1 0-2 15,4 4 0-15,0 1 0 0,0-9 4 0,0-4 1 16,1 4 0-16,3-4 0 0,1 4 11 16,-5-4 2-16,5 0 1 0,-5 5 0 0,4-9-29 0,1 4 0 0,0 0 0 15,4 0 0 1,0-4-108-16,0 0-27 0,1 0-5 0,-1 0-2 0</inkml:trace>
  <inkml:trace contextRef="#ctx0" brushRef="#br0" timeOffset="3249">2263 733 230 0,'0'0'10'0,"0"0"2"0,0 0-12 0,0 0 0 15,0 0 0-15,0 0 0 0,0 0 309 0,0 0 59 16,0 0 12-16,0 0 3 0,0 0-263 0,0 0-53 16,0-9-11-16,0 9-1 15,0 0-83-15,0 0-16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0.6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0 647 576 0,'0'0'51'0,"0"0"-41"0,0 0-10 0,0 0 0 0,0 0 208 0,0 0 39 16,0 0 8-16,0 8 1 0,0 5-85 0,4-5-18 15,1-4-3-15,0 4-1 0,-1 4-34 0,5-4-7 16,-4 4-2-16,13 4 0 0,-4-4-34 0,4 5-6 16,0-5-2-16,5 4 0 0,-5-4-55 0,5 0-9 15,-5-4 0-15,9 4-10 0,1 1 10 0,-6-1 14 16,6-8-3-16,-6 0-1 16,1 4-10-16,0-8 0 0,0-4 0 0,-5 0 0 0,5 0 0 0,-5-4 0 15,0 4 0-15,-4-4 8 0,-1-1-8 0,1 1-9 0,-5 0 9 16,0-4-13-16,0 4 13 0,-4-4 0 0,0 4 0 0,-5-4 0 15,0 0 0-15,0-1 0 0,-5-3 0 16,0 0 0-16,-4 4 0 0,0 0 0 16,-4-4 0-16,-1-5 0 0,0 5 0 0,5-4 0 15,0-4 0-15,-5 3 0 0,1-3 0 0,-10 0-11 0,5 4 11 16,-5-5-10-16,5-3 10 0,0 8 0 0,-1 0 10 16,6 7-10-16,-6-3 0 0,6-8-10 0,-5 4 0 15,4 3 0-15,0 5 10 0,1-4-8 0,-1 0 8 16,0-4-8-16,1-1 17 0,4 5 4 0,-1 4 1 0,1-4 0 15,0 4-54 1,5 0-12-16,-5 4-1 0,4 0-1 0,5-5 30 0,-5 5 7 16,1 0 1-16,4 8 0 0,0 0 16 0,4-12 0 0,1 0 0 0,-5 4 0 15,0 8 0-15,0 0 0 0,9-16 0 0,5 8 0 0,-5-5 8 16,5 9-8-16,-1-4 0 0,5 4 9 16,1-4 44-16,-1 0 9 0,5 8 2 0,-1-4 0 0,10 0-52 15,0 0-12-15,-5 12 0 0,1-8 0 0,-5-8 0 16,4 8 0-16,0 0 0 0,0-4 0 15,-4 0 54-15,0 4 8 0,0 4 2 0,0 0 0 0,-5 0-52 16,0 0-12-16,0 0 0 0,0 0 0 16,-4 0-202-16,0 4-43 0,-5 0-9 0,0 0-2 15</inkml:trace>
  <inkml:trace contextRef="#ctx0" brushRef="#br0" timeOffset="361">929 380 1497 0,'0'0'66'0,"9"4"14"0,4 0-64 0,-3-4-16 0,-1-4 0 0,4 0 0 0,-4 4 106 0,5-4 18 16,9 0 3-16,0 0 1 0,-5 4 0 0,-5 0 0 16,10 0 0-16,-5 0 0 0,5 0-52 0,0 0-9 15,-5 4-3-15,0-4 0 0,1-4-64 0,-1 4 0 16,-9 8 0-16,5-4-12 0,-10-8-9 0,-4 4-2 15,0 0 0-15,0 0 0 32,0 0-213-32,0 0-42 0,0 0-9 0,0 0-1 0</inkml:trace>
  <inkml:trace contextRef="#ctx0" brushRef="#br0" timeOffset="533">1038 538 1497 0,'0'0'66'0,"9"8"14"0,5-8-64 0,-1 4-16 15,-4 4 0-15,5 0 0 0,4-8 169 0,-4 0 31 0,-9-8 5 0,4 4 2 16,4 0-75-16,-4 4-16 0,5 0-2 0,-5 0-1 16,5-4-90-16,-1 0-23 0,1 0 0 0,0 4 0 15,-1-4-47-15,-3 0-13 0,-10 4-4 0,9-4-1049 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4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77 1476 0,'0'0'32'0,"0"0"8"0,0 0 0 0,0 0 1 0,0 0-33 0,0 0-8 0,0 0 0 0,0 0 0 16,10-12 84-16,-10 12 16 0,0 0 2 0,0 0 1 16,0 0-44-16,0 0-9 0,0-16-2 0,0 8 0 15,0 8-27-15,0 0-5 0,-10-16-2 0,6 8 0 16,-1 8-36-16,-4 0-7 0,5 4-2 15,-5-4 0-15,0-4 56 0,-5-5 11 0,5 5 3 0,0 0 0 16,-5 4-28-16,0 4-11 16,5 4 8-16,-4 5-8 0,3-1 10 0,1 0-10 0,0 4 12 0,0-4-12 15,0-4 9-15,0-4-9 0,4 0 0 0,-4 5 9 0,5 3-9 0,-1-4 8 16,1 0-8-16,4-8 8 0,0 0-8 0,0 0 0 16,-5 8 0-16,10 4 0 0,-5 4 8 0,4-4-8 15,1 1 8-15,-1-5-8 0,-4-8 13 0,0 0-2 16,9 12-1-16,0-4 0 0,-9-8 8 0,10 4 2 15,-1 0 0-15,-9-4 0 0,9 0-10 0,4 0-2 16,-3 4 0-16,3 4 0 0,-4 4 0 0,5-8-8 16,-5-8 12-16,0 8-4 0,5 4 0 0,-10 0 0 15,10-12 0-15,-9 4 0 0,4 9 0 0,0-1 0 16,-9-8 0-16,9 4 0 0,-9-4 2 0,4 8 0 16,1 0 0-16,-5-8 0 0,0 0-10 0,0 0 0 0,0 0 0 15,0 8-11-15,-5 0 11 0,1 0 0 16,-5 4 0-16,0 0 0 0,-5 1 8 0,0-1 4 0,1 0 1 0,-1 0 0 15,0-4-13-15,-4 0 0 0,5 0 0 0,-1 0 0 16,0 9 0-16,5-5 0 0,0 0 0 0,0 0 0 16,0-4 0-16,0-4 0 0,0 0 8 0,4 0-8 15,1 0 0-15,4-4 8 0,0 12-8 0,0-4 0 16,4 1 13-16,-4-9-3 0,0 0-1 0,0 0 0 16,0 0 9-16,0 0 2 0,0 0 0 0,9 12 0 15,0-4-6 1,5 0-1-16,-5 0 0 0,-9-8 0 0,14 0-1 0,-5-4-1 0,4 4 0 0,1 0 0 15,-5 0-11-15,5-4-9 0,-5 0 9 0,5 4-13 0,-5 0 13 16,4 4 12-16,-3-8-3 0,-1 4 0 16,-9 0-9-16,0 0 12 0,0 0-12 0,0 0 12 0,0 0-12 15,0 0 0-15,0 0-12 0,0 0 12 0,0 0-15 0,-9 0 5 16,-1 8 1-16,-3 0 0 0,-1-4 9 16,-4 8 0-16,4-4 0 0,5 4 8 0,-9 5-8 15,4-5 0-15,1 4 0 0,-1 0-8 0,5 0-9 0,0 5-2 16,0-1 0-16,4 0 0 0,-4-4 19 0,4 5 0 15,10-1 0-15,-5-4 0 0,0 0 12 0,0 0 5 16,5 0 2-16,4 5 0 0,0-1-11 0,0 0-8 16,0-4 12-16,-5 1-12 0,6-1 31 0,-1 0-1 15,0 0 0-15,0 0 0 0,0-4-5 0,0 9-1 16,0-9 0-16,0 0 0 0,-4-4-10 0,9 0-2 0,-10 0-1 16,10 0 0-16,-5 0-11 0,0 1-9 0,0-5 9 15,0 4-13-15,0-4 13 0,0 0-12 0,0-4 12 16,1 0-1280-16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6.8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187 198 2188 0,'0'0'48'0,"0"8"11"0,-5 5 1 0,5-1 1 0,0 4-49 0,-9 4-12 15,5-4 0-15,-6 9 0 0,1 3 105 0,0-4 19 16,-4-4 3-16,3 5 1 0,-8-5-103 0,5 4-25 15,-1-4 0-15,5 1 0 0,-9-5 0 0,9-4-12 16,-1 4 0-16,1-4 1 0,0 0 11 0,0-3 16 16,9-9-4-16,0 0-1 15,0 0-250-15,5 12-49 0</inkml:trace>
  <inkml:trace contextRef="#ctx0" brushRef="#br0" timeOffset="204">414 178 1728 0,'0'0'38'0,"0"0"8"0,0 0 2 0,0 0 0 0,0 0-39 0,0 0-9 0,0 0 0 0,9 12 0 15,1-4 53-15,-6 4 9 0,-4-12 2 0,0 0 0 16,0 0-52-16,0 0-12 0,9 9 0 0,0-1-577 15,0-8-119-15</inkml:trace>
  <inkml:trace contextRef="#ctx0" brushRef="#br0" timeOffset="377">683 215 1036 0,'18'0'23'0,"-13"-5"5"0,-1 1 0 0,5-4 1 0,1 0-29 0,-1 4 0 16,4 4 0-16,-4-4 0 0,-9 4 0 0,5-4 0 0,4 0 0 15,-4 0 0-15</inkml:trace>
  <inkml:trace contextRef="#ctx0" brushRef="#br0" timeOffset="551">1038 158 882 0,'0'0'39'0,"9"4"8"0,-9-4-38 0,0 0-9 0,9 4 0 0,0 0 0 0,1-4 19 0,-1 4 1 16,0-8 1-16</inkml:trace>
  <inkml:trace contextRef="#ctx0" brushRef="#br0" timeOffset="740">1466 190 864 0,'0'0'76'0,"0"0"-60"15,9 0-16-15,-9 0 0 0,0 0 144 0,0 0 25 0,0 0 6 16,0 0 1-16,0 0-90 0,0 0-18 0,9-4-3 16,5 4-1-16,-14 0-51 0,14 0-13 0,-1-4 0 0,5 0-509 15,1-4-105-15</inkml:trace>
  <inkml:trace contextRef="#ctx0" brushRef="#br0" timeOffset="928">1849 130 288 0,'0'0'12'0,"9"-5"4"0,4 10-16 0,-8-5 0 0,4-13 0 0,0 5 0 16,0 0 271-16,0-4 51 0,0 8 10 0,0 0 3 0,-9 4-213 0,0 0-42 16,5-4-9-16,4 0-2 0,0 0-41 0,-9 4-9 15,0 0-2-15,9 0 0 0,0-4-25 0,-9 4-6 16,10 12-1-16,-1-8 0 15,-9-4-182-15,9 4-37 0</inkml:trace>
  <inkml:trace contextRef="#ctx0" brushRef="#br0" timeOffset="1133">2231 45 633 0,'0'0'28'0,"0"0"6"0,0 0-34 0,9 8 0 0,5 0 0 15,-1 4 0-15,1-4 344 0,0 0 61 0,-1-8 13 0,1 0 2 16,0 4-276-16,-1-8-55 0,1 4-11 0,-5 0-2 16,0 0-37-16,-9 0-7 0,0 0-2 0,0 0 0 15,0 0-30-15,0 0 0 0,9 4 0 0,-9-4 0 16,-4-8-159-16,-1 0-28 0,5 0-5 0</inkml:trace>
  <inkml:trace contextRef="#ctx0" brushRef="#br0" timeOffset="1447">2850 0 748 0,'0'0'67'0,"0"0"-54"16,5 8-13-16,-1 4 0 0,1-4 169 0,-5 9 31 15,-5 3 7-15,1 4 1 0,-5 4-34 0,-1 5-6 16,1 3-2-16,-4 1 0 0,-1-1-78 0,0 0-16 0,1 1-4 16,-5-1 0-16,4-3-36 0,0-5-8 0,-4 0-2 0,9-7 0 15,-5-1-22-15,5-4 0 0,0 0 0 0,0-8 0 16,9-8-104-16,0 0-24 15,0 0-6-15,0 0-502 0,0 0-100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22.9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202 826 864 0,'0'0'76'0,"0"0"-60"0,0 0-16 0,-14 4 0 16,5-4 193-16,-5 0 36 0,5 0 7 0,-5-4 2 16,5 0-138-16,-4-4-27 0,-1 4-5 0,5-4-2 15,0-9-2-15,-5-3 0 0,1 4 0 0,3-4 0 16,1 0-51-16,-4-5-13 0,4 5 0 0,4-4 0 15,0 4 0-15,1-9 0 0,-1 1 0 0,5-4 0 16,0 3 0-16,0-3 0 0,5-5 0 0,-5 1 0 16,4 0 0-16,1 3 0 0,-5 1 0 0,5 3 0 15,-1 1 0-15,1 4 0 0,-1 4 0 0,5 3 0 16,-4 5 0-16,-1-4 0 0,1 0 0 0,0 4 0 16,-5 4 0-16,4 0 0 0,-4 8 0 0,0 0 0 15,0 0-48-15,9 0-13 0,-4-9-3 16,-5 9 0-16</inkml:trace>
  <inkml:trace contextRef="#ctx0" brushRef="#br0" timeOffset="660">484 733 172 0,'0'0'16'0,"0"0"-16"16,0 0 0-16,0 0 0 0,0 0 275 0,0 0 52 0,0 0 10 0,14 4 3 15,-14-4-152-15,9-4-29 0,-5-4-7 0,5 0 0 16,-4 0-67-16,-1-1-13 0,1-3-2 16,0 4-1-16,-1-4-4 0,1 0-1 0,4-4 0 0,-5 4 0 15,1 4 0-15,4-1 0 0,-4-3 0 0,4-8 0 16,0-4-64-16,-5-9-9 0,10 5-4 0,-5 0-1 16,0 8 14-16,5-5 0 0,0 1 0 0,-5 0 10 15,4 7 0-15,-4-3 0 0,0 0 0 0,1 4 0 16,3 12-10-16,-8-8 0 0,4 4 0 0,-5-1 0 15,-4 9-8-15,5-4-4 0,4-4-1 0,-9 8-764 16,0 0-153-16</inkml:trace>
  <inkml:trace contextRef="#ctx0" brushRef="#br0" timeOffset="958">448 324 288 0,'0'0'25'0,"0"0"-25"15,0 0 0-15,0 0 0 0,0 0 284 0,0 0 52 0,4 4 11 0,-4-4 1 16,5-4-172-16,-1 4-36 0,1 4-6 16,4 4-2-16,0-4-16 0,0 4-4 0,5-4-1 0,-1 9 0 15,1 3-38-15,0 4-7 0,-1 0-2 0,1 0 0 16,9 5-39-16,-5-1-8 0,0 0-1 0,-4-7-1 15,4-1-2-15,-4-8 0 0,-1 4 0 0,1 4 0 16,-5-4-33-16,0 0-6 0,5 1-2 0,-5-1 0 16,0 0-80-16,-4-8-16 15,4 0-3-15</inkml:trace>
  <inkml:trace contextRef="#ctx0" brushRef="#br0" timeOffset="1382">1140 769 979 0,'0'0'87'0,"0"0"-70"0,0 0-17 0,0 0 0 16,0 0 221-16,4-4 41 0,-4-4 8 0,0 0 2 16,0 0-167-16,0 0-33 0,0 0-6 0,-4-4-2 15,-1-1-51-15,0-3-13 0,5 8 0 0,-4-8 0 0,-1 0 0 16,1 0 0 0,4-1 0-16,-5 1 0 0,1 0 0 0,4 4 0 0,0-4 0 0,0 4 0 15,0-5-100-15,0 1-22 0,0-12-5 0,0 28-1 0</inkml:trace>
  <inkml:trace contextRef="#ctx0" brushRef="#br0" timeOffset="1585">1390 656 1497 0,'0'20'66'0,"0"-12"14"0,-5 4-64 0,1-3-16 0,-1 7 0 15,1 0 0-15,-1 4 106 0,1-4 18 0,-1 5 3 16,1-1 1-16,-6 0-52 0,6-4-9 16,-1 0-3-16,1 1 0 0,-1-5-51 0,5 0-13 0,-4-4 0 15,4-8 0 1,0 0-100-16,0 0-22 0,0 0-5 0,9-4-1 0</inkml:trace>
  <inkml:trace contextRef="#ctx0" brushRef="#br0" timeOffset="2041">1704 656 972 0,'0'0'43'0,"0"0"9"0,0 0-42 0,0 0-10 16,0 0 0-16,0 0 0 0,0 0 68 0,0 0 11 15,0 0 2-15,0 0 1 0,0 0-14 0,0 0-4 0,0 0 0 16,0 0 0-16,0 0 0 0,0-8 0 0,0 0 0 0,0 8 0 15,0 0 0-15,0 0 0 0,0 0 0 0,5-8 0 16,-1 0 0-16,1-1 0 0,-5 1 0 0,0 8 0 16,0 0-19-16,9-12-4 0,-5-4-1 0,6 8 0 15,-10 8-17-15,9-8-4 0,0-8-1 0,0 4 0 16,0 3-10-16,0 1-8 0,5-4 12 0,-1-4-12 16,-4 8 35-16,5-4 0 0,0-4 0 0,-5-1 0 15,5 5-7-15,-5 0 0 0,0 4-1 0,4 0 0 0,-8-4-27 16,9 4 8-16,-10-4-8 0,5 8 0 0,-9 4 23 0,0 0-1 15,0-5 0-15,0 5 0 0,0 0-22 0,0 0-13 16,0-8 1-16,0 8-790 16,0 0-158-16</inkml:trace>
  <inkml:trace contextRef="#ctx0" brushRef="#br0" timeOffset="2875">1672 126 1036 0,'0'0'23'0,"0"0"5"0,0 0 0 0,0 0 1 0,0 0-29 0,5 8 0 0,-5 4 0 0,0 0 0 0,0 4 57 16,-5-3 6-16,1 3 1 0,-1 0 0 0,5-4 51 0,-4 4 10 15,-1 4 3-15,0 5 0 0,5 3-59 0,0-4-11 16,-4-7-2-16,4-1-1 0,0 12 13 0,4 0 4 15,1 1 0-15,0-5 0 0,-5 4-6 0,4-7-1 16,1-1 0-16,4-8 0 0,-5-4-52 0,1 0-13 16,-1 0 0-16,-4-8 0 0,0 0 54 0,0 0 8 15,0 0 2-15,14 0 0 0,-5-4-52 0,0-4-12 16,0-4 0-16,5 8 0 16,0 0-48-16,-5-4-13 0,4-8-3 0,-3 3 0 0,-1 5 52 0,0-4 12 15,0 4 0-15,0-4 0 0,5-4 20 0,-5 4 8 16,4-1 0-16,-3-3 1 15,-1-8-46-15,0 0-10 0,0 12-1 0,0-9-1 0,0-7 46 0,-4 8 10 0,4 0 1 16,-5 7 1 0,1-3-46-16,-5 4-10 0,4 4-1 0,-4-4-1 0,5 8 45 0,-5 4 8 0,0 0 3 0,0-4 0 15,0-4-27-15,0 0 0 0,0-1 0 0,0 1 0 16,5 4 0-16,-5 4 8 0,0 0-8 0,0 0 0 16,0 0 8-16,0 0-8 0,0 12 0 0,0 1 8 15,0-1-8-15,0 8 8 0,0 0-8 0,-5 9 8 16,0 3 0-16,1 0 0 0,-1 5 0 0,1-1 0 0,-5 5 4 15,0-1 1-15,-1 9 0 0,1-9 0 16,0-8-5-16,-4 5 0 0,-1 3-8 0,0-3 12 0,1-1-12 0,-1-7 0 16,-4 3 0-16,4-8 0 0,0 0 0 0,1-3 0 15,-1-1 0-15,0-4 0 0,10-4 0 0,-1 0 0 16,-4-3 0-16,5-5 0 0,-1 4 0 0,5-8 0 16,0 0 0-16,0 0 0 0,-4-8 0 0,4 8 0 15,0 0 0-15,0-13 0 0,0 1 0 0,0-4 0 16,-5 4 0-16,5 0 0 0,0 0 0 0,5-5 0 15,-5 1 0-15,9 4 0 0,0-4-11 0,0 0-5 16,0-4 0-16,0 3-1 0,0 1 17 0,5 4 0 16,4 0 0-16,-4 0 0 0,-1-4 10 0,1 3 6 15,0 1 0-15,4 4 1 0,-4 0-17 0,-1 4 0 16,5-4 0-16,-4 0 0 0,0 4 0 0,-1-4 0 16,1 8 0-16,0 0 0 0,-1 0 0 0,1 0-19 0,0 4 4 0,-1 0 1 31,1 4-112-31,-5-4-22 0,0-4-5 0,5 0-1 0</inkml:trace>
  <inkml:trace contextRef="#ctx0" brushRef="#br0" timeOffset="3112">2173 810 1497 0,'0'0'32'0,"0"0"8"16,0 0 0-16,0 0 4 0,0-8-36 0,0 0-8 0,5-1 0 0,-5-3 0 0,0 4 53 0,4-4 9 16,-4 0 2-16,0-4 0 0,0-4 0 0,5-1 0 15,-5 5 0-15,9 4 0 0,-9-4-52 0,4 0-12 16,1 3 0-16,-1 1 0 0,1 4 8 0,4-4-8 16,-4-4 11-16,-1 4-887 0</inkml:trace>
  <inkml:trace contextRef="#ctx0" brushRef="#br0" timeOffset="3363">2524 700 864 0,'0'0'76'0,"9"0"-60"0,0 0-16 16,4-4 0-16,-8 0 164 0,4-4 29 0,0-4 7 0,0-4 0 15,-4 0-128-15,4 0-27 0,0-1-5 0,-4-7 0 16,-1-4 18-16,1-5 4 0,-1 5 1 0,-4 0 0 0,0-1-50 16,0 5-13-1,0-4 0-15,-9-9 0 0,-4 1 0 0,3 0 0 0,-3 3 0 0,-1 1 0 0,0-1 17 16,-4 1-1-16,5 0-1 0,-1-1 0 0,-4 9-24 16,4 4-5-16,0 0-1 0,1 11-572 15,-1 1-114-15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30.8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233 652 1036 0,'0'0'46'0,"0"0"10"0,0 0-45 0,0 12-11 0,0-12 0 0,-5 8 0 0,1 0 104 15,4-8 20-15,-5 8 3 0,-4 4 1 0,4 1-52 16,-4-5-9-16,0 0-3 0,0-4 0 0,-5-4-7 0,5 4-1 16,-4 0-1-16,3-4 0 0,-8-4-37 0,0-4-7 15,9 8-2-15,-5-4 0 0,1 0-9 0,3-8 0 16,1 3 0-16,5-3 0 0,-1 4 40 15,1-4 5-15,-1-8 2 0,1 8 0 16,-1-4-12-16,1-1-3 0,-1-3 0 0,0 4 0 0,5-4-12 0,0-1-2 16,0-3-1-16,0 0 0 0,0 4-9 0,5-1-8 15,0 1 9-15,-1 0-9 0,1 0 28 0,-1 4-1 16,1-5 0-16,-1 9 0 16,5-4-73-16,0 4-14 0,-4-4-4 0,4 4 0 15,0 3-153-15,-9 9-31 0,18-16-7 0,-18 16-1 0</inkml:trace>
  <inkml:trace contextRef="#ctx0" brushRef="#br0" timeOffset="330">474 624 1267 0,'0'0'56'0,"0"0"12"0,0 0-55 0,0 0-13 0,0 0 0 0,0 0 0 0,0 0 54 0,0 0 8 16,0 0 2-16,4-4 0 0,-4 4 51 0,5-9 10 16,4-3 3-16,-4 4 0 0,4-4-103 0,0-4-25 15,-5 4 0-15,6-4 0 0,-6-1 56 0,5-3 7 16,0 0 1-16,0 4 0 15,1 0-52-15,3-1-12 0,1 5 0 0,-5 0 0 16,5-4 0-16,-5 4 0 0,0 0 0 0,0-5 0 0,-5 1 0 0,6 4 0 16,-6 4 0-16,1 0 0 15,-5 4-72-15,0-4-16 0,-5-4-4 0</inkml:trace>
  <inkml:trace contextRef="#ctx0" brushRef="#br0" timeOffset="519">397 344 1324 0,'0'0'118'0,"9"12"-94"0,-5-3-24 0,5 3 0 15,-4 0 145-15,4-8 25 0,-9-4 5 0,14 8 1 16,-1 4-90-16,1 0-18 0,4-4-3 0,0 9-1 16,-4-5 0-16,4 0 0 0,-4 4 0 0,0-8 0 15,-5 4-51-15,9 0-13 0,0 1 0 0,-4 3 0 16,-5-8-48-16,4 8-13 0,1-4-3 0,0 0-614 15,-10-8-123-15</inkml:trace>
  <inkml:trace contextRef="#ctx0" brushRef="#br0" timeOffset="911">861 559 633 0,'0'0'56'15,"0"0"-44"-15,0 0-12 0,0 16 0 0,0 8 143 0,-5-8 26 16,5-3 6-16,-4-1 1 0,4 0-39 0,-5 0-7 16,5 0-2-16,0 0 0 0,0 9-58 0,0-5-12 15,-4-4-2-15,4-12-1 0,0 0-37 0,0 0-7 0,0 0-2 0,0 0 0 16,0 0-9-16,0 0 0 0,0 0 0 0,0 0 0 16,0 0 11-16,0 0 0 0,9-8 0 0,-9 8 0 15,0 0-11-15,0 0 0 0,9-8 0 0,0-4 0 16,0-1-14-16,-4-3 5 0,-1 4 1 0,5 0 0 15,-4 0 8-15,4 0 8 0,-4-9-8 0,4 9 11 16,0 4-11-16,0-4 0 0,-5 0 0 0,6 4 8 16,-1 0-8-16,0 0-11 0,-9 8 3 0,9 0 0 15,0 4 8-15,0 0 0 0,0-4 0 0,-4 8 0 0,-1-4 0 16,1 4 0-16,4 0 0 0,-5 0 0 0,-4-8 49 16,0 12 12-16,0 4 3 0,0 1 0 0,5-1-52 15,-10 4-12-15,5-8 0 0,0 8 0 31,0-3-151-31,0-1-33 0,0 0-6 0</inkml:trace>
  <inkml:trace contextRef="#ctx0" brushRef="#br0" timeOffset="1131">1284 713 990 0,'0'28'44'0,"0"-12"8"0,-4 0-41 0,4 1-11 0,0 3 0 0,-5-4 0 16,1 0 53-16,4-4 9 16,0 0 2-16,-5 1 0 0,5-5-52 0,0-8-12 0,0 0 0 0,0 0 0 15</inkml:trace>
  <inkml:trace contextRef="#ctx0" brushRef="#br0" timeOffset="1743">1621 259 1166 0,'0'0'52'0,"0"0"10"0,-4 13-50 0,-1 3-12 16,5 4 0-16,-4-4 0 0,-1 4 93 0,0 1 16 15,1-1 3-15,4 0 1 0,0 0-56 0,0-4-11 16,0 5-2-16,4-5-1 0,-4 0-4 0,10 0-1 16,-6-4 0-16,5 1 0 0,-4-9-12 0,4 4-2 0,5 0-1 0,-5-4 0 15,4-4-10-15,-4 0-1 16,-9 0-1-16,10-4 0 0,-1-4-11 0,4-4 0 15,-4 3 0-15,0-3-11 0,1 0 11 0,-1 0 0 0,-5 0 0 0,5 0 0 16,0 0 0-16,-4 4 0 0,4-9 0 0,-4 9-8 16,4-8-6-16,0 8-1 0,-5 0 0 0,6 0 0 31,-6 0 3-31,1 4 0 0,-1-4 0 0,-4 8 0 0,0 0 12 0,0 0-9 0,0 0 9 0,0 0-8 16,0 0 8-16,0 0 0 0,5 12 0 0,-5 0-8 15,4 4 31-15,-8 0 6 0,4-4 2 0,0 5 0 16,0-1-47-16,0 4-8 0,4 0-3 0,-4 9 0 15,0-1 43-15,5-4 9 0,-10 0 2 0,5 1 0 16,0 3-15-16,0 0-2 0,-4-3-1 0,4 3 0 0,0-8-1 16,-5 9 0-16,1-1 0 0,4-4 0 15,-5-8-8-15,1 5 0 0,4-1 0 0,-5-8 0 0,0-4 0 16,1 4 0 0,-5-4 0-16,9-8 0 0,-5 4 0 0,5-4-11 0,-9 0 3 0,0 0 0 15,9 0-1-15,-9-4 0 0,0-4 0 0,4-4 0 0,1 4-12 0,-1 0-3 16,1 0 0-16,-1 0 0 0,5-4 12 0,0-1 3 15,5 5 0-15,4-4 0 0,-5 0 9 0,5 0 0 16,0 4 0-16,5 0 0 0,0-4 0 0,-1 3 0 16,6 5 0-16,-1-4 0 0,0-8 29 15,0 4 2-15,1 4 0 0,-1 4 0 0,4 4-31 0,1 0-12 0,-5-8 1 16,1 8 0-16,3 4 11 0,-8 0 16 0,0-4-4 16,4 8-588-16,-4-4-116 15</inkml:trace>
  <inkml:trace contextRef="#ctx0" brushRef="#br0" timeOffset="2136">2277 624 806 0,'0'0'72'0,"0"0"-58"16,0 12-14-16,0-4 0 0,0-8 168 0,0 12 32 15,0 4 5-15,0 0 2 0,-5 1-75 0,1-1-16 16,4 0-2-16,-5 0-1 0,1 8-65 0,4-3-14 16,-5-5-2-16,5 0-1 0,-4 4-17 0,4-8-3 15,0-4-1-15,0 5 0 0,0-5-10 0,0-8 0 16,0 0 0-16,0 0 8 0,0 0-8 0,0 0 0 16,0 0-12-16,4-8 12 0,-4 8 0 0,9-13 0 15,5 1 0-15,-5-4 0 0,-5 0-9 0,6 0 9 16,-1 8 0-16,0-4 0 0,-5-1 0 0,5 1 0 15,1 4 0-15,3 0 0 0,-13 8 0 0,9-8 0 16,0 4 0-16,5 0 0 0,-9 0 0 0,4-4 0 16,0-4 0-16,0 8 9 0,-9 4-9 0,9 0 0 15,-4-5 9-15,8 5-9 0,-8 0 10 0,-5 0-2 0,9 9-8 16,-5 3 12-16,1-4 0 0,0 4-1 0,-5 0 0 16,0 4 0-16,0 5-11 0,-5-1 0 0,5 4 0 15,0 0 0-15,-5-3-12 0,5-5-7 0,0 0-1 16,-4 0-1-16,4-8-169 15,0 0-34-15</inkml:trace>
  <inkml:trace contextRef="#ctx0" brushRef="#br0" timeOffset="2466">2791 968 1558 0,'0'0'34'0,"0"0"7"0,0 0 2 0,0 0 1 0,0 0-35 16,14-4-9-16,-5-1 0 0,0 1 0 0,-9 4 61 0,9-8 11 15,-4-4 1-15,4 0 1 0,-5 0-34 0,-4-8-6 16,5-5-2-16,0 1 0 0,-5 0-7 0,0 0-1 15,-5-5-1-15,0-3 0 0,1-1-33 0,4 1-6 0,-9 0-2 0,0-5 0 16,0-7 18-16,-5 3 0 0,5 1 0 0,-5 3 0 16,-4 1 0-16,4 0 0 0,5-5 0 15,0 9 9-15,0 7-19 0,0 1-4 0,4 0-1 0,1 4 0 16,-1 8-53 0,1-1-12-16,4 1-1 0,0 12-690 0</inkml:trace>
  <inkml:trace contextRef="#ctx0" brushRef="#br0" timeOffset="4005">3224 939 1036 0,'0'0'23'0,"0"0"5"0,0 0 0 0,0 0 1 16,0 0-29-16,9-4 0 0,0 4 0 0,5-4 0 16,-5 4 124-16,-5 0 18 0,5 0 4 0,5-4 1 0,-5 4-51 0,0-4-9 15,5 4-3-15,0-4 0 0,-5 4-16 0,0-4-3 16,5 0-1-16,-5-4 0 0,4 4-16 0,1 4-3 16,0-8-1-16,-5 4 0 0,0-4-28 0,4-1-7 15,-8-3-1-15,0 4 0 0,-1 0-8 0,1 0 0 16,-1 4 0-16,1-8 0 15,-1 4-20-15,-4 8-5 0,5-8-2 0,-5 8 0 0,-9-4 43 0,0-4 9 0,0-1 2 16,-1 5 0 0,1-4-43-16,0 4-9 0,-4 0-2 0,-1 0 0 0,5 0 27 0,-5 0 0 15,1-4 0-15,-1 0 0 16,0 4-56-16,5 4-7 0,0-4-1 0,0 0 0 16,4-8 0-16,-4 12 0 0,9 0 0 0,0 0 0 0,-4-9 52 0,-1 5 12 0,5-4 0 0,-4 4 0 15,4 0 0-15,0 4 0 0,0 0 0 0,9-8 0 16,-9 4 0-16,4-4 0 0,5 0 0 0,0 0 0 15,1 4 0-15,-1-4 0 0,-5 0 0 0,10 4 0 16,-5-5 48-16,0 5 13 0,0-4 3 0,0 0 0 16,5-4-52-16,-5 4-12 0,5 4 0 0,-1-4 0 15,1 0 0-15,-5-4 0 0,0 4 0 0,0-5 0 16,-4 1 54-16,4 4 8 0,5 8 2 0,-14 0 0 16,-5-8-52-16,1 0-12 0,4 8 0 0,0 0 0 15,0 0-40-15,-5-4-10 0,-4 0-2 0,4 0-1 0,-4 4 44 16,0-4 9-16,0 0 0 0,-5 4 0 0,10-4 0 0,-5 4 0 15,0-8 8-15,9 8-8 0,0 0 0 0,0 0 0 16,-5-4 0-16,5 4 0 0,0 0 0 0,0 0 0 16,-5-5 0-16,5-3 0 0,0 0 0 0,0 8 0 15,0 0 0-15,0-8 0 0,0 0 0 0,5 0 11 16,-5 8-11-16,9-4 10 0,-4-4 8 0,-5 8 2 16,4-8 0-16,1 0 0 0,-1 0-4 0,1-1 0 15,-5 1 0-15,4 0 0 0,-4 8-3 0,5-8-1 16,0-4 0-16,-5 4 0 0,0 8-4 0,4-8-8 0,-4 0 11 15,0 8-11 1,0 0 14-16,0 0-4 0,0 0-1 0,0-8 0 0,-4-4-9 0,4 12 10 16,0 0-10-16,0 0 10 0,4-13-10 0,1 5 10 0,-10 0-10 0,5 8 10 15,5-8-31 1,-5-4-7-16,-5 4 0 0,5-4-1 0,0-4 29 0,0 7 0 0,0-3 0 0,0 12 0 16,0 0 0-16,5-8 0 0,-10 0 0 0,5 8 0 15,0-8 28-15,0 8 11 0,-9-8 2 0,0 0 1 16,0 0-32-16,-5-4-10 0,0 4 0 0,1-5 0 15,-5 5 23-15,4-4-3 0,0 8 0 0,5 0 0 0,-4-8-29 0,-1 4-7 16,5 8 0-16,4 0-1 0,1-8 17 0,-5 4-8 16,4-4 8-16,5 8 0 0,-5 0-8 0,5 0 8 15,0 0 0-15,0 0 0 0,-9-9-8 0,9 5 8 16,-4-4 0-16,4 8 0 16,0 0-39-16,0 0-1 0,0 0 0 0,0 0 0 31,0 0-121-31,0 0-25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8:53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1470 12 345 0,'-4'-8'31'0,"4"8"-31"16,-9 0 0-16,9 0 0 0,0 0 108 0,0 0 16 15,-10-4 4-15,6 4 0 0,4 0-89 0,-9 0-18 16,0 0-3-16,0 4-1 16,4-8-27-16,5 4-6 15,-9 4 0-15,9-4-1 0,-9 0 36 0,9 0 7 0,-9 12 2 0,4-4 0 0,-8 0-19 0,-1-4-9 16,5 8 10-16,4 0-10 0,-4 1 29 0,0 3 0 15,-9 0 0-15,4 0 0 0,5 0 16 0,0 1 3 16,0 7 1-16,0-8 0 0,0 0 2 0,-1 4 0 0,1-3 0 16,0 3 0-16,9-4-17 0,0 0-3 15,0-4-1-15,9 5 0 0,-4-1 27 0,-1-4 6 0,1-4 1 16,-5-8 0-16,0 0-52 0,0 0-12 0,0 0 0 0,0 0 0 16,0 0 54-16,5 12 8 0,-5-12 2 15,9 8 0-15,0-4-52 0,-9-4-12 0,0 0 0 0,0 0 0 16,0 0-16-16,0 0-7 0,-5 12-1 0,1-3 0 15,-1 3 24-15,1-4 0 0,-6-4 0 0,-3 4 0 16,-5 0 0 0,4-4 0-16,-9 8-9 0,10-8 9 0,-1 8 17 0,-4-4 7 15,4 5 2-15,-4-5 0 0,4 4-26 0,-4 0 0 0,4 0 0 32,1 4 0-32,-1-4-11 0,5 5-7 0,0-1-2 0,4-4 0 0,1-4 20 0,-1 0 0 0,5 0 11 0,0 0-11 0,0 0 14 15,5 1-4-15,-5-1-1 0,4-4 0 0,1 4-9 0,-5 4 10 16,4-4-10-1,1 0 10-15,-5-4-10 0,0-4 0 0,0 0 0 0,0 8 0 0,-5-4 27 0,5 4 3 16,-4-4 1-16,4 0 0 0,0-4-31 0,-5 5 0 16,1-1 0-16,-1 0 0 0,1 4 0 0,-1-4 0 15,-4 0 0-15,4 4 0 0,-4-4 0 0,5 8 0 16,-1-4 0-16,1 0 0 0,-6 0 0 0,1 4 0 16,5-3 0-16,-5 3 0 0,4 4 9 0,1 0-9 0,-6 0 8 15,6 0-8-15,-5 1 12 0,4 3-4 16,-4 0 0-16,5-4 0 0,-10 1 7 0,9 3 1 15,1 0 0-15,-1-4 0 0,1 4-16 0,-1-7 11 0,-4 3-11 16,5-4 10-16,4-4-10 0,-5 0 0 0,5-4 0 16,-5 4 0-16,5-8 0 0,0 0 0 0,0 4 0 15,0-4 0-15,0 0 0 0,0 0 0 0,0 0 0 0,0 0 0 16,0 0 0-16,0 0 0 16,0 0 0-16,0 0 0 15,0 4 0-15,-4 0 0 0,4 0 0 0,-5 0 0 16,10 5 0-16,-5-1 0 0,-5-4 0 0,5 4 0 15,-4 0 0-15,4 4 0 0,0-8 0 0,-5 4 0 16,5 0 53-16,0 0 9 0,0-8 2 0,-4 8 0 16,4 1-52-16,0-1-12 15,-5 0 0-15,1-4 0 0,-6 4 0 0,6 0 0 0,-1 0 0 0,1 0 0 16,-5-4-19-16,4 8-6 0,-4-4-2 16,0 5 0-16,4-5 27 0,-4 4 0 0,0-4 0 0,5 4 0 0,-6-4 0 0,6 4 0 15,-1 0 0-15,1 1 0 0,-1-1 0 16,-4 0 0-16,5 0 0 0,-1 0 0 0,1 0 0 15,-1 0 0-15,5-4 0 0,-5 5 0 0,5-5 21 0,0 4 3 16,-4 0 1-16,4 0 0 0,-5 0-25 0,5-4-16 16,-4 5 3-16,-1-9 0 0,1 4 13 0,-1-4 0 15,-4 4 0-15,9 0 0 0,-9-4 10 0,4 4 2 16,1-8 0-16,-5 4 0 0,0 0-12 0,-1-4 0 16,1 4 0-16,5-4 0 0,4 0 0 0,-9 0-12 15,0 0 2-15,-1 0 1 0,6 0 9 0,4 0 12 0,0 0-2 16,0 0-1-16,-14 4-9 0,5 0 0 15,9-4 0-15,-4 8 0 0,-5 0 0 0,4 1 0 0,0 3 0 16,1 0 0-16,-1-4 0 0,5 4 0 0,0 0 0 16,-4 0 0-16,4 0 0 0,0 1 0 0,-5-5 0 0,1 0 0 15,-1 0 0-15,5 0 0 0,9 0-12 16,-4 0 12-16,-5 0-8 0,0 0 8 16,-5-4 0-16,-4 5 0 0,5-5 0 0,-6 0 0 0,6 4-9 0,-5-4 9 15,0 0 0-15,0 4 0 0,4-4 0 0,0 0 0 16,5-4 0-16,-4 8 0 0,-5 0 0 0,4 0 0 15,-4 0 0-15,5 0 0 0,4 1 0 0,-5-1 0 16,5 0 0-16,-5 4 8 0,1 0-8 0,-1 0 0 0,1 0 0 16,-5-4 0-16,4 9 0 0,-4-5 0 0,4 0 0 15,-4 4 8-15,0-4-8 0,0 0 0 0,0 0 0 16,0 1 8-16,4-1-8 0,-4-4 0 0,5 4 0 16,-1-4 0-16,1 0 0 0,-1 0 0 15,5 0 0-15,0-4 0 0,-4 5 0 0,-1-1 0 0,5-4 0 0,0-4 0 16,-5 12 0-16,5-12 0 0,-4 8 0 0,4-8 0 15,0 8 0-15,0-8 0 0,0 12 0 0,0-12 0 16,-5 8 0-16,5-8 0 0,-4 12 0 0,4-12 0 16,0 0 0-16,-5 4 0 0,5-4 0 0,0 13 0 15,-4-9 0-15,-1 4 0 0,-4-4 0 0,9-4 0 16,0 0 0-16,0 0 0 16,0 0-9-16,-5 4 9 0,-4-4 0 0,0 0-9 0,0 0 9 0,-5-8-8 0,5 4 8 15,0 0-8-15,9-5 8 0,-4 1 0 0,-5-4 0 0,0 0 0 16,4 0 0-16,0 4 0 0,1-4 0 0,-1 4 0 15,-4 0 0-15,0-1 0 0,5 1 0 16,-6 0 0-16,6 4 0 0,4 0 0 0,-5 0 0 0,-4 0 0 16,9 4 0-16,0 0 0 0,0 0 0 0,0 0 0 15,-4 0 0-15,4 0 8 0,0 0-8 0,0 0 0 16,0 0 8-16,0 0-8 0,0 0 8 0,0 0-8 16,13 12 12-16,-8 0-3 0,-5 5 0 0,4-1 0 15,1-4-9-15,0 4 0 0,-5-4 0 0,4 4 0 0,5 5 0 16,-4-9 0-16,-5 0 0 0,0-12 0 15,4 16 0-15,1-4 0 0,-5-12 0 0,0 12 0 0,-5 1 0 16,5-13 0-16,0 0 0 0,0 0 0 0,0 0 0 0,0 0-9 16,23 4 9-16,-9 4 0 0,-14-8 0 15,9 0 0-15,4 0 0 0,1 0 0 0,0-4 0 0,-1 0 16 16,10 4-2-16,-5 0 0 0,1 0 10 16,3 0 3-16,-3 0 0 0,3 0 0 0,1 0-6 0,0-4-1 15,0 4 0-15,-5-5 0 0,-4 5-12 16,-1 0-8-16,1-4 8 0,-14 4-8 0,0 0 0 0,0 0 0 15,0 0 0-15,9 0 0 16,0-4-53-16,-9 4-9 0,0 0-2 0,0-4-1049 0</inkml:trace>
  <inkml:trace contextRef="#ctx0" brushRef="#br0" timeOffset="2255">2435 20 1036 0,'0'0'46'0,"0"0"10"0,0 0-45 0,0 0-11 0,0 0 0 0,0 0 0 15,0 0 104-15,0 0 18 0,10 4 4 0,-1 0 1 16,-5 0 1-16,-4-4 1 0,5 8 0 0,-1 0 0 0,-4-8-103 15,5 8-26-15,-1 1 0 0,6-1 0 0,-6 4 64 0,1 0 8 16,-1 0 2-16,5 0 0 0,-9-12-46 0,9 8-8 16,0 4-3-16,-4 5 0 15,4-5-35-15,0 0-7 0,5 0-2 0,-5 0 0 0,5 4 47 0,-1-8 10 16,1 5 2-16,-5-1 0 0,5-8-32 0,-1 4 0 16,-3-4 0-16,-10-4 0 0,13 8 0 0,1-4 0 15,-1 4 0-15,-13-8 0 16,0 0-27-16,14-4-1 0,-14 4-1 0,14 4 0 0,-14-4 29 0,0 0 0 15,0 0 0-15,9 4 0 0,5 0 0 0,-1 8 0 16,-13-12 0-16,9 8 0 0,-9-8 19 0,9 9 9 16,1 3 3-16,3-4 0 15,-8 0-50-15,4 4-9 0,0 0-3 0,5 0 0 0,-5 0 31 0,0 1 0 0,0-5 0 0,5 4 0 16,-10 0 0-16,5 0 0 16,0-4 0-16,0 4 0 0,5 0 0 0,-9 1 0 0,8-1 0 0,-8 0 0 15,4-4 0-15,0 4 0 0,-9-12 0 16,9 8 0-16,-4 4 0 0,4 1 0 0,0-5 0 15,-9-8 0-15,9 8 0 0,-4 4 0 0,4-4 0 16,4 0 0-16,-13-8 0 0,10 4 0 0,3 4 0 0,5-4 0 16,-4 4 0-16,0-4 0 0,-1 0 0 0,6 0 0 15,-6 1 0-15,1-1 0 16,0-4 0-16,-1 0 0 0,1 0 0 0,0 0 10 0,-1 4 0 0,-4-4 0 16,5 4-10-16,-14-4-14 0,4 0 3 0,-4 0 1 15,10 8 10-15,-6 0 0 0,5 0 0 0,5 8 0 16,-5-4 0-16,5 4 0 0,-10 5 0 0,5-1 0 15,-9 0 16-15,5 4 6 0,-1 1 1 0,1 7 0 0,0-4-23 16,-1-3 0-16,-4 3 0 0,5-4-8 16,-1 1-9-16,1-5-2 0,-5-4 0 0,4 0 0 0,5 0 19 15,-4-3 0-15,4-1 0 0,5-4 0 0,-5 0 12 16,5 0 5-16,-1 0 2 0,5-4 0 0,-4 0-19 0,0-4 0 16,-1 4 0-16,1-4 0 0,0 0-11 0,-5 0 1 15,4-4 0-15,1 4 0 0,0-4 10 0,-5 4 0 16,5 0 0-16,-1-4 0 0,-4 8 0 0,5-4-13 15,-5 4 5-15,0 0 8 0,-4 0 0 0,4 4 20 16,-5 0-3-16,5 5 0 0,-4-5-17 0,-5 4 0 16,5 4 0-16,-1-4 0 0,1 8 0 0,-1 1 0 15,1-5 0-15,-1 4 0 0,5 4 0 0,-4-3-22 16,4-1 3-16,-4 0 1 0,-1 0 18 0,10-4 0 0,-5 5 0 16,5-1 0-16,-5-8 0 0,4 0 0 0,10 0 0 15,-9-4 0-15,-5 1 0 0,0-5 0 16,5 0 0-16,-1-4 0 0,1 4 0 0,-5 0 0 0,-9-4 0 15,14 0 9-15,-1 0-9 0,-3 4 0 0,3 0 0 0,-13-4 8 16,9 4 4-16,5-4 0 0,-5 4 0 0,0 0 0 16,-9-4-12-16,14 4 0 0,-5 0 0 0,0 0 0 15,0 4 0-15,5 0 0 0,-5 0 0 0,0 0 0 16,0 1 0-16,0-1 0 0,0 4 0 0,0-4 0 16,1 4-10-16,-1 0-7 0,0 0-2 0,0 0 0 0,0 1 19 15,-4-5 0-15,4 4 0 0,0-4 0 16,-5 4 0-16,5-4 0 0,0 0 0 0,1 0 0 0,-1 0 12 15,0 1 5-15,0-1 2 0,-5 0 0 0,6 0-19 16,-6-4 0-16,1 4 0 0,4 4 0 0,-5-8-12 16,5 4-5-1,-4 0-2-15,0 4 0 0,-1-3 19 0,1 3 0 0,-1-4 0 16,5 4 0-16,-4-4 0 0,-1 4 0 0,1-4 0 0,4 4 0 0,0 1 12 0,0-5 5 16,0 0 2-16,-4 0 0 0,9 0-19 0,-5-4 0 15,0 4 0-15,0-4 0 0,-5 0 0 0,6-4 0 16,-6 4 0-16,-4-4 0 0,9 0-14 0,-9 0-3 15,9 0-1-15,0 0 0 0,-9 0 18 0,5 4 0 0,4-4 0 16,-9 0 0-16,0 0 0 0,5 8 0 16,8-4 0-16,-8 4 0 0,-1 1 11 0,6-1 5 0,-6 0 2 15,5 4 0-15,5-4-18 0,-5 4 0 0,-5 0 0 16,6-4 0-16,-1 0 0 0,0 1 0 0,-5-1 0 16,5 0 0-16,5 0-11 0,-5-4-5 0,-9-4-2 15,9 0 0-15,0 0 18 0,-4 0 0 0,4 0-8 16,5 0 8-16,-5 0-13 0,0 0 1 0,5-4 0 15,-1 4 0-15,-4 0 12 0,1 0 16 0,-1 0-3 0,-9 0-1 16,13 4-12-16,-4 0 0 0,-9-4 8 0,0 0-8 16,9 8 0-16,1 0 0 0,-10-8 0 0,9 12 0 15,-9-12 0-15,9 8 0 0,-9-8 0 0,0 0 0 0,0 0-13 16,0 0 1-16,9 8 0 0,-9-8 0 0,0 0 12 0,0 0 16 16,0 0-3-16,0 0-1 0,9 9-12 0,-9-9 0 15,0 0 8-15,0 0-8 16,0 0 0-16,0 0 0 0,0 0 0 0,0 0 0 0,0 0 0 0,0 0-18 15,0 0 4-15,0 0 1 0,0-13 13 0,0 5 0 16,-5-4 0-16,1 0-9 0,-1 0 9 0,1 0 0 16,-5 0 0-16,0-1 0 0,-1 1 10 0,6 0 4 15,-5 0 1-15,4 0 0 0,1 0-15 0,-1 4 0 16,1-4 0-16,-1 3 0 0,5 1 0 0,0 8-12 16,0 0 3-16,9-4 0 15,-9 4 9-15,5-12 0 0,-5 12 0 0,0 0 0 0,4-4 0 0,5-4 0 16,0 4 8-16,-9 4-8 0,0 0 0 0,14 0-8 0,-14 0 0 15,9 4 0-15,5 4 16 0,-10 4 4 0,6 0 1 16,-6 5 0-16,1-1-13 0,-5 4 0 0,4 0 0 16,-4 0 0-16,0 5 18 0,-4-1 1 0,4 0 0 15,-5 1 0-15,5-5-19 16,-4 0 0-16,-1 0 0 0,0 1 0 0,5-5-12 0,-4 0-5 0,-5-8-2 16,0 0 0-16,0-4 19 0,-5 0 0 0,0 0 0 0,5-4 0 15,-4 0 0-15,3 0 0 0,-3-4 0 0,-1 0 0 16,5 0-12-16,0-4 0 15,4 4 1-15,-4-4 0 0,0 0 11 0,5 0-12 0,-1 4 12 0,5 4-955 16</inkml:trace>
  <inkml:trace contextRef="#ctx0" brushRef="#br0" timeOffset="4066">4593 1210 633 0,'-13'0'28'0,"13"0"6"0,0 0-34 0,0 0 0 16,0 0 0-16,0 0 0 0,0 0 199 0,0 0 33 15,0 0 6-15,0 0 2 0,-5-8-150 0,5 8-30 16,0 0-5-16,0-8-2 0,-4-5-33 0,-1 5-8 15,5 8 0-15,-4-8-1 0,-1 0 29 0,0 0 7 16,5-4 1-16,-4 0 0 16,-1 0-37-16,1 4-11 0,-10-1 0 0,1-3 0 0,-6 4 8 0,1-4-8 15,0 8 0-15,0 0 0 0,-5 4 14 0,0 0-1 0,0 0 0 16,10 4 0-16,-1 4-13 0,-4 0 0 0,0-4 0 16,4 4 0-16,5 0 0 0,-5 1 0 0,1-5 0 15,3 4 0-15,10-8 0 0,-9 12 0 0,5-8 0 0,4-4 0 16,0 0 0-16,0 0 0 0,0 0 0 0,0 0 0 15,0 0 0-15,0 0 0 16,0 0 0-16,0 0 0 0,9 0 0 0,0-4 0 0,0 4 0 0,0-4 0 16,0 0 54-16,-4-4 8 0,4 0 2 0,-4-1 0 15,8 1-52-15,-4 0-12 0,0-4 0 0,-4 0 0 16,4 0 0-16,-4 0 0 0,4 0 0 0,-5-1 0 16,1-3 10-16,-1 0-1 0,1 0 0 15,-5-4 0-15,0 3-9 0,0-3-12 0,0 0 2 0,-9 4 1 16,0 0 9-16,-5 3 0 0,5 1 8 0,-9 0-8 0,0 0 0 15,4 0 0-15,0 4 0 16,-4 4 0-16,4 0 0 0,1 4 0 0,-6 4 0 0,6 0-8 16,4 0 8-16,-9 8 12 0,8-4-2 0,-3 4-1 0,8-4-9 0,-4 4-12 15,9-3 2-15,-4-1 1 0,8 4 19 0,-4-4 4 16,9-4 1-16,-4 8 0 16,4-4-107-16,0-4-20 0,5 4-5 0,-5-8-762 15</inkml:trace>
  <inkml:trace contextRef="#ctx0" brushRef="#br0" timeOffset="4427">4780 748 1036 0,'0'0'46'0,"0"0"10"0,-4 5-45 0,-10-1-11 0,-4 0 0 0,0 0 0 15,-1 4 53-15,1 4 9 0,-5 0 2 0,5 4 0 16,4 0 51-16,1 5 10 0,-1 3 3 0,10-4 0 16,-6 0-52-16,6-3-9 0,4 3-3 0,0 4 0 15,0 0-23-15,4-3-5 0,6 7 0 0,3 0-1 0,1 1 2 16,0-9 1-16,-1-4 0 0,1 0 0 0,0-4-38 16,4-4 0-16,-5 1-14 0,6-5 4 0,-6-4 59 0,5 0 12 15,-4-4 3-15,4-5 0 0,-4 5-52 0,0-8-12 16,-1 0 0-16,-4 0 0 0,1 0 0 15,-1-4 0-15,0-5 0 16,-5 5 0-16,1 4 0 0,-5-4 0 0,0-8 0 0,0 3 0 0,-5 1 0 16,1 0 0-16,-1 0 0 0,-4 3 0 0,5 5 0 0,-6 0 0 15,6 0 0-15,-5 0 0 16,4 4-151-16,-4 4-33 0,0 0-6 0,4 0-2 0</inkml:trace>
  <inkml:trace contextRef="#ctx0" brushRef="#br0" timeOffset="5322">5181 1266 1267 0,'0'0'28'0,"0"0"5"0,0 0 2 0,0 0 1 0,0 0-36 16,0 0 0-16,0 0 0 0,0 0 0 0,0 0 58 0,0 0 5 16,0 0 1-16,0 0 0 0,4-8 0 0,-4 8 0 15,5-4 0-15,-5 4 0 16,4-8 51-16,-4 8 10 0,5-8 3 0,-5 8 0 16,0 0-103-16,0 0-25 0,9 0 0 0,-9 0 0 0,0 0 0 0,0 0 0 15,0 0 0-15,0 0 0 0,0 0 0 0,0 0 0 16,5-4 0-16,-5 4 0 0,0 0 0 0,4-4 0 0,-4 4 0 0,5-4 0 15,4 0 0-15,-9 4 0 16,4-4 0-16,1 4 0 0,-5 0 56 0,0 0 5 0,0 0 2 0,0 0 0 16,5 0-31-16,-5 0-7 0,0 0-1 0,0 0 0 15,0 0 14-15,0 0 2 0,0 0 1 0,0 0 0 16,0 0-33-16,0 0-8 0,0 0 0 0,0 0 0 16,0 0 0-16,0 0 0 0,0 0 0 0,0 0 0 15,0 0-18-15,0 0-6 0,0 0 0 0,0 0-1 16,0 0 25-16,0 0 0 0,0 0 0 0,0 0 0 15,0 0 15-15,0 0 8 0,0 0 1 0,0 0 1 16,0 0-41-16,0 0-8 0,0 12-1 0,0-12-1 16,-5 8 42-16,5-8 8 0,0 0 1 0,0 0 1 0,0 0-41 0,0 0-8 15,0 0-1-15,0 0-1 0,0 0 25 0,0 0 0 32,0 0 0-32,0 0 0 0,0 0 15 0,0 0 8 15,0 0 1-15,0 0 1 0,0 8-25 0,0-8 0 0,0 0 0 0,0 0 0 0,0 0 0 0,0 0 0 16,0 0 0-16,0 0 0 0,0 0 0 0,0 0 0 15,0 0 0-15,0 0 0 0,0 0-15 0,0 0-8 16,0 0-1-16,0 0-1 0,0 0 25 0,0 0 0 16,0 0 0-16,0 0 0 0,0 0 15 0,0 0 8 15,5 8 1-15,-5-8 1 0,0 0-40 0,0 0-8 16,0 0-1-16,0-4-1 0,0 0 40 0,4-4 8 0,1 0 1 0,4 0 1 16,0-4-25-16,-5 4 0 0,6-4 0 0,3-1 0 15,-4-7 56-15,5 8 7 0,0 0 1 0,-5-4 0 16,0-9-52-16,4 1-12 15,1 8 0-15,0-4 0 0,-1 0 0 0,-3-1-12 0,3-3 3 16,1 8 0-16,-5 0 9 0,0-5 0 0,0 1 0 16,0 4 0-16,0-4 0 0,-4 8 0 0,-1-1 8 0,1 5-8 15,0-4 8-15,-5 4-8 0,0 8 10 0,0 0-10 16,0 0-97-16,0 0-26 0,-10 0-5 16,1 4 0-16,-4 0-102 0,-1 0-20 15,-13 16-4-15,9-7-1 0</inkml:trace>
  <inkml:trace contextRef="#ctx0" brushRef="#br0" timeOffset="5733">5267 817 1728 0,'0'0'38'0,"0"0"8"0,0 0 2 0,0 0 0 0,0 0-39 0,0 0-9 0,0 0 0 0,0 0 0 0,5 0 84 0,-5 0 16 15,14-4 2-15,-14 4 1 0,0 0-55 0,0 0-10 16,0 0-2-16,0 0-1 0,0 0-35 0,4-4-9 0,-4 4-1 16,5-8 0-16,-5-4 10 0,0 12 0 0,-5-8 0 15,1 0 0-15,-6 0 0 0,1 0 0 0,-4 4 0 16,-1-5 0-16,0 5 0 0,-4 0 0 0,0 4 0 0,0 4 0 31,-1-4 0-31,1 4 0 0,0-4 0 0,0 9 0 0,4 3 0 0,1 0 0 0,-1 0 0 0,5 0 0 16,4-4 0-16,1 8 0 0,-1 1 0 0,5-1 0 15,5 4 49-15,-1-4 12 0,1 0 3 0,4-4 0 32,0 5-52-32,0-9-12 0,-9-8 0 0,14 4 0 15,-5 0 54-15,4 0 8 0,1 0 2 0,-5 0 0 0,5-4-52 16,-5 0-12-16,0-8 0 0,5 4 0 0,-5-8 0 16,-5 4 0-16,6 0 0 0,-1-1 0 0,0 1 0 15,0 0 0-15,-5 0 0 0,6 4 0 0,-10 4 0 0,0 0 0 16,4-4 0-16,-4 4 0 15,9-4-94-15,-9 4-22 0,0 0-4 0,0 0-936 16</inkml:trace>
  <inkml:trace contextRef="#ctx0" brushRef="#br0" timeOffset="6050">5627 1315 748 0,'0'0'67'0,"9"4"-54"0,0 0-13 0,-9-4 0 16,9-4 208-16,0 0 38 0,0 0 8 0,1 0 2 16,-1-4-153-16,-5 4-31 0,5-8-5 0,-4 4-2 15,4-1 27-15,-9-3 4 0,5-4 2 0,-5 4 0 0,-5-4-69 0,5 4-13 16,-9-5-4-16,4 5 0 0,-4 4-3 0,0 0-1 16,0 4 0-16,-5-4 0 0,5 0 2 0,-4 8 0 15,-1 0 0-15,5 4 0 0,0-4-10 0,-5 8 0 16,5 0 0-16,0 0 8 0,4 0 4 0,1 4 1 15,4 1 0-15,0-1 0 0,4 0-13 0,5-4 0 16,-4 0 0-16,4 0 0 0,0 0 24 0,0 0 3 16,5 0 0-16,0 1 0 0,-5-5-27 0,0 0 0 15,0 0 0-15,0-4 0 0,-9 0 0 0,9 0 0 16,-9 0-14-16,9 0-1098 0</inkml:trace>
  <inkml:trace contextRef="#ctx0" brushRef="#br0" timeOffset="7573">1334 963 806 0,'-14'-8'36'0,"14"8"7"0,-5 4-35 0,-4-4-8 0,9 0 0 0,0 0 0 16,0 0 53-16,0 8 9 0,9 0 2 0,-9 0 0 15,0 0 27-15,5 0 5 0,0 0 2 0,-1-3 0 16,1 3-20-16,-5-8-4 0,0 0-1 0,0 8 0 16,4 0 10-16,5-4 1 0,-9 4 1 0,5-4 0 15,4 0-68-15,0 4-17 0,-4 0 0 0,-1 0 0 16,1 0 55-16,4 0 7 0,0 5 2 0,0-5 0 15,-4 8-42-15,4 0-8 0,0-4-2 0,0 8 0 0,0-3 12 16,0-5 3-16,-4 4 0 0,-1 0 0 16,1 0-2-16,-5 1 0 15,0-1 0-15,0 0 0 0,0 0-25 0,0 0 0 0,-5-4-12 0,1 1 12 0,-1 3-11 16,1-8 11-16,-6 0-8 0,6 4 8 0,-5-4-8 16,0 0 8-16,0-4-8 0,-5 4 8 0,5 1-9 15,-5-1 9-15,1 0-10 0,-6-8 10 0,6-4 10 16,-1 4 8-16,0-4 2 15,10 4 0-15,4 0-40 0,0 0-7 0,-9-13-1 16,4 1-1-16,5 12-5 0,5-12-1 0,4 0 0 0,-5-4 0 0,1 4 51 16,4-4 11-16,5 3 1 0,-1 1 1 0,-4-4-29 0,5 4 0 15,-9-4 0-15,4 0 0 16,4 3-22-16,-4-3-4 0,-4 0-1 0,4-4 0 16,0 0 43-16,-4 3 9 0,4 1 2 0,-5 4 0 15,6 0-43-15,-6 0-9 0,-4 0-2 0,0-1 0 0,0 5 41 0,0 8 8 16,0-8 2-16,0 8 0 15,0 0-24-15,0-8 0 0,-4-4 0 0,4 4 0 0,-5 4 0 0,5-4 8 0,-5 0-8 0,5 8 0 32,0 0-16-32,0 0-8 0,0 0-2 0,0 0 0 0,0 0 26 0,0 0 0 0,0 0 0 0,0 0 0 15,0 0 0-15,0 0 0 0,-4-4 12 0,-5 4-4 16,0-4-71-16,0 0-13 16,9 4-4-16,0 0 0 15,0 0-133-15,0 0-27 0</inkml:trace>
  <inkml:trace contextRef="#ctx0" brushRef="#br0" timeOffset="8029">1848 1028 288 0,'0'0'12'0,"0"0"4"16,0 0-16-16,0 0 0 0,-9 8 0 0,-5-4 0 0,1 0 220 0,-1 0 42 0,-9-4 8 16,10 8 2-16,-6-4-167 0,6 4-33 0,-5 4-6 0,8 0-2 15,-3 5 0-15,-1-1 0 0,0-4 0 0,1 0 0 16,4 8 4-16,0 1 0 0,-1-1 0 0,10-4 0 15,0 0-36-15,0 4-8 0,5 5 0 0,0-5-1 16,-1-4 3-16,5 4 1 0,-4-3 0 0,8 7 0 16,-3-4 0-16,-1 0 0 0,0-8 0 0,4 5 0 15,-3-5 16-15,3-4 3 0,-13-8 1 0,14 8 0 16,-5-4-47-16,5 0 0 0,-1-4 0 0,1 0-10 0,-14 0 10 16,9-8 0-16,0 4 10 0,-4-8-10 0,-5 0 0 15,0-1 8-15,-5-3-8 0,5 0 0 0,0-4 0 16,-4-4 0-16,-1-5 0 0,0 5 0 0,1 4 0 15,-1-5-12-15,1 5 3 0,-1 0 0 0,-4 0 1 0,5 4 0 16,-1-1 0-16,5 9 0 16,0 0-56-16,0 0-12 0,0-4-1 0,0 12-575 15,0 0-114-15</inkml:trace>
  <inkml:trace contextRef="#ctx0" brushRef="#br0" timeOffset="8438">2130 1538 1267 0,'0'0'28'0,"0"0"5"0,0 0 2 0,0 0 1 0,0 0-36 0,0 0 0 0,0 0 0 0,0 0 0 16,0 0 109-16,0 0 15 0,0 0 4 0,0 0 0 0,0 0-52 0,0-13-9 16,5 1-3-16,-1 0 0 0,-4 0 0 0,5-4 0 15,0 0 0-15,-1-1 0 0,1 1-51 0,4 0-13 16,0 4 0-16,0-4 0 0,-4-4 54 0,-1 3 8 15,1 1 2-15,4 4 0 0,-5 0-52 0,1-4-12 16,-1 0 0-16,1-5 0 0,0 1 0 0,-1 4 0 16,1 0 0-16,-1 4 0 0,1 3 0 0,-5 1 0 15,0 0 0-15,0 8 0 16,0 0-48-16,0 0-13 0,0 0-3 0,0 0-614 16,0 0-123-16</inkml:trace>
  <inkml:trace contextRef="#ctx0" brushRef="#br0" timeOffset="8846">2085 1206 1728 0,'0'0'38'0,"0"0"8"0,4-4 2 0,6 0 0 0,-10 0-39 0,9 0-9 0,-9 4 0 0,4 0 0 15,-4 0 104-15,5-9 20 0,-1 5 3 0,5-4 1 16,-4 4-52-16,-1 0-9 0,-4 4-3 0,5-4 0 15,4 0-51-15,-9 4-13 0,0 0 0 0,5-4 0 0,-5 4 54 16,9-8 8-16,-5 0 2 0,1-4 0 0,-1 0-52 0,1 4-12 16,0 3 0-16,-5-3 0 0,0-4 0 0,-5 0 0 15,0-4 0-15,-4 8 0 16,0-4 0-16,5 8 0 0,-10 0 0 0,0 0 0 0,1-5 0 0,-1 5 0 16,0 0 0-16,1 4 0 15,-1 0-48-15,0 4-13 0,5 0-3 0,-4-4 0 0,4 0 52 0,-1 0 12 16,1 9 0-16,5-5 0 0,4-4 0 0,0 0 0 15,0 12 0-15,0 4 0 0,4 0 0 0,1 0 0 16,-1-8 0-16,6 0 0 0,-10-8 0 0,4 9 0 16,5-1 0-16,0 0 0 0,-9-8 48 0,9 8 13 15,-4 4 3-15,4-4 0 0,-9-8-52 0,0 0-12 16,0 0 0-16,0 0 0 0,5 8 0 0,-5-8 0 16,0 0 0-16,13 0 0 15,-13 0-48-15,9 4-13 0,1 0-3 0,-1-4 0 16,0 0-153-16,0 0-31 0,4 0-7 0,6 0-1 0</inkml:trace>
  <inkml:trace contextRef="#ctx0" brushRef="#br0" timeOffset="9144">2431 1432 1666 0,'0'0'36'16,"4"4"8"-16,6-4 2 0,-10 0 2 0,9 0-39 0,0 0-9 0,-5 0 0 0,-4 0 0 15,5-8 67-15,4 4 11 0,-4-4 2 0,4 0 1 0,-5 4-21 0,-4-8-4 16,0 0 0-16,0 0-1 0,-4 4-37 0,-5-5-7 16,-1 5-2-16,1 0 0 0,5 4-9 0,-10 0 0 15,5 0 0-15,-5 4 0 0,5 0 0 0,0 0 0 16,-5 0 0-16,5 0 0 0,0 4 53 0,0 0 9 16,0 8 2-16,0-4 0 0,4 1-52 0,1-1-12 15,4 4 0-15,4 0 0 16,-4 0-48-16,5 0-13 0,-1-4-3 0,1 4 0 0,0-4 52 0,-5-8 12 15,9 9 0-15,0-1 0 16,-9-8 0-16,9 4 0 0,-9-4 0 0,0 0 0 16,9-4-156-16,-9 4-29 0,0 0-6 0,23-4-1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26.1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93 1267 0,'-9'24'28'0,"9"-24"5"0,0 0 2 0,0 0 1 0,0 0-36 0,0 0 0 0,0 0 0 0,0 13 0 15,-4-5 58-15,4-8 5 0,0 0 1 0,0 0 0 16,0 0-52-16,0 0-12 0,0 0 0 0,0 0 0 16,0 0 54-16,0 0 8 0,0 0 2 0,0 0 0 15,9-8 0-15,0-1 0 0,5 5 0 0,-1 0 0 16,1 0 0-16,4 4 0 15,0-8 0-15,5 4 0 0,-5 4 0 0,5 0 0 0,9 0 0 0,0-4 0 16,0 0-52-16,0 4-12 0,0-4 0 0,-1 0 0 16,-3 0 0-16,-1 0 0 0,0 0 0 0,1 0 0 0,-1 0 22 15,-4 0 2-15,0 0 0 0,-5 4 0 0,-5-4-39 16,6 4-7-16,-6 0-2 0,-4 0 0 0,5 0 24 0,-5-4 0 16,5 4 0-16,-10 4 0 0,5-4 0 15,-4 0 0-15,4-4 0 0,0-1 0 16,-4 1-107-16,-5 4-17 0,4 0-3 0,5 4-820 15</inkml:trace>
  <inkml:trace contextRef="#ctx0" brushRef="#br0" timeOffset="470">105 105 1728 0,'0'0'38'0,"13"4"8"0,1-12 2 0,0 4 0 0,4 0-39 0,9 4-9 16,0 0 0-16,-4 0 0 0,4 0 53 0,1-4 9 15,-1-8 2-15,5 4 0 0,-5 0 0 0,10 0 0 16,-1 8 0-16,1-4 0 0,-6 4-44 0,1-9-8 16,0-3-1-16,5 4-1 0,-10 0-10 0,0 4-14 0,1 0 3 15,-6 0-642 1,1 4-129-16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4:59:37.9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32 243 230 0,'0'-16'10'0,"0"16"2"0,0 0-12 0,0 0 0 0,0 0 0 16,0 0 0-16,0 0 182 0,0 0 34 0,5-4 6 0,-5 4 2 16,0 0-128-16,0 0-26 0,0 0-5 15,0 0-1-15,0 0 11 0,0 0 1 0,0 0 1 0,0 0 0 16,0 0-31-16,0 0-6 0,4 12-2 0,-4-12 0 16,0 0-9-16,0 0-1 0,0 0-1 0,0 0 0 15,0 0 18-15,-4 8 4 0,4-8 1 0,0 0 0 16,0 0-40-16,0 0-10 0,0 0 0 0,0 0 0 15,0 0 0-15,0 0 0 0,0 0 0 0,0 0 0 0,0 0 42 0,0 0 6 16,0 0 2-16,0 0 0 0,-5-8-27 16,5 8-6-16,0 0-1 0,0 0 0 0,0-4-16 15,-4 0 0-15,4 4 0 0,-5-8 0 0,0-4 0 0,5 4 0 16,0 8 0-16,0 0 0 0,0 0 0 16,-4-4 0-16,-1-4 0 0,5 8 0 0,0-8 0 15,0 8 12-15,-4-4-3 0,4 4 0 0,0 0-9 16,0 0-12-16,-5-12 2 0,5 3 1 0,0 1 17 0,0 8 3 15,0 0 1-15,5-8 0 0,-5 0-4 0,0 8-8 0,0 0 12 0,0 0-4 16,0-4-8 0,0-4 10-16,0 4-10 0,0-4 10 15,0 4-10-15,0 0 0 0,0-4 0 0,0 8 8 0,0 0-8 0,0 0 0 0,0 0 0 0,4-4 0 32,-4-4-19-32,0 8-5 0,0-4-2 0,0 4 0 0,0 0 26 0,0-5 0 0,0 5 0 0,0 0 0 15,5-8 0-15,-5 8 0 0,4-8 0 16,-4 8 0-16,0 0 20 15,0 0 10-15</inkml:trace>
  <inkml:trace contextRef="#ctx0" brushRef="#br0" timeOffset="314">64 5 2432 0,'0'0'0'16,"0"0"0"-1,0 0 0-15,0 0 0 0,0 0 0 0,0 0 0 0,0 0 0 0,0 0 0 16,9 0 28-16,-9 0 5 0,0 0 2 0,0 0 0 0,0 0-35 16,0 0 0-16,0 0 0 0,9-4 0 0,-9 4 30 15,0 0-1-15,5 0 0 0,-5 0 0 16,9 0-45-16,-9 0-8 0,0 0-3 0,0 0 0 0,4 4 43 15,-4-4 9-15,0 0 2 0,0 0 0 32,0 0-43-32,9 0-9 0,-9 0-2 0,0 0 0 0,0 0 27 0,0 0 0 0,10 4 0 0,-10-4 0 0,0 0 16 15,0 0 9-15,4 8 2 0,-4-8 0 0,5 8-35 16,-1 0-8-16,-4 0 0 0,5 0-1 0,-5 4 27 16,4 5 6-16,-4-5 0 0,0 4 1 0,0 4-17 15,0-4 0-15,-4 1-13 0,4-1 5 0,0 0 8 16,0 0 0-16,0 0 0 0,0-4 0 15,-5 1 0-15,5-5 0 0,0 0 0 0,0-8 0 0,0 0 0 0,0 0 11 0,0 0-11 16,0 0 12-16,0 0-12 0,0 0 0 0,0 0 0 16,0 0 0-1,0 0-34-15,0 0-9 0,0 0-1 0,0 0-987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3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2 691 1227 0,'0'0'27'0,"0"0"5"0,0 12 2 0,5-3 1 15,-5-9-35-15,0 0 0 0,0 0 0 0,0 0 0 0,-5-9 140 0,5 9 20 0,0 0 5 16,0 0 1-16,0 0-52 0,0 0-10 15,0 0-3-15,0 0 0 0,0 0-45 0,0 0-10 0,0 0-2 0,0 0 0 16,0 0-19-16,0 0-4 0,0 0-1 0,0 0 0 16,0 0-8-16,0 0-1 0,0 0-1 0,0 0 0 15,0 0-1-15,0 0 0 0,0 0 0 0,0 0 0 16,0 0 29-16,0 0 6 0,0 0 0 0,0 0 1 16,0 0-45-16,0 0 0 0,0 0 0 0,0 0 0 15,0 0 0-15,0 0 0 0,0 0 0 0,0 0 9 16,5 29 15-16,-5-29 4 0,0 0 0 0,9 20 0 15,-9-20-14-15,13 24-2 0,-4-3-1 0,-9-21 0 16,0 0 11-16,10 8 2 0,3 0 1 0,-4 0 0 16,0-4-25-16,5 0 0 0,0 0 0 0,-5 0-11 15,4 0 19-15,-3-4 3 0,3 4 1 0,-4 0 0 16,5 4-2-16,0-4 0 0,-1 0 0 0,-4-4 0 16,1-12 1-16,-1 4 0 0,0 0 0 15,0 0 0-15,4 0-31 0,-3 0-7 16,3 0-1-16,-4 4 0 0,0 0 28 0,5-5 0 0,0-3 0 0,-1 0 0 0,-3 0 23 0,-1 4 9 15,0-4 3-15,0 4 0 0,-5 4-35 16,1-4 0-16,0-5 0 0,4 1 0 0,-5 0 8 16,-4 8-8-16,0 4 0 0,0 0 0 0,5-12 28 0,-5 4 0 15,0 8-1-15,0 0 0 16,0 0-43-16,0 0-9 0,-5-8-2 0,1-4 0 0,4-9 27 16,-9 5 0-16,4 0 0 0,-4 4 0 0,4 0 0 0,-4-4-8 15,0 3 8-15,-5-7 0 0,1-4 0 0,-1 4 0 16,0 7 0-16,5 1 0 15,-4 4-33-15,-1-4-2 0,0 0 0 0,1-4 0 16,-1 8 35-16,0 0 0 0,5-1 0 0,-4 1 0 0,-1 4 0 0,14 4 0 16,-14 0 0-16,14 0 0 0,-13-12 14 0,-1 8 10 0,14 4 1 15,0 0 1-15,-18-8-26 0,9 4 0 0,-5-4-14 16,5-4 5-16,0 4 9 0,-5-4-8 0,5-1 8 16,9 13-8-16,-9-12 8 0,9 12-12 0,0 0 12 0,0 0-12 15,0 0 4-15,0 0 0 0,-9-4 0 0,4-8 0 16,-4 4 0-16,9 8 0 0,0 0 0 0,-4-8 0 15,-1 0 8-15,5 8 0 0,0 0 0 0,-4-8-8 16,4-4 8-16,0 12 14 0,0 0-3 0,0 0-1 16,0-9-10-16,0 9 0 0,0-12 0 0,0 4 0 0,4 4 0 15,-4-8 0-15,5-4 0 0,-1 4 0 0,1 0 0 16,-1 3 0-16,1 1 0 0,4 4 0 0,-4-8 0 16,8 4 0-16,-4 4 8 0,0 0-8 0,0-4 0 15,10 0 0-15,-6 8 0 0,6-4 0 0,3-4 47 16,1 4 13-16,0-4 4 0,4 4 0 0,5-1-64 0,-5 1-8 15,1 0-4-15,-1 4-1 0,0-4 13 16,1 4 0-16,-10 0 0 0,0 0 0 0,0 0 10 0,5 0 2 16,-5 0 0-16,-4 8 0 0,4 5-12 0,-9-5 0 15,-4 4 0-15,-1-4 0 16,1 4-152-16,-5-12-32 0,0 0-6 0,-5 4-1000 0</inkml:trace>
  <inkml:trace contextRef="#ctx0" brushRef="#br0" timeOffset="958">794 1072 1461 0,'0'0'32'0,"0"0"6"0,0 0 2 0,0 0 2 0,0 0-34 0,0 0-8 16,0 0 0-16,0 0 0 0,5 8 110 0,-5-8 20 0,0 0 4 0,0 0 1 15,0 0-3-15,0 0-1 0,0 0 0 0,0 0 0 16,4 12-55-16,-4-12-12 0,0 0-1 0,0 0-1 16,5 12-18-16,-5-12-4 0,0 0-1 0,0 0 0 15,0 0-7-15,0 0-2 0,-5-4 0 0,5-4 0 0,-4 0 1 16,4 0 0-16,0 0 0 0,-5-9 0 0,1-7-1 0,4 0 0 16,0-4 0-16,0-5 0 0,-5 5-30 15,5-4 0-15,0 3 0 0,-4-3 0 0,4-1 0 16,0 5 0-16,0 4 0 0,0 12 0 0,0 4 9 0,-5-1-9 15,5 5 8-15,0-8-8 16,0 0-172-16,-5 4-39 0,1 0-8 0,4 4-1 16</inkml:trace>
  <inkml:trace contextRef="#ctx0" brushRef="#br0" timeOffset="1178">580 894 2322 0,'0'0'51'0,"9"0"10"0,-9 0 3 0,14 0 1 0,0 4-52 0,-1 0-13 0,5 4 0 0,1-4 0 15,-10-4 127-15,0 0 22 0,5 0 5 0,-1 0 1 16,1 0-103-16,4 0-20 0,-4 0-4 0,-1 0 0 16,6 0-44-16,-6 4-9 0,1 4-2 0,-5-4 0 15,5 0 39-15,-5-4 8 0,-5-4 2 0,-4 4 0 16,14 0-167-16,-9 4-34 0,-5-4-6 0,0 0-943 15</inkml:trace>
  <inkml:trace contextRef="#ctx0" brushRef="#br0" timeOffset="1541">1081 1120 1958 0,'0'0'43'0,"0"0"9"0,0 0 1 0,0 0 3 0,0 0-45 0,0 0-11 0,0 0 0 15,0 0 0-15,-5-4 104 0,-4 4 20 0,5 4 3 0,4-4 1 16,-9-4-72-16,4 0-13 0,-4 0-3 16,4 0-1-16,5 4-2 0,-4-4 0 0,-1-4 0 0,5 0 0 15,-4-8-37-15,4 8-12 0,0-1 0 0,4 5 0 16,-4-4 61-16,5-4 12 0,-1-4 3 0,1 4 0 15,0 0-64-15,4 0-24 0,0-1 0 0,0 9 1 16,5 0 23-16,-1 0 0 0,-4 0 12 0,5 0-4 16,0-4-8-16,-5 8 8 0,0 0-8 0,4 0 8 15,-3 0-8-15,-1 0 0 0,0 0 9 0,4 0-9 32,-8 0-40-32,9 0-12 0,-10 0-2 0,5 8-1 0,-9-8-58 0,9 4-12 0,-9-4-3 15,10 4-580 1,-10-4-116-16</inkml:trace>
  <inkml:trace contextRef="#ctx0" brushRef="#br0" timeOffset="1980">1486 1015 1958 0,'0'0'43'0,"0"0"9"0,0 0 1 0,0 0 3 0,0 0-45 0,-4-8-11 16,-1 0 0-16,1 0 0 0,-1 0 78 0,0 4 14 15,1-4 2-15,-1-1 1 0,1 1-44 0,-1 4-9 0,1 4-2 16,4 0 0-16,0 0-19 0,-5 4-4 0,-4 0-1 0,0 0 0 16,0-4 20-16,0 9 4 0,4 3 1 0,1-4 0 31,-1 4-53-31,0-4-12 0,1 0-1 0,4 4-1 0,0-12 12 0,0 12 2 0,4-4 1 0,6 9 0 16,-6-1 11-16,1-8-12 0,-5-8 12 0,0 0-12 15,0 0 12-15,0 0-10 0,0 0 10 0,0 0-10 31,0 0-5-31,13 4-1 0,1 0 0 0,-14-4 0 0,5-8 16 0,-5 8 0 0,4-8 9 0,5 0-9 16,-4-4 0-16,-1 4 0 16,1-5 0-16,-1 5 0 0,-4 8 0 15,5-4 0-15,0-8 0 0,-1 4 0 0,1 0 0 0,-5 8 0 16,4-8 0-16,-4 8 0 0,0 0 0 0,0 0 0 16,0 0 0-16,0 0-10 0,0 0 23 0,9 0 5 15,-9 0 1-15,14 4 0 0,-14-4 1 0,5 8 0 16,-5-8 0-16,9 16 0 0,-5 0-12 0,1-4-8 15,-5-12 9-15,4 17-9 0,1 3-8 0,-5-4-8 16,0-16-2-16,0 0 0 16,4 8-160-16,1 4-32 0,-1 5-6 0,1-5-683 0</inkml:trace>
  <inkml:trace contextRef="#ctx0" brushRef="#br0" timeOffset="2185">1709 1064 633 0,'0'0'56'0,"0"0"-44"0,0 0-12 0,0 0 0 15,0 0 296-15,0 0 58 0,0 0 11 0,0 0 3 16,0 0-244-16,9 4-48 0,0 0-9 0,-9-4-3 16,5-8 0-16,-5 8 0 0,0 0 0 0,0 0 0 15,5-8-64-15,-1-5-14 0,-4 1-2 0,0 12-1 16,0 0-86-16,0 0-17 0,0-16-3 0,0 0-501 15,0 4-100-15</inkml:trace>
  <inkml:trace contextRef="#ctx0" brushRef="#br0" timeOffset="2531">1814 999 1166 0,'9'16'25'0,"-9"-16"6"0,9 12 1 0,-4 4 1 0,8 5-33 0,-3-5 0 16,-1 0 0-16,-5-4 0 0,-4-12 104 0,0 0 13 15,0 0 3-15,0 8 1 0,0-8-23 0,5 16-5 16,8 1-1-16,-8-5 0 0,-5-12-68 0,0 0-13 16,0 0-3-16,0 0-8 0,0 0 50 0,0 0 3 15,0 0 1-15,0-4 0 0,9 0-35 0,-9 0-7 0,0-9-2 16,-4 1 0-16,4 0-10 0,4 0-11 0,-4 0 3 16,0 0 0-16,0 0 8 0,5 4 0 0,-5 8 0 0,0-5 0 15,4-7 0-15,5 0 11 0,-4 4-3 0,-1 0 0 16,1 0-8-16,-1 4 0 0,6 0 0 0,-1 0 0 15,0-4 0-15,0 8 0 16,0 0 0-16,5 4 0 0,-5 0 53 0,0 0 9 0,-9-4 2 0,9 0 0 16,0 8-20-16,0 0-4 0,-4 4-1 0,-5-12 0 15,0 0-11-15,4 4-3 0,1 8 0 0,-1-4 0 16,-4 5-25-16,0-1 0 0,0 0 0 0,0-4 0 0,0 4 0 16,0-12 0-16,0 12 0 0,0-12-780 15,0 0-160-15</inkml:trace>
  <inkml:trace contextRef="#ctx0" brushRef="#br0" timeOffset="2704">1723 780 1515 0,'0'0'67'0,"0"0"14"0,0 0-65 0,4-8-16 15,-4 4 0-15,0 4 0 0,10-4 102 0,-10 4 17 16,0-8 3-16,0 8 1 0,9 8-46 0,-9-8-9 0,4-8-1 15,1 0-1 1,-5 8-147-16,0 0-30 0,0 0-5 0,0 0-2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1T17:33:22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11 6867,'0'0'12118,"9"2"-11035,64 6 1515,-73-9-2614,0 1-1,0-1 0,0 0 0,0 0 0,0 1 0,0-1 0,0 0 0,0 0 1,-1 1-1,1-1 0,0 0 0,0 1 0,-1-1 0,1 0 0,-1 1 0,1-1 1,0 1-1,-1-1 0,1 0 0,-1 1 0,0-1 0,1 1 0,-1-1 0,1 1 1,-1 0-1,0-1 0,1 1 0,-1 0 0,0-1 0,1 1 0,-1 0 1,0 0-1,-1-1 0,-88-1-858,51 3 410,38 0 464,0 0 0,1 0 0,-1 0 0,0 1 0,0-1 0,0 0 0,1 0 0,-1 0-1,1 1 1,-1-1 0,1 0 0,-1 1 0,1-1 0,0 0 0,0 1 0,-1-1 0,1 1-1,0-1 1,0 0 0,1 1 0,-1-1 0,0 0 0,0 1 0,1-1 0,-1 1 0,0-1-1,1 0 1,0 0 0,-1 1 0,1-1 0,0 0 0,-1 0 0,1 0 0,0 0 0,1 2-1,77-3-462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07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13 817 518 0,'-14'0'46'0,"14"0"-37"0,5-4-9 16,-5 4 0-16,0 0 190 0,0 0 36 0,13 4 7 0,1 4 2 15,-10-4-96-15,-4-4-19 0,0 0-4 16,0 0-1-16,0 0-52 0,0 0-11 0,0 0-1 0,0 0-1 15,10 9-8-15,-6 3-2 16,5 4 0-16,0-8 0 0,0-4 15 0,5-4 2 0,-5 0 1 0,5 8 0 16,0-8-22-16,-1 4-5 0,1 0-1 0,4 0 0 15,-4 0 27-15,-5-4 6 0,0-4 1 0,0 4 0 16,0 0-31-16,5 0-5 0,-5-4-2 0,0 0 0 0,5 0-6 16,-5 0 0-16,0-4-1 0,5 4 0 0,-5-8-7 15,4 4-2-15,-4 0 0 16,-4-1 0-16,4-3-10 0,-4 0 0 0,-1 0 0 0,1-4 0 0,-5 0 9 15,4-1 0-15,-4-3 0 0,0 12 0 0,0 0-9 0,0-4 0 16,0-12 0-16,-4 7 0 0,4 5 0 0,-5-4 0 16,1 0 0-16,-1 0 0 15,-4 0-8-15,4-5 8 0,1 1 0 0,-1 4 0 0,-4-4 0 0,0 3 0 16,0-3 0 0,0 4 8-16,-5 8-8 0,1-4 0 0,-1-4 0 0,-4-1-11 0,4-3 3 0,0 4 0 15,-4 0 0-15,0 0 0 0,0-5-4 0,4 5 0 0,0 8 0 16,-4-4 0-16,5-4 1 0,-1 4 0 15,0 12 0-15,5-4 0 16,-5-13-14-16,5 1-3 0,0 0-1 0,5 8 0 0,4 8 43 0,-9-12 9 0,9 4 1 16,-5-4 1-16,5 3-40 0,0 9-8 0,0 0-1 15,0 0-1-15,0 0 41 0,0 0 8 16,0 0 1-16,0-8 1 0,5-8-26 0,-1 4 0 0,1 0 0 0,4 4 0 16,0-4 29-16,5 4 4 0,-1-1 1 0,1 5 0 15,4 4-23-15,0-4-11 0,1-8 10 0,3 0-10 16,1 4 0-16,0 0 0 0,0 4 0 0,-1 0 0 15,1 0 28-15,-5 4 0 0,5 4 0 0,-9 0 0 16,-1-4-12-16,6 0-4 0,-1 4 0 0,0 4 0 16,-4-4-12-16,-1 4-12 0,1 0 3 0,0 12 0 15,-1 1-183-15,-4-9-36 0,-4-4-7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3.3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18 558 172 0,'0'0'8'0,"0"0"1"0,0 0-9 0,0 0 0 15,0 0 0-15,0 0 0 0,0 0 339 0,9 4 65 16,1 0 14-16,3 0 2 0,-4-8-276 0,0 4-55 16,0 0-11-16,5-4-2 0,-5 0 5 0,0 0 2 15,0-4 0-15,1 0 0 0,-1 0-54 0,-5 0-10 16,-4 0-3-16,0 3 0 0,0-3-16 0,-4 0 0 15,-5 0 0-15,-1-4 0 0,-3 4 0 0,4 0 0 16,-5-4 0-16,5 4-9 0,-5-5 9 0,1 5 0 0,4 0 0 16,-1 0 0-16,1 0 0 0,5 4 0 0,-1 0 8 15,1 0-8-15,4 4 8 0,0-8-8 0,-5 4 8 16,5 4-8-16,0 0 8 0,0 0-8 0,9-4 10 16,0-4-10-16,5 4 0 0,0 0 8 0,-5 4-8 0,4 0 0 31,1 4-33-31,-5-4-10 0,5-4-1 0,-1 4-1 0,-3-4 1 15,3 4 0-15,-4 4 0 0,0 0 0 0,5 0-67 0,-5 0-13 16,0-4-2-16,5 0-1 0,-5 4 44 0,5 0 9 16,-1 0 2-16,-4 0 0 0,5-4 47 0,0-4 9 0,-5 4 3 0,0 0 0 15,5 0 36-15,-1 0 7 0,-4 0 2 0,5-4 0 16,-5 0 51-16,0 0 10 0,0 0 3 0,5 0 0 0,-5 4-16 16,-4-4-2-16,-1-4-1 0,1-1 0 0,-1 5-31 15,-4 4-6-15,0 0-2 0,0 0 0 16,-4-12-14-16,-1 4-4 0,1 4 0 0,4 4 0 0,0 0-12 0,-14-4-8 15,14 4 10-15,-14 4-10 0,5-4 13 16,-4 4-3-16,4 4-1 0,4 4 0 0,5-12-9 0,-9 13 12 16,4-1-12-16,5 0 12 0,0 0-4 15,0 0-8-15,5-4 12 0,4 8-4 0,0-4-8 0,0 1 0 16,5-1 9-16,0 0-9 0,-5 0 0 0,4 0 0 16,1-4 0-16,0-4 0 15,-1 0-25-15,1 0-10 0,4 0-1 0,-4 1-1 16,4-1 37-16,0 0 0 0,-4-4 0 0,4 4-980 0</inkml:trace>
  <inkml:trace contextRef="#ctx0" brushRef="#br0" timeOffset="173">724 465 748 0,'0'0'67'0,"0"0"-54"0,0-8-13 0,5-4 0 15,-5 4 169-15,4-9 31 0,-8 5 7 0,4-4 1 16,0-4-64-16,-5 0-13 0,-9-5-3 0,5 1 0 15,5-4-51-15,-5 3-10 0,-1-3-3 0,1 0 0 0,5-1-51 16,-1 1-13-16,-4 4 0 0,-5-4 0 0,10 7 12 0,-5 5 0 16,4 0 0-16,-4 0-668 15,5 0-133-15</inkml:trace>
  <inkml:trace contextRef="#ctx0" brushRef="#br0" timeOffset="346">546 141 2419 0,'10'0'53'0,"3"4"11"0,5-4 3 0,1 4 1 0,3-4-55 0,6-4-13 16,-1 4 0-16,-4 0 0 0,0-4 69 0,4 4 11 15,-4 0 3-15,-1 4 0 0,1-4-83 0,-5 0-14 16,1 4-4-16,-6 0-1 16,-4-4-41-16,0 0-8 0,1 0-1 0,-10 0-1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19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246 502 518 0,'0'0'46'0,"0"0"-37"0,0 0-9 0,0 0 0 0,0 0 220 16,5 12 41-1,-5-12 9-15,0 0 2 0,0 0-67 0,0 0-13 0,0 0-2 0,0 0-1 0,0-8-69 0,0 8-13 16,0 0-3-16,0-8-1 0,-5-9-60 0,5 5-12 16,-4 0-3-16,-1-4 0 0,1 0 29 0,4-1 6 15,-5 1 1-15,0 0 0 0,1 0-64 0,-1-4 0 16,5-5-9-16,-4 5 0 0,-1 4 9 0,5 0 0 15,0-4 0-15,0-1 0 0,0-3 0 16,-4 4 0-16,4 0 0 0,-5-1 0 0,5-3 10 0,0 0-2 16,0 8-8-16,0-1 12 0,0 5-12 0,0 0-13 15,-4 4 2 1,4 0 1-16,0 0-86 0,0 8-18 0,0 0-3 0,0 0-655 16,-5-8-130-16</inkml:trace>
  <inkml:trace contextRef="#ctx0" brushRef="#br0" timeOffset="237">0 255 172 0,'28'16'8'0,"-28"-16"1"0,0 0-9 0,0 0 0 0,0 0 0 0,0 0 0 15,0 0 399-15,0 0 77 0,0 0 16 0,0 0 4 16,0 0-272-16,18 4-53 0,-4 0-11 0,-1 0-3 15,1-4-65-15,-14 0-14 0,0 0-2 0,14 4-1 0,-1-4-41 0,1 4-8 16,0 0-2-16,8-4 0 0,-3 0-6 0,-6-4-2 16,5 4 0-16,-4 4 0 0,0 0-25 0,-14-4-6 15,18 4-1-15,-18-4 0 16,14 4-76-16,-14-4-16 0,0 0-4 0,13 0-674 16,-13 0-135-16</inkml:trace>
  <inkml:trace contextRef="#ctx0" brushRef="#br0" timeOffset="551">547 566 748 0,'0'0'33'0,"0"0"7"0,0 0-32 0,0 0-8 0,0 0 0 0,0 0 0 15,0 0 248-15,-5 0 47 0,1 0 9 0,-5 4 3 16,4-4-171-16,0 0-35 0,-4-4-6 0,5-4-2 15,-5-4-23-15,4 0-5 0,1-4-1 0,-1 4 0 16,5-1 0-16,0 5 0 0,-5-8 0 0,10 4 0 16,-5 0-64-16,9 4 0 0,-9 8-13 0,0 0 1 15,5-4 12-15,4-4 0 0,0 0 0 0,0-1 8 0,0 5 0 16,0-4 0-16,0 0 0 0,0-4 0 0,5 8-8 0,0-4 0 16,-1 4 0-16,1 0 0 0,-5 4 0 0,5 0 0 15,-1 0 0-15,-3 0 0 0,3 4 0 0,-4-4 0 16,0 4 0-16,1 0 0 15,-1 0-101-15,-9-4-22 0,0 0-4 0,4 8-581 16,5 0-116-16</inkml:trace>
  <inkml:trace contextRef="#ctx0" brushRef="#br0" timeOffset="975">897 498 1926 0,'0'0'42'0,"0"0"9"0,0 0 1 0,0 0 3 0,0 0-44 0,0 0-11 0,0 0 0 0,0 0 0 16,0 0 112-16,0-9 20 0,0-7 4 0,0 4 0 15,0 0-57-15,-4 0-12 0,4 4-3 0,0 8 0 16,0 0-51-16,0 0-13 16,-9-4 0-16,0 4 0 0,-1-4 0 0,1 8 0 0,5 8 0 0,-5-4 0 15,4 8 0-15,5-16 0 0,0 0 0 0,0 0 0 16,-4 12 0-16,-6 0 0 0,6 1 0 0,4-1 0 15,0 0 0-15,0 4 0 0,0-16 0 0,0 0 0 0,4 8 0 16,-4-8 0-16,0 0 0 0,5 12 0 0,0 0 0 16,-5-12 0-16,0 0 0 0,0 0 0 0,0 0 0 15,9-4 0-15,-5 0 0 0,-4 4 0 0,0 0 0 0,9-8 0 16,0-8 0-16,1 4 0 0,-1 4 0 0,-5-4 0 16,1 4 0-16,-1-5 0 0,1 5 0 0,-1 0 0 15,1 0 0-15,-5 8 0 0,0 0 0 0,0 0 0 16,0 0 0-16,0 0 0 0,9-4 0 0,-9 4 0 15,0 0 0-15,9 4 0 0,-9-4 0 0,9 8 0 16,-4 0 0-16,4 0 0 16,0 5-100-16,-4-1-22 0,-1 4-5 0,1-4-581 15,-5-12-116-15</inkml:trace>
  <inkml:trace contextRef="#ctx0" brushRef="#br0" timeOffset="1135">1116 554 979 0,'0'0'87'0,"0"0"-70"0,0 0-17 0,0 0 0 16,-5-8 168-16,5 0 31 0,0 8 5 0,0-8 2 15,0-4-112-15,0 0-22 0,-4-1-5 0,4 1-1 16,0-4-53-16,4 4-13 0,-4 0 0 0,5 4 0 16,-5 8-100-16,4-8-22 0</inkml:trace>
  <inkml:trace contextRef="#ctx0" brushRef="#br0" timeOffset="1435">1248 441 288 0,'9'16'25'0,"-4"0"-25"15,-1-4 0-15,1 1 0 0,4 7 325 0,-5-4 60 16,-4-16 12-16,0 0 3 16,0 0-218-16,0 0-43 0,0 0-9 0,0 0-2 0,0 0-102 0,0 0-26 15,0 0 0-15,0 0 0 0,-9-8 0 0,9 8 0 16,0 0 0-16,0-8 0 0,0 0 56 0,0 0 7 15,0-1 1-15,0 1 0 0,0 0-52 0,0 8-12 16,0 0 0-16,9-8 0 0,0 0 0 0,1 0 0 16,-10 8 0-16,9-8 0 0,-5 0 0 0,10 0 0 15,-10 4 0-15,10 0 0 0,-14 4 0 0,9-4-18 0,-9 4 4 16,9 0 1-16,-9 0 21 0,14 4 4 0,0 4 0 0,-5-4 1 16,-9-4-13-16,9 4 0 0,0 4 0 0,0 0 0 15,-9-8 54-15,5 12 8 0,-1 0 2 0,1 4 0 16,-5-3-103-1,4-1-20-15,-4-12-4 0,0 0-1 0,0 0-51 0,-4 8-10 16,-1 4-3-16,5-12-512 0,0 0-102 0</inkml:trace>
  <inkml:trace contextRef="#ctx0" brushRef="#br0" timeOffset="1540">1284 360 403 0,'0'-12'17'0,"0"12"5"16,-9-8-22-16,5 0 0 0,-1 0 0 0,5-1 0 0,0 9 145 0,-9-8 25 15,9 0 5-15,-5 0 1 0,5 0-141 0,0 0-35 16,0 0 0-16,0 0-454 15</inkml:trace>
  <inkml:trace contextRef="#ctx0" brushRef="#br0" timeOffset="1792">1621 465 1342 0,'0'0'29'0,"0"0"7"0,0 0 0 16,0 0 3-16,0-8-31 0,0 4-8 0,0 4 0 0,0 0 0 0,-4-8 101 0,4-4 19 0,-5 0 4 0,5-1 1 15,0 13-84-15,0-8-17 0,0-4-3 0,0 0-564 16,0 0-113-16</inkml:trace>
  <inkml:trace contextRef="#ctx0" brushRef="#br0" timeOffset="2106">1708 425 1094 0,'0'0'48'0,"0"8"11"0,0 0-47 15,0 0-12-15,0-8 0 0,0 0 0 0,0 0 190 0,0 8 36 16,0 0 7-16,0-8 2 0,0 0-133 0,0 0-26 15,0 0-6-15,0 0-1 0,0-4-49 0,4-4-11 16,1-4-1-16,-5 0-8 0,0 4 0 0,4-5 0 16,-4 5-10-16,5-4 10 0,-1 0 0 0,1 4 0 15,-5-4 0-15,9 8 0 0,-4 0 0 0,-1 0 0 16,5-8 0-16,-4 8 0 0,-1 4 0 0,6-4 0 16,-1-5 0-16,0 5 0 0,0 4 0 0,0 0 0 0,5 0 0 15,-1 4 0-15,-4 0 44 0,1 5 16 0,3-1 3 0,-4-4 1 31,0 4-52-31,0 4-12 0,1 4 0 0,-1-4 0 0,-5-4 54 0,5 4 8 0,-4 1 2 0,-1 3 0 16,6 0-52-16,-6-4-12 0,-4-12 0 0,0 0 0 16,0 0-48-1,0 12-13-15,0-12-3 0,0 0 0 0,0 0-153 0,0 0-31 16,0 0-7-16,0 0-1 0</inkml:trace>
  <inkml:trace contextRef="#ctx0" brushRef="#br0" timeOffset="2237">1690 145 633 0,'0'0'56'16,"0"0"-44"-16,0 0-12 0,0 0 0 0,0 0 92 0,0 0 16 15,0 0 3-15,0 0-505 32</inkml:trace>
  <inkml:trace contextRef="#ctx0" brushRef="#br0" timeOffset="2719">2122 421 1126 0,'0'0'50'0,"0"0"10"0,9-4-48 0,0 0-12 15,-4-1 0-15,4 1 0 0,-5-4 118 0,-4 4 21 16,0 4 4-16,5-4 1 0,-5-8-46 0,0 4-9 0,0 0-1 0,0-4-1 16,-5 0-31-16,5 4-5 0,-4 4-2 0,4 4 0 15,-5-9-27-15,-4 1-6 0,5 0 0 0,-1 0-1 16,-4 0-15-16,4 4 0 0,5 4 0 0,-9 4 0 15,0-8 15-15,0 4 0 0,0 8 0 0,9-8 0 16,0 0-47-16,-5 8-10 0,1 0-2 0,4 4 0 16,0 1 8-16,0-1 0 0,4 8 1 0,-4 0 0 15,5-4 35-15,-5 1 0 0,5 3 0 0,-1 0 0 16,1 4 0-16,-5 5 0 0,4-5 0 0,1 8 0 16,-1 5 29-16,-4-1 13 0,5-3 2 0,-1-1 1 0,-4 0-21 15,5 1-4-15,-5 7 0 0,0-3-1 0,0-5 36 16,-5 0 7-1,1-3 2-15,-1-5 0 0,1 0-64 0,-5-8-15 0,0 1-1 0,-1-1-1 0,1-4 7 16,0 0 2-16,0-8 0 0,0 0 0 16,0 0-25-16,9-4-5 0,-9-4-1 0,0 0 0 0,0-8 39 0,0 4 0 15,-1-4 0-15,6 0 0 0,-1-5 0 0,1 5 0 16,4-4 0-16,-5 0 0 0,10-4 0 0,-1 3 0 16,5-3 0-16,5 4 0 0,-5-4 0 15,5 4 0-15,0-5 0 0,-1 5 0 0,5 0 14 0,1 4 10 16,3 4 3-16,-3 0 0 0,3-5-16 0,-3 5-3 15,-1 0-8-15,0 4 12 0,-4 0-12 0,4 0 8 16,-4-4-8-16,-1 4 0 16,1 0-84-16,-5 0-22 0,0 4-5 0,0-4-809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24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45 417 633 0,'-31'-8'28'0,"26"4"6"0,0 4-34 0,1 4 0 0,4 0 0 0,0 0 0 16,4 4 250-16,-4 0 43 0,5 0 9 0,-5 0 2 15,5 0-139-15,-1 5-27 0,1 3-6 0,-1 0 0 16,5-4-57-16,-4 4-11 0,4 1-3 0,0-1 0 15,0 8-3-15,0-8-1 0,0 0 0 0,1-3 0 0,-1-1-28 16,0 0-5-16,9-4-2 0,-18-8 0 0,-5 8 22 0,5-8 4 16,0 0 0-16,0 0 1 0,0 0-39 0,0 0-10 15,0 0 0-15,5-8 0 16,4 4-18-16,-4-4-6 0,4 0 0 0,-5 0-1 16,1-5 25-16,-1 1-8 0,1 4 8 0,-1-8 0 0,1 0 0 0,-5 0 0 15,5-1 0 1,-1 5-8-16,1 0-23 0,-5 12-4 0,0-8-1 0,0 8 0 15,0 0-73-15,0 0-15 0,4-12-4 0,5 8-580 16,-9 4-116-16</inkml:trace>
  <inkml:trace contextRef="#ctx0" brushRef="#br0" timeOffset="346">391 587 748 0,'0'0'67'0,"0"0"-54"0,0 0-13 0,10-4 0 16,-10 4 224-16,0-8 41 0,4 0 9 0,-4 8 2 15,-4-8-173-15,4 8-35 0,0 0-6 0,0-8-2 16,-10-1 4-16,6 1 0 0,4 8 0 0,-5-8 0 16,-8 4 0-16,4-4 0 0,-1 4 0 0,1 4 0 15,9 0-36-15,-4 8-8 0,-5 0 0 0,0 0-1 16,4 0 21-16,1 1 4 0,-1-1 0 0,10 4 1 0,4 4-36 0,-5-4-9 16,-4-12 0-16,0 8 0 0,5 0 0 0,-5-8 0 15,0 0 0-15,9 8 0 16,-9-8-31-16,0 0-8 0,0 0-1 0,0 0-1 0,9 4 14 15,-9-4 3-15,0 0 1 0,0 0 0 0,18 0 23 0,-18 0 16 16,5-8-2 0,-1 0-1-16,-4 8-13 0,0 0 0 0,0 0 0 0,0 0 0 0,9-8 0 0,-9 8 0 15,0 0 0-15,14-8 0 0,-14 8-10 0,0 0-2 16,0 0 0-16,9 0 0 0,0 4 20 0,0 0 4 16,5 8 1-16,-5-4 0 0,-9-8-13 0,5 9-18 15,4-5 4-15,-5 4 1 16,10 0-122-16,-5-4-24 0,0 4-5 0</inkml:trace>
  <inkml:trace contextRef="#ctx0" brushRef="#br0" timeOffset="534">587 652 1638 0,'0'0'72'0,"0"0"16"0,0 0-71 0,5-12-17 0,-5-1 0 0,0 1 0 15,4 0 126-15,1 4 22 16,-5-8 4-16,-5-4 0 0,5-1-70 0,-4 1-14 0,4 0-4 0,-5-4 0 15,5-1-51-15,0-11-13 0,0 8 0 0,0-1 0 16,5 1 27-16,-1 0 2 0,1 3 1 0,-1 5 0 16,-4 0-48-16,5 4-10 0,0 4-1 0,-1 3-1 15,-4 9-89-15,0 0-17 0,0-4-4 0</inkml:trace>
  <inkml:trace contextRef="#ctx0" brushRef="#br0" timeOffset="722">788 583 1728 0,'0'0'38'0,"0"0"8"0,0 0 2 0,0 0 0 0,0 0-39 0,0 0-9 16,0-4 0-16,-5-4 0 0,5 0 61 0,0 0 11 15,-5 0 1-15,1 3 1 0,4 5-74 0,0 0 0 0,0 0-9 0,4-12-576 16,-8 0-115-1</inkml:trace>
  <inkml:trace contextRef="#ctx0" brushRef="#br0" timeOffset="847">778 352 1497 0,'5'-20'66'0,"-5"20"14"0,0 0-64 0,0 0-16 0,0 0 0 0,0 0 0 16,0 0 106-16,0 0 18 0,0 0 3 0,0 0 1 15,5-4-40-15,-5 4-8 0,0 0-2 0,4-4 0 16,1-4-70-16,-5 8-8 0,0 0-15 0,0 0-643 15,4 4-129-15</inkml:trace>
  <inkml:trace contextRef="#ctx0" brushRef="#br0" timeOffset="1209">1052 575 1497 0,'0'0'32'0,"0"0"8"0,0 0 0 0,0 0 4 0,0-8-36 0,0 0-8 0,0-4 0 0,0 3 0 0,-5-3 104 0,1 0 20 15,-1-4 3-15,0 4 1 0,1-4-52 0,-1 8-9 32,1-1-3-32,-5 1 0 0,0 0 0 0,4 4 0 0,-4-4 0 0,4 8 0 0,-4 0 0 0,5 4 0 15,-5 0 0-15,-1 8 0 0,1-4-51 0,5 5-13 16,-1-1 0-16,1 4 0 0,4-4 0 0,0 0 0 31,4 4 0-31,1 1 0 16,-1-1-48-16,1-4-13 0,-5-12-3 0,9 4 0 0,-9-4 52 0,9 4 12 0,0 4 0 0,5-8 0 31,-10-8-54-31,10 0-8 0,-5 4-2 0,0-4 0 0,0-4 103 0,1-9 20 0,-6 1 4 16,5 0 1-16,-4 4 0 0,-1-9 0 0,1-3 0 0,-1 0 0 15,-4-5-52-15,5 1-12 0,-5-12 0 0,4 3 0 0,-4 5 0 0,0 3 0 0,5 5 0 0,0 4 0 16,-5-5 0-16,0 1 0 0,0 12 0 16,4 0 0-16,-4 8-151 15,0 8-33-15,0 0-6 0,0 0-795 0</inkml:trace>
  <inkml:trace contextRef="#ctx0" brushRef="#br0" timeOffset="1522">1257 583 1497 0,'0'0'66'0,"13"0"14"0,1 4-64 0,-5-8-16 16,5 4 0-16,-5 0 0 0,4-4 140 0,-13 4 25 15,0 0 5-15,5-4 1 0,4-8-69 0,-4 0-14 16,-5-1-2-16,-5 1-1 0,5 0-68 0,-5 0-17 15,-4 0 0-15,5 4 0 0,4 8 55 0,-9-8 7 16,0 0 2-16,-1-1 0 0,1 5-52 0,0 8-12 16,-4 1 0-16,4-1 0 0,-1 0 0 0,1 0 0 15,5 8 0-15,-1 0 0 0,1-4 0 0,4-8 0 16,0 0 0-16,0 12 0 0,4 4 0 0,-4-8 0 16,0-8 0-16,0 0 0 15,5 9-48-15,-1-1-13 0,-4-8-3 0,0 0 0 0,14 0 52 0,-5 4 12 0,5 0 0 16,-14-4 0-16,9-4 0 0,4 0 0 0,-3 0 0 0,-10 4 0 15,0 0 0-15,0 0 0 0,9-4 0 0,-9 4 0 16,0 0-54 0,13 0-8-16,1 4-2 0,0-4 0 0,-10 8-102 15,5-4-21-15,0 4-4 0,5 0-342 0,-5 4-69 0</inkml:trace>
  <inkml:trace contextRef="#ctx0" brushRef="#br0" timeOffset="1695">1470 660 1036 0,'0'0'46'0,"0"0"10"0,0 0-45 0,10-8-11 0,-6 0 0 0,-4 8 0 0,0 0 156 0,5-12 28 15,-5-5 7-15,4-3 1 0,-4-4-62 0,0 4-12 16,0-5-2-16,0-7-1 0,-4 4-50 0,4-5-9 16,-5 1-3-16,5-5 0 0,-4 1-23 0,-1 0-5 15,-4-5-1-15,4 5 0 0,1-5-16 0,-1 9-8 16,5 3 0-16,-4 1 8 0,-1 8-8 0,1 0 0 16,-1 4 0-16,5 7 0 15,-4 1-161-15,-1 0-25 0,5 4-5 0,0 4-1 0</inkml:trace>
  <inkml:trace contextRef="#ctx0" brushRef="#br0" timeOffset="1852">1393 360 1728 0,'0'0'38'0,"0"0"8"0,9 0 2 0,0 4 0 0,5-4-39 0,0 0-9 0,-1 0 0 0,1 9 0 15,0-5 110-15,-1 4 20 0,-4-4 4 0,5 0 1 16,0-4-92-16,-5 0-19 0,-9 0-3 0,13 4-1 15,1 4-76-15,0-4-16 0,-5 0-4 0,5 4-864 16</inkml:trace>
  <inkml:trace contextRef="#ctx0" brushRef="#br0" timeOffset="2047">1716 591 1267 0,'0'0'28'0,"0"0"5"0,0 0 2 0,0 0 1 0,-4-8-36 0,-1 0 0 0,5 0 0 0,0 0 0 0,-4-4 114 0,4-1 16 16,0 1 3-16,0 0 1 0,0 0-46 0,4 0-10 15,-4 0-2-15,5 4 0 0,-1-1-24 0,-4 9-4 16,5-4-2-16,-5 4 0 16,0 0-148-16,0 0-30 0,14 0-5 0</inkml:trace>
  <inkml:trace contextRef="#ctx0" brushRef="#br0" timeOffset="2293">1949 567 1267 0,'0'0'56'0,"0"0"12"0,9-4-55 0,-9 4-13 16,4-8 0-16,1 0 0 0,-1-5 102 0,1 5 18 0,-5-4 3 0,-5 4 1 16,5-4-35-16,-4 4-6 0,-1-4-2 0,1 8 0 15,-5 0-24-15,4-5-5 0,0 5 0 0,5 4-1 16,-9 0-23-16,0 0-5 0,0 0-1 0,0 0 0 15,4 4-10-15,-4 1-3 0,9-5 0 0,-4 8 0 16,-5 0-9-16,4 0-9 0,5-8 9 0,0 12-13 16,0 0-32-16,0-12-7 0,5 8 0 0,-5-8-1 15,9 8-27-15,-5 4-6 0,5 1-1 0,1-9 0 16,3-8-4-16,-4 4-1 0,0-4 0 0</inkml:trace>
  <inkml:trace contextRef="#ctx0" brushRef="#br0" timeOffset="2576">2131 502 1267 0,'0'0'56'0,"0"8"12"0,0 4-55 0,0 0-13 16,-5 1 0-16,1-1 0 0,4 0 105 0,0 0 19 15,0-4 3-15,-5 4 1 0,5-12-25 0,0 0-5 16,0 0-1-16,0 0 0 0,0 0-53 0,0 0-10 0,0 0-2 16,0 0-1-16,0 0-31 0,0 0 0 0,9-8 0 0,0 4 0 15,-4-4 0-15,4 0 0 16,0-4 0-16,0 0 0 0,5-1 0 0,-5 5 0 0,0-4 0 0,0 4 0 15,0 4 0-15,0-8 0 0,0 8 0 0,0 0 0 16,1 4 0-16,-1-4 0 0,-9 4 0 0,13 0 0 16,-13 0 0-16,14 4 0 0,-5 4 0 0,0 4 0 15,-9-12 57-15,9 4 6 0,0 4 1 0,-4 0 0 16,-5-8-52-16,5 12-12 0,-5-3 0 0,0 3 0 16,0 0 0-16,0-12 0 0,0 8 0 0,-5 4 0 15,0-4-100-15,5-8-22 0,-9 4-5 0</inkml:trace>
  <inkml:trace contextRef="#ctx0" brushRef="#br0" timeOffset="2717">1862 186 1537 0,'0'0'68'0,"9"4"14"0,5 4-66 0,-5-3-16 0,5-1 0 0,-1 0 0 0,1 0 46 0,0 4 6 15,-1-4 0-15,5 4 1 0,-4 0-42 0,4 0-11 16,0-4 0-16,-4 4-510 0,0-4-104 15</inkml:trace>
  <inkml:trace contextRef="#ctx0" brushRef="#br0" timeOffset="3332">2741 644 1728 0,'0'0'38'0,"0"0"8"0,0 0 2 0,9-4 0 0,0 0-39 0,-9 4-9 16,0 0 0-16,14 0 0 0,-5-9 102 0,-9 9 18 16,4-4 4-16,-4 4 1 0,5-8-97 0,-1 4-20 15,1-4-8-15,-5 0 0 16,0 0-45-16,0 0-15 0,4 0-4 0,-4 0 0 0,-4 0 52 0,4 0 12 15,-5-5 0-15,5 9 0 0,0 4 0 0,-4-4 0 16,-1-8 0-16,5 8 0 0,0-4 0 0,0 8 0 16,-4-8 0-16,4 8 0 0,0-4 0 0,0 4 0 15,0-8 0-15,0 8 0 0,0 0 28 0,0 0 9 0,0 0 2 16,0 0 0-16,0 0-39 0,9-4 0 16,0-4 0-16,0 4 0 0,-9 4 23 0,9-4 3 0,5 4 1 0,-1 4 0 31,-3 0-48-31,-1 0-10 0,4 0-1 0,1 4-1 15,-5 0-48-15,5 0-10 0,-14-8-1 0,13 4-1 16,-3 8-11-16,-1-4-3 0,-9-8 0 0,0 0 0 0,0 0 67 0,13 8 14 0,-4-8 2 16,-9 0 1-16,9 0 23 0,1 0 0 0,-10 0 0 0,13 0 0 15,-13 0 46 1,9-4 14-16,0 0 2 0,1-4 1 0,-1 0 21 0,-9 0 5 0,9 0 1 0,-9 8 0 16,0 0-29-16,0-8-5 0,0-4-2 0,0 0 0 15,0-1-26-15,-5 5-6 0,1 0-1 0,-1 0 0 0,-4 8-5 16,4-4-2-16,-4 0 0 0,0 0 0 0,0 0 0 15,-5 8 0-15,5-4 0 0,0 4 0 0,-4 4-14 16,8 0 9-16,-4 0-9 0,0 4 8 16,4-3 1-16,1-1 0 0,4 4 0 0,0 4 0 0,4 0-9 15,1-4 0-15,4-4 0 0,0 0-11 0,0 1 11 0,0-1-10 16,5 0 10-16,0 0-10 0,-5 0 10 0,0 0-12 16,4-4 12-16,1 0-12 0,-5 0-8 0,5 4-1 15,-5-4-1-15,5 0-926 0</inkml:trace>
  <inkml:trace contextRef="#ctx0" brushRef="#br0" timeOffset="3520">3273 603 864 0,'0'0'38'0,"0"0"8"0,0 0-37 0,5-8-9 0,-10-4 0 0,5 0 0 15,0-4 140-15,0-5 25 16,-4 1 6-16,4-4 1 15,-5 0-84-15,-4-5-16 0,5 1-3 0,-1 4-1 16,-4-5-31-16,4 5-6 0,1-4-2 0,-1 3 0 16,1 1-16-16,-5 0-3 0,4 0-1 0,5 3 0 15,-4 5-140-15,-1 0-28 0</inkml:trace>
  <inkml:trace contextRef="#ctx0" brushRef="#br0" timeOffset="3693">3005 324 1094 0,'18'4'48'0,"-4"0"11"0,-1-4-47 0,1 4-12 16,4-4 0-16,0 0 0 0,1 0 245 0,-1 0 47 15,0-4 10-15,5 4 2 0,-5 0-141 0,0 0-28 16,0 0-6-16,5 0-1 0,-9 0-102 0,4 4-26 16,-4 4 0-16,-1-8 0 15,-8-4-40-15,4 0-14 0,0 4-2 0,-9 0-1065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0:38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16 336 230 0,'9'4'20'0,"-9"-4"215"31,0 0 42-31,0 0 9 0,0 0 2 0,0 0-142 0,0 0-28 0,0 0-6 0,-5-8 0 15,1 0-25-15,4-4-5 16,-5-1-1-16,5 9 0 0,0-4-34 0,0 8-7 0,0 0-2 0,0 0 0 16,0 0 16-16,0 0 3 0,-9-8 1 0,9 8 0 15,0 0 8-15,0 0 2 0,0 0 0 0,0 12 0 0,-5 5-32 0,5-17-7 16,0 0-1-16,0 0 0 0,5 16 41 0,-5 0 8 16,4 4 2-16,1-4 0 0,4 5-49 0,-4-1-10 15,4-4-1-15,-5 0-1 16,5 0-56-16,-4-3-11 0,-5-13-3 15,9 12 0-15,0 0 96 0,0 0 20 0,-9-12 3 0,9 8 1 0,-9-8-43 16,0 0-8-16,9 0-1 0,1-4-1 0,-1 0-15 16,0 0 0-16,-5-4 0 0,1 0 0 0,-1 0-14 0,1 0-6 15,-5-1 0-15,5-3-1 16,-5 0-18-16,0 0-3 0,4 4-1 0,1-4 0 16,-5 0 35-16,4-1 8 15,-4-3 0-15,5 4 0 0,-5 12 49 16,0 0 12-16,0 0 3 0,4-4 0 15,5-12-103-15,-4 8-20 0,-5 8-4 0,0 0-1 16,5-8 3-16,4 4 0 0,-9 4 0 0,0 0 0 16,4-8-139-16,-4 8-27 0,0 0-5 0</inkml:trace>
  <inkml:trace contextRef="#ctx0" brushRef="#br0" timeOffset="409">316 405 1314 0,'0'0'58'0,"0"0"12"0,0 0-56 0,0 0-14 0,0 0 0 0,0 0 0 15,0 0 95-15,0 0 16 0,0 0 3 0,0 0 1 16,5-8-41-16,-5 8-8 0,0 0-2 0,-5-9 0 16,0 1-51-16,1 0-13 0,-1 16 0 0,-4-8 0 0,5-8 36 0,-5 4 5 15,4 0 1-15,5 4 0 0,-5 8-20 0,1 0-4 16,-1 5-1-16,1 3 0 0,4 0-9 0,-5-4-8 16,5-12 9-16,0 12-9 0,-4 4 12 0,8-3-4 15,1-1-8-15,-5-12 12 0,0 0-12 0,0 0 0 16,4 8 0-16,-4-8 0 0,0 0 0 0,14 4 0 15,-14-4 0-15,0 0 0 0,14-4-12 0,-14 4 12 16,4-4-12-16,5 0 12 0,0-8 0 0,-4 3 0 16,-5 9 0-16,5-4 0 0,-1-12 0 0,1 0 0 15,-1 4 0-15,1 4 0 0,-5 8 0 0,0 0 0 16,4-12 0-16,1-1 0 0,-5 13 0 0,0 0-15 0,0 0 5 16,0 0 1-16,0 0 9 0,0 0 0 15,0 0 8-15,0 0-8 0,0 0 10 0,0 0-2 16,0 0-8-16,0 0 12 0,0 0 6 0,0 0 1 0,14 9 0 0,-10-1 0 15,-4-8 18-15,5 12 4 0,-5 4 1 16,4-4 0-16,1 0-21 0,-5 0-4 0,4 1-1 0,1-1 0 16,-1 0-16-16,1 0 0 0,-5 0 0 0,5 0 0 31,-5 4-94-31,0-16-16 0,0 0-3 0,0 0-869 0</inkml:trace>
  <inkml:trace contextRef="#ctx0" brushRef="#br0" timeOffset="675">525 20 230 0,'0'0'20'0,"0"0"-20"16,0 0 0-16,0 0 0 0,0 0 184 0,0 0 32 16,0 0 6-16,0 0 2 0,0 0-77 0,0 0-15 15,0 0-4-15,0 12 0 0,-4-4 0 0,-1 5 0 16,1-1 0-16,4 4 0 0,-5 0-43 0,5 0-9 15,0 5-1-15,5-1-1 16,-5 4 2-16,4 4 1 0,1 5 0 0,-1-5 0 0,-4 0-29 0,10 5-5 16,-1-5-2-16,0 0 0 0,-9-3-9 0,4-1-1 15,1-8-1-15,-1 4 0 0,1-3-30 0,4-1 0 16,-4 0 0-16,-1-4 0 16,-4-12-76-16,0 0-19 0,0 0-3 0,0 0-1027 0</inkml:trace>
  <inkml:trace contextRef="#ctx0" brushRef="#br0" timeOffset="942">767 502 518 0,'0'0'46'0,"0"0"-37"0,0 0-9 0,0 0 0 16,0 0 259-16,0 0 49 0,0 12 11 0,0-12 1 15,0 0-153-15,0 0-31 0,0 0-7 0,0 0-1 0,0 0-90 0,0 0-18 16,0 0-4-16,0 0-1 0,0 0 39 0,0 0 8 16,0 0 2-16,-5-8 0 0,1 0-64 0,4 4-10 15,-5 0-3-15,5-4-1 0,0 4 14 0,5-1 0 16,-5 1 0-16,0-4 0 0,0 4-8 0,0 4-6 16,0 0-1-16,0 0-1026 15</inkml:trace>
  <inkml:trace contextRef="#ctx0" brushRef="#br0" timeOffset="1052">662 255 1940 0,'5'4'43'0,"-1"-4"9"0,1 0 1 0,4 0 1 0,0-4-43 0,-5 8-11 15,6 4 0-15,-1-8 0 0,0 0 108 0,-9-4 20 16,9 0 4-16,-5-4 1 0,-4 8-98 0,0 0-20 0,5 0-4 0,0 0-1 16,-10-4-19-16,5 4-4 0,0 0-1 0,0 0-705 15,0 0-141-15</inkml:trace>
  <inkml:trace contextRef="#ctx0" brushRef="#br0" timeOffset="1540">1022 490 1494 0,'0'0'32'0,"0"0"8"0,0 0 0 0,0 0 3 0,0-12-35 16,-5 3-8-16,5-3 0 0,-4 4 0 0,4 8 84 0,-5-4 16 15,0-4 2-15,1 0 1 0,-5-4-11 0,-5 4-1 16,10 0-1-16,-5 0 0 0,-1 3-72 0,1 1-18 16,5 4 0-16,4 0 0 0,-5 17 28 0,1-9 3 15,-5-4 0-15,-1 0 0 0,6 0-18 0,4 8-3 16,0 0-1-16,0 0 0 0,0 0-9 0,0-12 8 16,-9 9-8-16,9-9 8 0,0 0 10 0,0 0 2 15,0 0 0-15,0 0 0 0,0 0-20 0,13 0 0 16,-13 0 0-16,10-5 0 0,8 1 0 0,-5-8 0 15,-3-4 0-15,-1 4 0 0,-5-4 0 0,5 0-19 0,-4-1 4 0,-1 1 1 16,5 0 14-16,-4 0 13 0,4-4-2 0,-4-5-1 16,4 1-10-16,-9-4 0 0,0-9 9 15,0 5-9-15,0 4 0 0,0-1 0 0,0 1 0 0,0 8 8 16,0 3-8-16,0 5 0 0,-5 0 0 0,5 0 0 16,0 4 0-16,0 8 0 0,0 0 0 0,-4 12 8 15,4 0 1-15,-5 4 1 0,5 5 0 0,0 3 0 16,5 12-10-16,-1-3-17 0,1-5 4 0,-1 4 1 15,1 1 60-15,-1 3 13 0,6 5 3 0,3-5 0 16,-4-3-55-16,0-5-9 0,1-8 0 0,-1 4 0 16,4 5 0-16,1-9 0 0,-5-4 0 0,5-8 0 15,-1 4-116-15,1 0-21 16,22 25-5-16,-4-17-1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21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0 806 0,'0'0'72'0,"0"0"-58"0,0 0-14 0,0 0 0 0,0 0 105 0,0 0 19 16,0 0 3-16,0 0 1 0,0 0-61 0,0 0-12 15,4 8-3-15,6 0 0 0,-10-8 20 0,4 8 3 16,5-4 1-16,-9-4 0 0,5 8-31 0,-5 4-5 15,4-3-2-15,-4 7 0 0,0 0-10 0,5 0-1 16,-5 0-1-16,0 9 0 0,0 7 14 0,4 8 2 16,-4 1 1-16,5-5 0 0,-5 9-20 0,5-1-4 15,-1-3-1-15,1-1 0 16,-1 9-18-16,1-5 8 0,-1 5-8 0,1 20 0 0,4 8 0 0,-4-5 0 0,4 9 0 16,0-8 0-16,-5-8 34 0,5 0 0 0,-4-5 0 15,4 5 0-15,-4-4-12 0,4 4-2 0,-5-5-1 0,1 5 0 16,4 0-7-16,-5-17 0 0,1 1-1 0,0 0 0 15,-5 3-11-15,0-3 0 0,4-9 0 0,-4 9 0 16,0-1 14-16,0-3 1 16,0-5 0-16,0 17 0 0,0-8-15 0,-4-1 0 0,4 9 0 0,0-5 0 15,0-7 0-15,0-1 0 0,0 1 0 0,0-1 0 16,4-3 0-16,-4-5 0 0,5 1 0 0,-1-1 0 0,1 1 0 16,-5-5 0-16,4 0 0 0,1 13 0 15,-1-1 0-15,-4 5 0 0,5-9 0 0,0 5 0 0,-5-1 0 16,4 9 0-16,1 0 0 0,-5-5 0 0,0-3 0 15,0-5 0 1,0 1 0-16,0-9 0 0,0 0 0 0,0 5 0 0,0-5 0 0,4 1 0 0,-4-9-9 0,0 0-5 16,0 4-1-16,5 1 0 0,-1-5 15 0,-4-4 0 15,5-8 0-15,-1 1 0 0,1-1 0 16,0 0 0-16,-5-4 0 0,4 4 0 0,-4 4 0 0,5-4 0 16,-5-12 0-16,0 0 0 0,0 0 0 0,4 9 0 31,-4-1 0-31,0 0 0 0,0-8 0 0,0 8 0 0,0 4 0 0,0-12 0 0,-4 4 0 0,4-4 0 15,0 0 0-15,-5 8 0 0,5 0 0 0,-4 0 0 16,4 0 0-16,0-8 0 0,0 0 8 0,0 0 4 16,0 0 0-16,0 0 1 0,-5 9-13 0,5-9 0 15,0 0 0-15,0 0 0 0,0 0 0 0,0 0 0 0,0 0 8 16,0 0-8-16,0 12 0 0,0-4 0 16,0-8 0-1,0 0 0-15,0 0 0 0,0 0 0 0,0 0 0 0,0 0 0 16,0 12 0-16,0-12-20 0,0 0 4 0,0 0 0 15,0 0 16-15,0 0 0 0,0 0 0 0,9-4 0 16,-9 4 0-16,14-4 0 0,-5 0 0 0,0 0 0 16,5 4 0-16,-1 0 0 0,-4-4 0 0,5 4 0 15,4 0 48-15,-4 0 12 0,9 0 4 0,-5 0 0 16,0 8-52-16,5-8-12 0,-5-4 0 0,5 0 0 16,0 8 0-16,4-4 0 0,-4 0 0 0,4 0 0 15,0 0 9-15,-4 0-1 0,4-4 0 0,-4 4 0 0,4 4-8 16,-4 0 0-16,0-8 9 0,0 4-9 0,0-4 0 15,4 4 0-15,0 0 0 0,0 0 8 0,5-4-8 16,-4 4 0-16,4-8 8 0,-5 8-8 0,0 0 0 16,-4 0-20-16,4 0 4 0,1-5 1 0,-10 1 29 15,5 0 6-15,4 0 0 0,0 0 1 0,0 0-33 0,-4 0-8 16,5 4 0-16,3-4-1 0,1 4 33 0,-4 0 8 16,-10-4 0-16,5 0 1 0,-1 0-13 0,6 4-8 15,-10 4 8-15,0 0-8 0,0-8 8 0,5 4-8 16,-5 4 8-16,5-4-8 0,0 4 0 0,4 0 0 15,-4-4 0-15,4 0 8 0,-4 4-8 0,4-4 0 16,-4-4 8-16,0 4-8 0,0-4 0 0,4 0 8 16,0 4-8-16,1-4 0 0,-1 0 0 0,0 0 8 0,0 4-8 15,1 0 0-15,-5 0 0 0,4 0 0 0,-4 0 0 16,-1 4 0-16,-3 4 0 0,-1 0 0 0,5-4 0 16,-5 0 0-16,0-8 0 0,0 4 8 0,5 4-8 15,-5-4 0-15,5 0 0 0,0 4 0 0,-1-4 0 0,1 4 0 16,5 0 0-16,-1-4 0 0,0-4 0 0,-4 0 0 15,4 8 0-15,-4-4 0 0,0-8 0 0,0 0 0 16,-1 4 20-16,6-4 5 0,-6 4 2 0,6 4 0 16,-5 4-27-16,-5-4 0 0,0-4 0 0,0 0 0 15,0 0 0-15,1 0 0 0,-1 4 0 0,-5-4 0 16,6 4 0-16,-6 0 0 0,6 0 0 0,-1-4 0 0,-9 0-15 16,4 4-8-16,6-4-1 0,-1 0-1 0,-4 8 25 15,-1 0 0-15,1 4 0 0,4 4 0 0,0-8 0 16,1-4 0-16,-1-4 0 0,0 4 0 0,0 0 0 15,0-8 0-15,5 4 0 0,0 4 0 0,0 12 0 16,-5-8 0-16,9 0 0 0,-9-12 0 0,5 4 0 0,0-4 0 16,0 8 0-16,-1-4 0 0,-3 0 0 0,-1 4 0 15,5 4 0-15,-5 0 8 0,5-4-8 0,-5 0 0 16,0 8 0-16,0-4 8 0,-4 0-8 0,4-4 0 16,0-4 0-16,1 0 0 0,-1 0 14 0,-5 4 5 15,6-4 1-15,-1 8 0 0,-4 12-32 0,4-12-5 16,-5-8-2-16,10 4 0 0,-5 0 19 0,1 0 0 15,8 0 0-15,-4 0 0 0,-5 4 0 16,5 4 0-16,-1 0 0 0,-3 0 0 0,3-4 0 0,1 0 0 0,0 1 0 16,4 3 0-16,-4-4 0 0,-5-4 0 0,5 4 0 15,-5 0 0-15,0-4 0 0,-4 0 0 0,4-4 0 16,-4 4 0-16,0-4 0 0,4 4 0 0,0 0 0 16,-4-4 0-16,-1 0 0 0,1 0 0 0,0-1 0 0,-1 1 0 15,-4 0 0-15,5-4 0 0,0 4 0 0,-5 0 0 16,0 0 0-16,5 0 0 0,-1 0 0 0,-4 0-10 15,0 0 25-15,5 0 5 0,0 0 0 0,-1 8 1 16,1 0-33-16,0 0-6 0,-1-8-2 0,6 4 0 16,-1 0 20-16,0 0 0 0,0-4 0 0,0 4 0 0,1 0 0 15,-1 4 0-15,5-4 0 0,-5-4 0 0,5 0 0 16,-1 8 0-16,1 4 0 0,0-4 0 0,-5-4 0 16,0-4 0-16,1 0 0 0,-1-4 0 0,0 0 0 15,0 4 0-15,0 0 0 0,5 4 0 0,-5 4 12 0,1-4 7 16,-1-4 1-16,-5 0 0 0,1 4-32 0,-5 0-7 15,5-4-1-15,0 4 0 0,-1 0 20 0,1 8 0 16,-1-4 0-16,1 0 0 0,-9-8 0 0,8 8 0 16,1 4 0-16,0 0 0 0,-5 0 0 0,4-8 0 15,-13 0 0-15,14-4 0 0,0 0 0 0,-1 0 0 16,1 4 0-16,0 0 0 0,-1 0 0 0,1 0 0 16,0 4 0-16,-1-4 0 0,6 4 0 0,-1-4 0 0,-5 0 0 15,6 0 0-15,-1 0 0 0,0 0 0 0,0 0 0 16,-4 0 0-16,0 0 0 0,-1 0 0 0,1 0 0 15,0 0 0-15,-5 0 0 0,4 4 0 0,1 8 0 16,4-4 0-16,-4-8 0 0,0 0 0 16,4 0 0-16,0-4 0 0,5-4 0 0,-5 4 0 15,-4 4 0-15,4-4 0 0,-5 4 0 0,15 0 0 0,-1 0 0 16,0 0 0-16,-13 0 0 0,4 0 0 0,10 0 0 0,-15 0 0 16,-13 0 0-16,0 0 0 0,18 4 0 0,1-4 0 15,-19 0 0-15,13 0 0 0,6 0 0 0,-6 0 0 16,-4 0 0-16,0 0 0 15,5-4 0-15,0 4 0 0,-1 4 0 0,1-4 0 0,0 4 0 0,-1-4 0 16,6 0 0-16,-1 0 0 0,0-4 0 0,0 4 0 0,-4 0 0 16,4 0 0-16,-4-4 0 0,-1 4 0 0,1 0 0 15,4 0 0-15,-4 0 0 0,0 0 0 0,-1 4 0 0,10 0 8 16,-5 0-8-16,0-4 0 0,-4 0 0 16,9 0 8-16,-5 0-8 0,0 0 0 0,0 8 8 0,1-4-8 15,3-4 0-15,1 8 9 0,5 5-9 0,-10-5 0 16,-5-12 0-16,10 0 8 0,-5 12-8 0,1 0 0 15,-10-4 0-15,4 4 8 0,-4-4-8 0,5-4 0 16,0-8 9-16,-1 0-9 0,1 4 0 0,0 0 8 16,4 4-8-16,-4 4 0 0,4-4 0 0,0 0 0 15,0 0 0-15,5-4 8 0,-5 4-8 0,5 0 0 0,-5 0 0 16,5 0 0-16,-5 8 0 0,0-4 0 16,-4 4 0-16,4 0 0 0,0-8 0 0,1 0 0 0,-6-12 0 15,6 8 0-15,3 12 0 0,-3-8 0 0,-1-8 0 16,-5 4 0-16,1 0 0 0,9 8 0 0,0 4 0 15,-10 0 0-15,-13-8 0 0,0 0 0 0,14 4 0 0,-10 8 0 16,-4-4-18 0,-4 4-8-16,4-12-2 0,0 8-809 0,-9 9-163 0</inkml:trace>
  <inkml:trace contextRef="#ctx0" brushRef="#br0" timeOffset="1">1557 1744 1483 0,'5'16'32'16,"-5"-16"8"-16,0 0 0 0,0 0 2 0,0 0-34 0,0 0-8 0,0 0 0 0,0 0 0 0,0 0 83 0,9-4 14 16,-9 4 3-16,0 0 1 0,4-4-56 0,1 0-11 15,4-4-2-15,0 4-1 16,-9 4 28-16,0 0 5 0,0 0 2 0,0 0 0 0,0 0-45 0,0 0-9 0,0-12-1 15,0 0-1-15,-5 0-10 0,1 8 0 0,4 4 0 16,-5-9 0-16,1 1 0 0,-5-4 0 0,4 8 0 0,-4-4 0 31,0 4-12-31,9 4 1 0,0 0 1 0,0 0 0 0,-5 12 25 0,5-12 5 0,-9 4 0 0,5 4 1 16,-1 4-9-16,1-3-1 0,4 3-1 0,0 0 0 16,0 4-10-16,4 0 12 0,-4-4-12 0,5-4 12 15,-1 5 12-15,1-5 2 0,-1 4 1 0,1-8 0 16,-1 0-27-16,6 0 0 0,-6 0 0 0,1 0 0 15,4-4 0-15,-5-4 0 16,1-4 0-16,-1 0 0 16,1 8 56-16,-1-8 7 0,1-4 1 0,0-1 0 15,-1 5-77-15,1-8-15 0,-1 0-4 0,1 0 0 16,-10 0 32-16,5 3-9 0,-4 1 9 0,4 0 0 0,-9 0 0 16,4-4 0-16,-4 0 0 0,0 8-8 0,0 4 8 0,0-5 0 15,0 5 0-15,-1 4 0 0,1 4 0 0,0 0 9 16,0-4-9-16,9 0 10 0,-4 13-10 0,-6-1 0 15,10 0 0-15,-4 4 0 0,4-4 0 0,0 4 0 16,0 1 9-16,4 3-9 0,1 8 9 16,0-12-9-16,-5-16 12 0,9 12-12 0,0 9 10 0,-9-21-10 15,0 0 8-15,9-4-8 0,-9 4 18 0,0 0-2 16,0 0 0-16,9 4 0 0,0-4-16 0,0-4-12 16,0-4 1-16,-4 4 1 0,-1-5 10 0,1 1 0 15,-1 4 0-15,-4 0 0 0,5-4 0 0,4 4-8 16,-9-4 8-16,5 4 0 15,-1-4-138-15,1 4-22 0,-1-4-5 0</inkml:trace>
  <inkml:trace contextRef="#ctx0" brushRef="#br0" timeOffset="2">3219 279 1267 0,'0'0'56'0,"0"0"12"0,0 0-55 0,0 0-13 15,0 0 0-15,9-4 0 0,0 0 135 0,0 0 24 16,-9 4 5-16,5-4 0 0,-1 0-60 0,-4 4-13 15,0 0-3-15,0 0 0 0,9-12-34 0,0 4-7 16,0 4-2-16,-9 4 0 0,0 0-14 0,5-13-3 0,0 1-1 0,4 0 0 31,-9 12-14-31,0-8-2 0,0 8-1 0,0 0 0 0,4-8-20 0,-4 8-4 0,0-12-1 16,-9 8 0-16,9-4 15 0,-4 4 0 0,-6 0 0 0,1 4 0 16,0 0 9-16,0 4 5 0,-4 0 1 0,3 4 0 15,-3 0-7-15,4 4-8 0,0 0 11 0,-1 4-11 16,1 1 14-16,5-1-4 0,-1 4-1 0,5-4 0 15,-4 4 0-15,8-3 0 0,1-1 0 0,-1 0 0 16,5 0-1-16,-4 0 0 0,4-4 0 0,5-3 0 16,-5-1-8-16,0-4 8 0,-4 4-8 0,-5-8 8 15,13 0 1-15,-13 0 0 0,0 0 0 0,0 0 0 16,0-16-9-16,0 3 8 0,14 1-8 0,-1-4 8 0,-8-4-8 16,4 4 0-16,-9 0 0 0,5 3 0 0,4 1 0 15,0 0 0-15,-5-4 0 0,1 4 0 0,-5 0 0 16,-5 4 0-16,5-1 0 0,-4 5 0 15,-5-4 0-15,4 4 0 0,-4 4 0 0,0 0 0 0,0 0 0 0,-5 4 0 16,5 4 0-16,0-4 0 0,-5-4 0 0,10 5 0 16,-5 11 0-16,4 0 0 0,1-4 0 0,-1 4 0 15,5-4 0-15,0 5 0 0,5 3 9 0,-5-8 0 16,4 0 0-16,1 0 0 0,4-4-9 0,-5 0 12 16,6-4-12-16,-1 5 12 0,0-5-12 0,-5 0 0 15,-4-4 0-15,14 0 0 0,-5 0 0 0,-9 0 0 0,9 0 0 16,-9 0 0-1,0 0-77-15,0 0-15 0,0 0-2 0</inkml:trace>
  <inkml:trace contextRef="#ctx0" brushRef="#br0" timeOffset="3">5044 890 1699 0,'0'0'75'0,"0"0"16"0,0 0-73 0,10 4-18 15,-10-4 0-15,0 0 0 0,0 0 112 0,0 0 20 16,4 0 3-16,-4 0 1 0,0 0-7 0,9 0-1 15,-9 0 0-15,9 0 0 0,-9 0-102 0,0 0-26 16,9-8 0-16,-9 8 0 0,0 0 0 0,0 0 0 0,0-12 0 16,5 0 0-16,-5 12 26 0,-5-12 0 15,1-4 0-15,-1-1 0 0,-4-3-26 0,0 4 0 0,0 16 0 16,0 0 0-16,0-4 0 0,4 4 0 0,-4 4 0 0,0 0 0 16,0 8 36-16,4-4 1 0,1 0 1 0,-1 0 0 15,5 5-47-15,-4-1-10 0,4 0-1 0,0 4-1 16,0 0 33-16,0 0 8 0,4 1 0 0,5-1 1 15,-4 0-21-15,-5-4 0 0,9 0 0 0,-4-4 0 16,4 9 0-16,-5-9 0 0,-4-8 0 0,0 0 0 16,9 4 0-16,-9-4 0 0,9-4 0 0,1-4 0 15,-1-1 19-15,-5 1-1 0,1-8 0 0,-1 4 0 16,-4 0-18-16,0-4 0 0,0-5 0 0,-4 9-9 0,4 0 9 16,-9 4-8-16,4-4 8 0,1 4-8 15,-6 4-2-15,10 4 0 0,-4-8 0 0,-5 4 0 0,9 4 10 16,0 0 0-16,0 0 0 15,0 0 0-15,0 0 0 0,0 0 0 0,0 12 0 0,0-12 0 0,0 8 0 0,0 4 0 16,0-12 0-16,4 12 0 16,1-4-53-16,-5-8-9 0,0 0-2 0,9 8 0 15,0 4-153-15,-4-3-31 0,8 3-7 16,-13-12-1-16</inkml:trace>
  <inkml:trace contextRef="#ctx0" brushRef="#br0" timeOffset="4">2276 902 1497 0,'5'-24'66'0,"-5"24"14"16,0 0-64-16,0 0-16 0,0 0 0 0,0 0 0 0,0 0 135 0,0 0 23 16,0 0 5-16,0 0 1 0,0 0-58 0,0 0-11 15,0 0-3-15,0 0 0 0,0 0-22 0,0 0-5 0,0 0-1 16,0 0 0-16,0 0-51 0,0 0-13 0,0 0 0 15,0 0 0-15,4-4 0 0,-4 0 0 0,0 0 0 0,5-4 0 16,-5 4 0-16,0 0 0 16,-5-4 0-16,5 0 0 0,-4-5 54 0,4 5 8 0,-5 0 2 0,1 0 0 15,-1 0-52-15,-4 4-12 0,9 4 0 0,0 0 0 16,-9 4 0-16,9-4 0 0,-9 8 0 0,9-8 0 16,-5 4 0-16,5-4 0 0,-9 12 0 0,5-4 0 15,4 5 0-15,-5-1 0 0,5 4 0 0,0-4 0 16,0 4 0-16,5-4 0 0,-1 0 0 0,1 1 0 0,-1-9 0 15,5 0 0-15,-4 0 0 0,4-4 0 0,-4 0 0 16,-1-4 0 0,5 4 0-16,-4-8 0 0,-1-5 30 0,6 5 3 15,-6 0 1-15,1 0 0 0,-5 0-3 0,4 0-1 0,1 0 0 0,-5 0 0 0,0 4-30 0,-5-4 0 16,1 4 0-16,-1-4 0 0,1-9 0 0,-6 13 0 16,10 4 0-16,0 0 0 0,-9 0 0 0,9 0 0 15,-9 12 0-15,9-12 0 0,-9 13 0 0,5-5 0 16,4-8 0-16,-5 12 0 15,5-12-45-15,0 0-15 0,0 0-4 0,0 0 0 0,0 8 52 0,5 8 12 16,-1-4 0-16,5 0 0 16,0-4-221-16,0-3-42 0,5-5-8 0,0 0-1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1:28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488 7610 172 0,'0'0'16'0,"9"8"-16"16,4 0 0-16,-4 0 0 0,-9-8 129 0,5 8 23 16,4 0 5-16,0-4 1 15,-9-4-158-15,0 0-34 0,0 0-6 0,9 8 0 0,-9-8 77 0,0 0 16 16,0 0 3-16,0 0 1 0,5 0-30 0,-5 0-7 0,0 0 0 0,0 0-1 15,9-8 1-15,-4 4 0 0,-10-8 0 0,0 4 0 16,5 0 20-16,0-4 5 0,-4-4 1 0,4-1 0 16,-9 1-17-16,9-4-3 0,4 0-1 0,-4-1 0 15,0-3 18-15,0-4 3 0,5 0 1 0,-10-5 0 16,-4 5-18-16,5-5-3 16,4 5-1-16,0-4 0 0,0-1 3 0,0 5 1 15,-9-4 0-15,4-1 0 0,10 1-13 0,-10 0-4 0,-4-5 0 0,4 1 0 16,5-5-12-16,-4 1 0 0,-5-1 8 0,0-3-8 0,9-5 0 15,-5 1 0-15,-4-1 0 0,4 0 0 0,-4 1 0 16,9-1 0-16,0 5 0 0,0-5 0 0,-9 1 0 0,5-1 0 16,8 1 0-16,-4-1 0 0,-9 0 0 0,0 1 0 15,14-1 0 1,-1 1 0-16,-8-1 0 0,4 1 0 0,-5 3 0 0,5 1 0 0,-9 3 16 0,4-3 0 16,1-1 0-16,8-3 0 0,5-1 0 0,-4 0 0 15,-10-3 0-15,1-1 0 0,8-3 2 0,-4-1 1 16,-13 0 0-16,8-3 0 0,1 3-8 0,-1 4-2 15,1-3 0-15,-6-1 0 0,1 0 6 0,0-3 1 16,9 3 0-16,-4-4 0 0,-10 1-7 16,9-1-1-16,1 8 0 0,4-3 0 0,-5 7-8 0,1-4 0 0,-1 5 9 15,5-5-9-15,0 5 0 0,0-5 0 0,-4-4 0 16,4 5-8-16,4-5 8 0,-8 4 0 16,-1 1 0-16,1-1 0 0,4 1 0 0,0 3 0 0,0 5 0 15,-5-5 8-15,10 4-8 0,-5-3 0 0,-5-1 0 0,0 1 0 16,-4-5 0-16,5 1 0 0,4-1 0 15,-5-4 0-15,-4 5 9 0,5 3 1 0,4 1 0 0,0-1 0 16,-5-4-10-16,1 5 0 0,4-1 0 0,0-3 0 16,4-1 18-16,-4-4 2 0,-4-3 0 0,4 3 0 15,0 0-20-15,0 1 0 0,-5 7 0 0,5-3 0 16,0 3-11-16,0 0-2 0,0 5-1 0,-5-1 0 16,5-3 14-16,-4 3 0 0,8-3 0 0,-8-1 10 15,-1 1-2-15,5-5-8 0,0 4 12 16,0 1-4-16,-4-1 4 0,4 1 0 0,0 3 0 0,4 1 0 0,-4-1-3 15,0-3 0-15,0-1 0 0,0 5 0 0,5-5-9 0,-1-4 12 16,-8 1-12-16,4-1 12 0,4 1-12 16,-4 3 0-16,-4 4 0 0,-1 1 0 0,5 3 8 0,0 1-8 15,-4 8 8-15,-1-5-8 0,-4 5 0 0,5-1 8 16,4 1-8-16,-10 4 0 0,6-5 0 16,-5 5 0-16,9 0 8 0,-5-5-8 0,1 1 0 0,-1 0 0 15,5 3 0-15,0-3 0 0,-4 4 0 0,-1-1 0 0,5 5 0 16,0 0 8-16,0 3-8 0,0 1 0 0,0 0 0 15,0 8 0 1,0-4-106-16,0 8-23 0,0 8-5 0</inkml:trace>
  <inkml:trace contextRef="#ctx0" brushRef="#br0" timeOffset="1037">0 244 1555 0,'0'0'68'0,"0"0"16"0,0 0-68 16,0 0-16-16,0 0 0 0,10 8 0 0,3 0-16 0,-4 1-6 16,5-9-2-16,-14 0 0 15,0 0-10-15,14 4-2 0,4 0-1 0,0 0 0 0,-4 0 37 0,4-4 0 16,0 0 0-16,0 0 0 0,1 0 0 0,-1 0 0 16,0 0 0-16,5 4 0 0,0-4 0 0,4 4 0 0,0 0 12 0,0-4-4 15,10 8 8-15,-1-4 0 0,-4 0 1 0,0 0 0 16,4-4 23-16,1 8 4 0,-5-4 0 0,0 4 1 15,-1-4-15-15,6 4-3 0,-5-3-1 0,0-1 0 16,0-4-9-16,-1 0-1 0,1 0-1 0,0 0 0 16,5 0 1-16,-1 0 0 0,5 0 0 0,0-4 0 15,9-1-16-15,0 5 0 0,0-4 0 0,-4 0 0 16,4 0-10-16,-5-4-5 0,1 8-1 0,-5-4 0 16,0 0 26-16,4 0 5 0,1 0 1 0,-1 0 0 15,1 0-26-15,9 0-5 0,4 4-1 0,0-4 0 16,0 4 16-16,-4-4 0 0,4 4 0 0,-9 0 0 0,5 0 0 15,-5 0 0-15,0 0 0 0,4 0 0 0,-3 0 0 16,3 0 0-16,5-4 0 0,1 4 10 0,3 0 2 16,6 0 0-16,-10 0 0 0,0 0 0 0,-4 0-12 0,-1 0 0 15,1 0 0-15,-1 0 0 0,1 0 0 0,4-4 0 16,10 4 0-16,-6-4 0 0,1 0 0 0,0 4 0 16,0 0-12-16,-5 0 12 0,-5 0 0 0,1 0 0 15,0-4 9-15,4 4-1 0,0 0-8 0,5 0 12 16,4 0-4-16,-4 0 0 0,4 0 0 0,-4 0 1 15,0 0 0-15,-1 4 0 0,-8-4 0 0,0 4 0 16,4 0 0-16,0 0 0 0,-4-4-9 0,8 4 12 16,6-4-12-16,-1 4 12 0,-4-4-12 0,4 4 0 0,-9-4 0 15,5 0 0-15,-10 4 13 0,6 0-2 0,3-4-1 16,1 0 0-16,9 4-1 0,0-4 0 0,-5 0 0 0,-4 0 0 16,4 0 0-16,-9 0 0 0,1 0 0 15,-1-4 0-15,0 4-9 0,5 0 0 0,-1-8 0 16,6 4 8-16,-6 0 1 0,1 0 0 0,0 4 0 0,-5-8 0 15,-4 4-9-15,-1-4 0 0,1 3 0 16,-5-3-11-16,5 0 11 0,-1 4 0 0,6-4 10 0,-1 0-10 16,4 4 9-16,1 0-9 0,-5-4 8 0,-4 4-8 15,0 0 0-15,-5-4 0 0,0 4 0 0,0 0 0 16,0 0 0-16,5 0 0 0,-1-1 0 0,5 1 0 16,5 0 0-16,-5-4 0 0,5 4 0 0,-5-4 0 15,-4 8 0-15,0-4 0 0,-5 0 0 0,4 4 0 16,-4-8 0-16,0 4 8 0,5 4-8 0,4-4 0 0,0 0 13 15,1 4-2-15,-1 0-1 0,-5-4 0 0,1 4-2 16,-5-4-8-16,-4 0 12 0,-1 4-4 16,5-4-8-16,-4 0 0 0,-1-5 0 0,5 9 8 0,0-8-8 15,5 4 0-15,0 0 0 0,4 0-11 0,-4 0 11 0,-1 0 16 16,-4 0-4-16,0-4-1 0,0 8-11 0,-4-8 0 16,0 4 0-16,4-4 8 0,-5 0-8 15,10 4 0-15,-5-4 0 0,0 8 0 0,5-5 0 0,-1 5 0 16,1-4 0-16,-5 4 8 0,-5-4 10 0,1 4 2 15,-1 4 0-15,-4-4 0 0,0 4-10 0,0-4-2 0,-4 0 0 16,-1 0 0-16,1 5-8 0,-1-1 0 16,1-4 0-16,-1-4 0 0,5 8 0 0,-5-4 0 0,-4 0 0 15,0 4 0 1,5 0-76-16,-6 0-18 0,1 0-3 0</inkml:trace>
  <inkml:trace contextRef="#ctx0" brushRef="#br0" timeOffset="1994">10568 5 1364 0,'0'29'30'0,"4"-13"6"0,1 4 2 0,-1 0 0 0,-4 1-30 0,5-1-8 0,-1 4 0 0,1-4 0 16,-1 5 21-16,-4-5 3 0,10-4 1 0,-10 4 0 15,4-3 15-15,1-1 2 0,-1 0 1 0,1-4 0 16,-1 4-28-16,1 0-6 0,-1 1-1 0,1-1 0 0,4 0-8 16,-4-4 0-16,-5 4 0 0,4 5-11 0,1-1 11 0,-1 0 0 15,1 4 8-15,-1 1-8 16,1-1 0-16,-1 4-8 0,1 1 0 0,0 3 0 0,-1-4-5 16,1 5-1-16,-1-1 0 0,1 0 0 0,-1 1 14 15,1 3 0-15,-1 1 0 0,1-1 0 0,0 0 0 16,-1 1 0-16,5 3 0 0,-4 5 0 0,-1 3 0 0,1 5 0 15,-1 4 0-15,1-1 0 0,0 1 0 0,-1 4 0 16,1-1 0-16,-1-3 0 0,1 4-9 0,-1 0-6 16,-4-1-1-16,5 5 0 0,-1 0 24 0,-4 4 5 15,5-1 1-15,0 1 0 0,-5-4 6 0,4 4 2 0,1-9 0 16,-5 1 0-16,4 4-8 0,1 0-2 0,-1-1 0 16,-4 5 0-16,0 4-12 0,5 0-10 0,-5 0 2 15,4-1 0-15,1-3-8 0,-1 4-2 16,-4 4 0-16,5 0 0 15,0 4-18-15,-5 0-3 16,4 4-1-16,1-8 0 0,-1 4 40 0,1 0 0 0,-1-1 0 0,5 1 0 0,-4 0 31 0,4 4 7 0,-4 0 2 16,-1-4 0-16,-4-4-6 0,9 0-1 0,-4 0 0 0,-5 0 0 15,0 4-2-15,0 0-1 0,4 4 0 0,1 0 0 16,-5-4-30-16,0 0-10 0,5 0 0 0,-1 4 0 16,-4-1 10-16,5 6 0 0,-5-5 0 0,4 0 0 15,-4-1 0-15,5-3-16 0,-1 0 4 0,1 0 0 16,-5 0 20-16,4 8 3 0,-8-4 1 0,4 0 0 0,4-4-12 15,1-4-14-15,-5 4 3 0,0-4 1 0,5 4 10 16,-1 0 14-16,-4 4-3 0,5 0-1 0,-1-4-10 16,1 0-14-16,-1-9 3 0,-4 9 1 0,5-4 10 15,-1 4 11-15,-4 4-3 0,0 0 0 0,0 0 6 0,0-8 1 16,0 0 0-16,0-4 0 0,0 4 3 16,0-4 1-16,-4-1 0 15,4 1 0-15,0-4-11 0,-5 0-8 0,1-4 9 0,-1-5-9 0,5-3 0 0,-4-4 0 16,-1-5 0-16,1 1-10 15,-1-1-35-15,0-3-7 0,1-1-2 16,4-7 0-16</inkml:trace>
  <inkml:trace contextRef="#ctx0" brushRef="#br0" timeOffset="2606">374 7411 345 0,'-23'-8'31'0,"23"8"-31"0,0 0 0 0,0 0 0 0,-9-12 96 0,4 0 12 15,10 0 4-15,-5-4-282 16,4 0-56-16</inkml:trace>
  <inkml:trace contextRef="#ctx0" brushRef="#br0" timeOffset="2936">456 7015 403 0,'0'0'17'0,"0"0"5"0,0 8-22 0,0-8 0 0,0 12 0 0,0 0 0 0,13 4 236 0,-4-3 44 0,-9 3 8 0,5 0 1 31,9-4-289-31,-5 4-57 0,-14 0-12 0,5 1-3 0,0-1 89 0,0 4 18 0,5-4 3 0,-5 4 1 16,-5-3-16-16,5 3-3 0,9 4-1 0,-9-4 0 16,-4 1 37-16,4 3 7 0,4 0 1 0,1 5 1 15,-5-5-41-15,0 4-8 0,0-4-1 0,4 5-1 16,6-5 14-16,-6 4 2 0,-4-3 1 0,5 3 0 15,4 0-31-15,0 1-13 0,-9-1 1 0,4 0 0 0,6 1 20 16,-6 3 4-16,1 0 0 0,-1 5 1 0,-4-5-5 0,5 9 0 16,-5-1-8-16,4 1 12 0,-8 3-12 15,4 1 11-15,0-1-11 0,0 1 10 0,-5 3-22 16,5-7-4-16,-4-5 0 0,4 5-1 31,-5-5-119-31,1-4-24 0,4 5-5 0,0-9-1 0</inkml:trace>
  <inkml:trace contextRef="#ctx0" brushRef="#br0" timeOffset="3877">697 8747 1587 0,'0'0'35'15,"0"0"7"-15,9 4 2 0,5 4 0 0,4-4-35 0,-4 0-9 0,4 0 0 0,-4-4 0 16,4 0-25-16,-5 0-7 0,6 0-2 0,-6 0 0 0,5-4 21 0,5 0 4 16,0-4 1-16,0 0 0 0,4 0 8 0,5 0 0 15,0-4 0-15,4 3 0 0,1 1-9 0,4 0 0 16,-5 0 0-16,5 0 0 0,-5 0 9 0,5 0 12 31,-9 4-2-31,5 0-1 0,-1 0-9 0,1 0 0 0,-6 4 0 0,6-4 0 0,-1 4 0 0,1 0 0 0,8 4 0 16,5-4-11-16,0 0 11 0,0 0 0 0,5 0 0 15,-5 0-8-15,5 0 8 0,-1-4 0 0,-3 4 0 16,3-4 0-16,-4 0 0 0,5 0 0 0,0 4 0 0,4 0 8 31,9 0-8-31,0 0 0 0,-4-4 0 16,4 8 8-16,-4-4-8 0,-5 0 0 0,0 0 0 15,1 0 0-15,-1 4 0 0,0 0 0 0,9 0 0 0,-4-4 0 16,9 4 0-16,-5 0 0 0,0-4 12 16,1-4-4-16,-5 4 9 0,-5 0 3 0,4 0 0 0,-3 0 0 15,3 0 4-15,1 0 2 0,9 0 0 0,0 0 0 16,4-4-11-16,-4 0-3 0,0 0 0 0,-5 0 0 16,-4 0-12-16,4-1 0 0,0 5 8 0,1-4-8 15,8 4 0-15,1-4 0 0,-6 0 0 0,1 0 0 16,0 0 0-16,-5 4 0 0,1-4 8 0,-1 4-8 15,0 0 0-15,5 0 0 0,9 4 8 0,0-8-8 0,-5 4 0 16,-4 0 0-16,-4 0 0 0,-1 0 0 0,-4 0 0 16,4 4 0-16,5-4 0 0,0 0 0 0,9 0 0 15,-5 0 0-15,-4-8 8 0,0 8-8 0,-10-4 0 16,6 4 0-16,-1 0 0 0,5 0-10 0,4 0 10 0,5 0 0 16,-9 0 0-16,0 0 0 0,-5-4 0 0,0 4 0 15,-8-4 0-15,3 4 0 0,6 0 0 16,3 0 8-16,6-4-8 0,-1 0 0 0,5 0 0 0,-9 4 8 15,4-4-8-15,-8 0 0 0,-1 0 0 0,5 0 0 16,0 0 0-16,4 0 0 0,5 0 0 0,0 4 0 16,-5-5 0-16,-4 1 0 0,-4 4 0 0,-6-4 0 0,1 4 0 15,0 0-8-15,4 4 16 0,0-4 4 0,5 0 1 16,0 4 0-16,0 1 15 0,-5-5 2 0,-4 0 1 16,-5 0 0-16,0 4-6 0,1 0-1 0,-1-4 0 15,9 4 0-15,0 0 4 0,1-4 0 0,3 0 0 0,1 0 0 16,-4 0-18-16,-6-4-10 0,1 4 12 0,-5-4-12 15,5 4 0-15,0-4-9 0,4 0-1 0,5-1 0 16,0 1 10-16,0 0 0 0,-10-4 0 0,-4 8 0 16,5-4 0-16,-9 4-8 0,4 0 0 0,5 0-882 15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00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 33 352 0,'0'0'8'0,"0"0"1"0,0 0 1 0,0-4 0 16,-9-4-10-16,4 8 0 0,5 0 0 0,0 0 0 0,0-8 80 0,0 8 15 15,0 0 2-15,5-4 1 0,8 0 46 0,-13 4 10 16,-9-4 2-16,9 4 0 0,0 0-49 0,0 0-10 16,-14 0-1-16,14 0-1 0,14 0 1 0,-9 0 1 15,-5 0 0-15,0 0 0 0,0 0-77 0,0 0-20 16,0 0 0-16,0 0 0 0,0 0 55 0,0 0 7 16,0 0 2-16,0 0 0 0,0 0-56 0,0 0-8 15,0 0 0-15,4 4-10 0,5 0 10 0,0-4 9 0,1 4-1 0,-1 0-8 16,0-4 0-16,4 0 0 0,1 4 0 0,4-4 0 15,1 4 52-15,-6-4 9 0,5-4 3 0,1 4 0 16,-1 0-51-16,0 0-13 0,0 0 0 0,-4 0 0 16,4 0 10-16,-4 4-10 0,4 4 12 0,-4-8-12 15,-1 0 12-15,1 4-12 0,4 5 12 0,0-1-12 16,1-8 0-16,-6 0-14 0,5-4 1 0,-4 4 0 0,4 4 13 16,-4-4 0-16,0 8 0 0,4-4 0 0,0 4 0 15,5-8 0-15,-5 0 0 0,0 0 0 0,5 8 23 0,-5-8 7 16,5 4 2-16,-5 0 0 0,5 4 0 15,-5-4 0 1,0 0 0-16,5 0 0 0,-5-4-32 0,1 0 0 0,-1 0 0 0,-5 0 0 0,6-4 0 16,-1 4 0-16,-4 4 0 15,4 0 0-15,-5 0 0 0,1-4 0 0,0 0 0 0,-5-4 0 0,4 4 0 0,-3-4 0 16,3 0 0-16,-4 0 0 0,0 0 0 0,1 4 0 16,-1 0 0-16,0 0 0 0,4-4 0 0,-3 0 0 15,3 4 0-15,1-4 0 0,0 8 0 0,4-4 0 16,0-4 0-16,0 0 0 0,0 4 0 0,1 0 0 15,-1-4 0-15,5 8 0 0,-1-4 0 0,-3 4 0 16,-1 0 0-16,5 0 0 0,-5-4 0 0,0 4 0 16,-4 0 0-16,4-4 0 0,0-4 0 0,0 4 0 0,0 0 0 15,1 0 0-15,-10-4 0 0,4 0 0 0,1 4 0 16,-5 0 0-16,9-4 0 0,-4 4 0 0,4 4 0 16,0-4 0-16,1-4 0 0,-1 4 0 0,-4 0 0 15,4-4 0-15,-5 0 0 0,1 0 0 0,4 4 0 0,-4 0 0 31,0-8 0-31,-5 4 0 0,4 0 0 0,1 0 0 0,0 8 0 0,-5 0 0 0,4-4 0 0,-3 0 0 16,3-8 0-16,-4 4 0 0,5 0 0 0,0 4 0 16,-1 8 0-16,-4-8 0 0,5-4 0 0,0 0 0 0,-1-1 0 15,1 5 0-15,0 5 0 0,-1-5 0 0,1 0 0 16,0 0 0-16,4 4 0 16,-4-4 0-16,-5 0 0 0,4 0 0 15,1 0 0-15,0 0 0 0,-1-4 0 0,-8-1 0 0,8 5 0 0,-3 0 0 0,-1 0 0 16,-5 0 0-16,-4 0 0 0,0 0 0 0,0 0 0 0,0 0 0 15,0 0 0-15,0 0 0 16,0 0-96-16,0 0-26 0,-4-8-5 0,-1 0-922 16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2:44.9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51 110 633 0,'0'0'28'0,"0"0"6"15,0 0-34-15,0 0 0 0,0 0 0 0,0 0 0 0,0 0 183 0,9 4 29 16,-9-4 7-16,0 0 1 0,0 0-134 0,0 0-26 16,0 0-6-16,0 0-1 0,0 0-11 0,0 0-2 15,0 0-1-15,0 0 0 0,0 0 22 0,0 0 5 16,0 0 1-16,14 4 0 0,23 0-11 0,-15-4-3 0,-8 0 0 15,-9 0 0-15,-5 0 13 0,0 0 2 16,0 0 1-16,-5-4 0 0,5 4-28 16,0 0-5-16,0 0-2 0,0 0 0 0,0-4-7 0,0-4-2 0,0 0 0 0,0 4 0 15,0-5-25-15,5 5 0 0,-5-4 0 16,-5 4 0-16,5-8-21 0,-5 8 3 0,-4-4 1 0,9 8 0 16,-9-4 30-16,-4 0 7 0,3 0 0 0,-3 0 1 15,-1 4-21-15,0 4-16 0,5 0 2 0,9-4 1 16,-13 8 13-16,-1-4 0 0,9 4 0 0,5-8 0 15,-9 12 0-15,9-12 0 0,-4 8 0 0,-1 5 0 16,5-5 0-16,0 4 16 0,0-4-1 0,5 4-1 16,-1-4-14-16,1 0 0 0,-1-4 0 0,6 0 0 15,-1 0-11-15,-5 0-5 0,5-4 0 0,5 0-1 0,4 0 32 16,5 0 6-16,0 0 2 0,0 0 0 16,-10-4-11-16,-8 4-1 0,-10-8-1 0,5 8 0 0,5-8-10 0,-1 4 0 15,-4-4 9-15,5 0-9 0,-5-4 0 0,0 0 0 16,0-1 0-16,0 5 0 0,-5-4 0 0,5 4 0 15,-4 0 0-15,-1 0-8 0,-4 0 8 0,0 4 0 16,4 0 0-16,-4 0 0 0,-4 0 0 0,4 4 0 16,-1 4 0-16,1-4 0 0,0 4 0 0,0 0 0 15,0-4 0-15,9 4 0 0,0-4-12 0,-5 8-3 16,1 0-1-16,4-8 0 16,9 8 30-16,-4 0 6 0,4 0 0 0,-9-8 1 0,0 0-21 15,-5 12 0-15,1-3 0 0,-6-1 8 0,10-8-8 0,0 0 0 16,0 0 0-16,10 4 0 0,3 0-14 0,-4 0-7 0,-4-4-2 15,9 0 0-15,-10-4 37 16,10 4 7-16,-5-4 2 0,0 0 0 0,0 0-23 0,0-4 0 0,0 3 0 16,0-3 0-16,0 0 0 0,1 4 0 15,-1-4 0-15,0 0 0 0,-5 0 0 0,1 0 0 16,-5 4 0-16,-5-4 0 0,-4 4 0 0,5 0 0 0,-5 4 0 0,-1-4 0 16,-3 4 0-16,-1-4-16 0,-4-1 4 0,4 10 0 15,1-1 21-15,-1-4 4 0,0 4 1 0,5 0 0 16,9-4-14-16,0 0 0 0,-9 8 0 0,9-8 0 15,0 0 8-15,-9 12-8 0,9-12 0 0,0 0 9 16,0 0-30-16,0 0-7 16,0 12 0-16,0-12-1 0,5 8 29 0,-1-4 0 0,1 4 0 0,4-8 0 0,-5 4 18 15,1 0 10-15,-5-4 1 0,9 0 1 16,0-4-30-16,0 0 0 0,5 0 0 16,-10 0 0-16,-4 4 0 0,14-4 0 0,9 0 0 0,-5 0 0 15,-4 0-20-15,-14 4-8 0,-5-12 0 0,1 8-1 0,-1 0 56 0,0 0 11 16,-4 0 2-16,0 0 1 15,0 0-65-15,5 4-12 0,-10 0-4 0,0 0 0 16,1 0 54-16,4 0 10 0,-5 4 3 0,0 0 0 0,5 0-27 16,0 0 8-16,4 0-8 0,-4 4 0 0,5-8 32 0,-1 4 2 15,5-4 0-15,0 0 0 16,-4 8-50-16,4-8-11 0,0 0-1 0,0 0-1 16,0 0 29-16,0 0 0 0,0 0 0 0,0 0 0 0,0 8 0 0,0-8 0 0,9 4 0 15,-9-4 0-15,0 0 0 0,4 4 0 0,10-4 0 16,0 0 0-16,8 0 0 0,-3-4 0 0,3 4 0 15,-8 0 0-15,-14 0 0 0,0 0 13 0,0 0-1 16,0 0 0-16,-4-4-12 0,4 4 0 0,0 0 0 0,0 0 0 16,0-8-8-16,-5 4-5 0,5 4-1 0,0 0 0 15,-9 0 14-15,9 0 0 0,18 0 0 0,0 4 0 16,-18-4-92-16,0 0-16 0,-13 0-4 0,-1 4 0 16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12T05:04:45.39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0 2740 774 0,'0'0'34'0,"0"0"7"0,0 0-33 0,0 0-8 0,0 0 0 0,0 0 0 15,0 0 93-15,0 0 17 0,0 0 3 0,0 0 1 16,0 0-16-16,0 0-3 0,0 0-1 0,0 0 0 16,0 0-23-16,0 0-5 0,0 0-1 0,0 0 0 15,0 0-25-15,0 0-4 0,0 0-2 0,0 0 0 16,0 0-7-16,0 0-2 0,0 0 0 0,0 0 0 16,0-8-13-16,0-5-4 0,0 9 0 0,0 4 0 15,0 0 16-15,0 0 2 0,4-12 1 0,-4 8 0 0,0 4 3 16,5-8 1-16,-5-4 0 0,0 4 0 0,4-4 10 0,-4 12 3 15,0 0 0-15,5-8 0 0,-5 0-35 0,4 0-9 16,-4-1 0-16,0 9 0 0,0 0 11 0,5-8-3 16,-1 0 0-16,1 0 0 0,-5 4-8 0,0 4 0 15,5-8 9-15,4 0-9 0,-9-4 8 0,4 8-8 16,5 0 10-16,-4-4-10 0,-5 4 0 0,4-5 0 16,1 5 0-16,-1-4 0 0,1 4 15 0,4-4 3 15,0 4 1-15,-4 0 0 16,-5-4-3-16,0-4 0 0,0 4 0 0,0-4 0 0,0 8-7 0,0-5-1 15,4 1-8-15,-4-4 12 0,0 0-12 0,0 4 8 16,5 0-8-16,-1 0 0 0,1 0 10 0,-5 0-10 16,5-5 10-16,-1 1-10 0,-4 0 11 0,5 0-11 15,-5 4 12-15,4 0-12 0,-4 0 12 0,0 0-12 0,5 0 12 16,-1 4-12-16,-4-5 9 0,5 1-9 0,-5 0 0 16,4 4 9-16,-4 4-9 0,5-4 0 0,-5-4 0 15,5-4 8-15,-5 4 16 0,4 0 4 16,5 4 0-16,-4-4 0 0,-5-1-48 15,4-3-8-15,1 4-3 0,-1 0 0 0,6 0 31 0,-6 4 0 16,1 0 13-16,-1 0-4 0,-8-4-9 0,4 0 8 0,-5 4-8 0,5-4 8 16,0 8-8-16,5-8 12 0,-5-1-12 0,0 1 12 0,0-4-12 15,4 4 10-15,1 0-10 0,-5 0 10 0,4 0-10 16,1 0 10-16,-5 0-10 0,4 0 10 0,1-1-10 16,-1 5 8-16,-4-4-8 0,10 4 8 0,-10 0-8 0,0 4 0 15,0 0 9-15,0 0-9 0,9-8 9 0,-5 0-9 16,1 0 12-16,-1 0-12 0,5 0 12 0,-4 0-4 15,-5 4 0-15,5 0-8 0,8-1 12 0,-4 5-12 16,-9-8 12-16,5 4-12 0,9 0 15 0,-5 0-4 16,0 0-1-16,0-4 0 0,-9 8-10 0,0-4 0 15,14 4-12-15,-10-4 12 0,-4 4 0 0,5-4 0 16,-1-4 0-16,-8 0 0 0,-1-4 0 0,5-1 0 16,0 1 8-16,0 4-8 0,0 0 0 0,0 8 0 15,0-8 0-15,5 4 0 0,8 0 0 0,-4 4 0 16,-9 0 0-16,5-8 0 0,-5 0 0 0,0 4 0 15,0 4 0-15,0 0 0 0,0 0 0 0,5-4 10 0,-1-4-10 16,1 4 10-16,-1-5-10 0,5 1 8 0,-4 0-8 16,4 0 8-16,-5 0-8 0,1 0-11 0,0 0 3 0,-1 0 0 15,1-4 16-15,-1 4 4 0,1-5 1 16,-1 5 0-16,1-4-13 0,4 0 9 0,-9 4-9 0,5 0 8 16,-1 4-8-16,1-4 0 0,-5 0 0 0,4-5 8 15,-4 1-8-15,9 4 0 0,-9-4 0 0,5 0 8 16,4 4-8-16,-4-4 0 0,-1 0 0 0,-4-1 0 15,9 5 0-15,-9 0 0 0,5 0 0 0,-1 0 0 0,1 0 0 16,-1 0 8-16,1-4-8 0,4 8 0 0,-9 4 0 16,0 0 8-16,5-4-8 0,-1-4 0 0,1-5 8 0,-1 1-8 15,1 4 8-15,4 0-8 0,-5 0 0 16,1 0 0-16,-5 8 8 0,9-4-8 0,-4-4 0 16,-1 0 0-16,1 4 0 0,-1 0 0 15,5 0 0-15,1 4 0 0,-6-9 8 0,5 5-8 16,-4-4 0-16,-1-4 0 0,1 4 0 0,-1 4 0 0,1-4 27 0,4 4 3 15,-4-4 1-15,4 0 0 0,-5 0-31 0,-4 8 0 16,9-4 0-16,-4-1 0 0,-5 5 0 0,9-4 0 16,-4-4 0-16,-1 8 0 0,1-4 0 0,4 0-21 15,-5 0 3-15,1 0 1 0,4 0 17 0,-4 0 0 16,-1-4 0-16,5 4 0 0,-4 0 0 0,-1-4 0 16,5-4 0-16,-4 4 0 0,0-5 15 0,4 5 0 0,0 0 0 15,0 4 0-15,0 0-15 0,0 0 0 0,-9 4 0 16,9-8 0-16,-9 0-9 0,5 0-5 0,4 0-1 0,-5 0 0 15,6 0 15-15,-10 8 0 0,0 0 0 0,0 0 0 16,4-13 0-16,5 5 0 0,-4 0 0 0,4 0 0 16,-5 4 0-16,6-8 0 0,3 4 0 0,-4 4 0 15,0 4 0-15,0-4 0 0,5-8 0 0,-9 8 0 16,4-5 0-16,-5 1 0 0,10-12 0 0,-5 4 0 16,-4 4 12-16,-1 0 1 0,5-5 1 0,0 5 0 15,1 0-14-15,-6 0-18 0,5 4 4 0,0-4 1 16,0 4 21-16,-4 0 4 0,4 0 0 0,-4-5 1 0,4 5-13 15,-5 4 0-15,1-4 0 0,-1 0 0 0,1 4 0 16,-1-4 0-16,-4 8 0 0,10-8 0 16,-6 0 0-16,1 4 0 0,-5 4 0 0,0 0 0 0,9-4 0 0,-5 0 0 15,-4 4 0-15,9-4 0 0,-4-1 0 0,4 1-8 16,-4 0 8-16,4 4-13 0,-9 0 13 0,4-4 8 16,5 4 0-16,1-4-8 0,-6 0 0 0,5 0 0 15,-9 4 0-15,5 0-12 0,4-4 12 0,-5 0 0 16,-4 4 12-16,10-8-12 0,-6 4 0 0,-4 4 0 15,9-4 0-15,-9 4 0 0,5-4 0 0,-5 4 0 16,4-8 0-16,-4 8 0 0,5-4 0 0,-5 4 0 16,4-8 0-16,-4 8 0 15,0 0 0-15,9 0 0 0,-9 0 0 0,0 0 0 0,10-4 0 0,-6 0 0 16,5 0 0-16,0-1 0 0,-4 1 0 0,4 0 0 0,0 0 0 16,-4 0 0-16,4 0 0 0,0 0 0 0,0 0 0 15,0 0 0-15,0 0 0 0,-4 0 0 16,-5 4 0-16,9-4 0 0,-5-4 0 0,6 8 0 0,-6-8 0 0,-4 8 0 15,9 0 0-15,-9 0 0 0,5-8 0 0,4 4 0 16,-9 4 0-16,9-8 0 0,0 3 0 0,-4 1 0 16,-5 4 0-16,9-8 0 0,-5 4 0 0,5-4 0 15,-9 8 0-15,0 0 0 0,9-4 0 0,1 0 0 16,-1 0 0-16,0 4 0 16,0 4 0-16,0-4 0 0,0 0 10 0,-9 0-10 0,5-4 8 0,4 4-8 0,0 0 0 15,5 0 0-15,-14 0 0 0,0 0 0 0,9-4 0 16,0 0 0-16,-9 4 0 0,13-4 0 0,-13 4 0 15,10-4 0-15,-1 0 0 0,-9 4 0 0,0 0 0 0,13-8 0 16,-4 4 0-16,0-4 0 0,1-5 0 16,-6 5 0-16,5 0 0 0,0 0 0 0,-4 0 0 0,4 0 0 15,-4 4 0-15,4-4 0 0,0 0 0 0,0 4 0 16,-9 4 0-16,9-4 0 0,0-4 0 0,-9 8 0 16,0 0 0-16,9 8 0 0,0-4 0 0,0-8 0 15,1-4 0-15,-1-5 0 0,0 1 0 0,0 4 0 16,-5 4 0-16,1 0 0 0,4 0 0 0,-4 0 0 15,4 0 0-15,0 0 0 0,-5-4 0 0,1 0 0 16,-1 4 0-16,6 0 0 0,-6-4 0 0,-4 8 0 16,9 4 0-16,-4 0 0 0,-1-4 0 0,5-8 0 15,-4-5 0-15,0 9 0 0,-5 4 0 0,4-4 0 0,1-8 0 16,-1 0 0-16,5 4 0 0,-4 0 0 0,-1 0 0 16,1 4 0-16,0-4 0 0,4 4 0 0,-5-5 0 15,1 5 0-15,-5 0 0 0,4 0 0 16,1 0 0-16,4 0 0 0,-4 0 0 0,-1 0 0 0,5 0 8 0,0 0-8 15,-4 0 0-15,-1 0 0 0,10 0-10 0,-9 0 10 16,4 0 0-16,-9 4 0 0,9-4 11 0,0 0-3 16,-5 0-8-16,10 0-10 0,-14 4 10 0,9-9-13 15,0 9 13-15,0-4 0 0,-9 4 0 0,10-4 0 16,-10 4 0-16,9-8 0 0,4 0 0 0,-4 4 0 0,1 4 0 16,3 0 0-16,-4-4 0 0,-9 4 0 0,5 4 0 15,4 4 0-15,0 0 0 16,0-4 0-16,0-8 0 0,0 0 0 0,0 0 0 0,1 4 0 0,3-4 0 0,-4 0 0 15,-9 4 0-15,14 8 0 0,0-8 0 0,-5-4 10 16,0-4-2-16,0 0 0 0,0 0-8 0,0 8 0 16,0 8 0-16,-9-8 0 0,9-12 0 0,0 4 0 15,1 0 0-15,-1 4 0 0,-9 4 0 0,4-4 0 16,5 4 0-16,0-4 0 0,1-5 0 0,-10 9-12 16,4 0 4-16,5-4 8 0,-9 4 0 0,14-4 0 15,-10 0 9-15,6 4-1 0,-10 0-8 0,9-4 0 16,-9 4 0-16,9-4 0 0,0 4 0 0,0 0-10 15,-4-4 10-15,4 4-13 0,0 0 13 0,-5-4 10 0,-4 4-2 16,9 0 0-16,0 0-8 0,1-8 0 0,-1-4 0 16,-5 8 0-16,5 8 0 0,-4 0 0 0,4-4 0 15,-4 0 0 1,4 0 0-16,-5 0 0 0,-4 0 0 0,5 4 0 0,-5-4 0 0,9 0 0 0,-5 4 0 0,6-4 0 16,-6 4 0-16,5-4 0 0,-9 0 0 0,5 4 0 15,4 0 0-15,-5 0 0 0,1-8 0 0,4 4 0 16,0 4 0-16,-4-4 0 15,-1 0 0-15,1 0 0 0,4-4 0 0,-4 4 0 0,-1 4 0 0,1-4 0 16,-1-4 0-16,5 4-9 0,-4 0 0 0,4 0 0 16,-5 0 9-16,6 0 12 0,-6 0-2 0,1 0-1 0,-1 0-9 15,5 4 0-15,-4-4 0 0,4 0 0 0,-4 4 0 0,-1-4 0 16,1 4 0-16,4-4 0 0,-5 4 0 16,5-4 0-16,-4 8 0 0,4-8 0 0,0 0 0 0,-4 0 0 15,-5 0 0-15,4 5 0 0,5-1 0 0,1 0-11 16,-1-4 1-16,0 4 0 0,0 0 10 0,-5-4 0 15,10 0 0-15,-5 0 0 0,-4 8 0 0,4-4 0 16,0 0 0-16,0 0 0 0,0 0 0 0,0 0 0 16,0 0 0-16,-4 0 0 0,-1 0 0 0,6 0 0 15,-6 0 0-15,1 4 0 0,4 0 0 0,-5-4 0 16,1 5 0-16,-1-1 0 0,6-4 0 0,-10-4 16 16,9 4-4-16,-9-4-1 0,9 4-11 0,0 0-16 15,0 4 4-15,0-4 1 0,-9-4 11 16,0 0 0-16,9 4 0 0,0 0 0 0,-9-4 0 0,9 4 0 0,0 0 0 15,-9-4 0-15,10 4 8 0,-10-4 3 0,9 4 1 0,-9-4 0 16,9 4-12-16,-9-4 0 0,9 8 0 0,-9-8 0 16,14-4 0-16,-14 4-17 0,4 8 4 0,5 1 1 15,-9-9 12-15,0 0 15 0,0 0-3 0,9 4-1 16,0 4-11-16,1 0-16 0,-10-8 4 0,0 0 1 16,9 8 11-16,-9-8 16 0,0 0-4 0,9 8-1 15,-9-8-11-15,9 12-16 0,-5 8 4 0,6-7 1 16,-6-18 11-16,5 1 0 0,-9 4 0 0,0 0 0 15,9 4 0-15,0-4 16 0,0-8-4 0,-4 16-1 16,4 5-11-16,-4-5-16 0,-5-8 4 0,0 0 1 0,9 4 19 16,0 0 3-16,-9-4 1 0,9 4 0 0,-9-4-12 15,9 4 0 1,-9-4 0-16,9 8 0 0,-9-8-10 0,5 8-1 0,-1-4 0 0,1 4 0 0,-1 4 11 16,6-4 16-16,-6 1-4 0,1-5-1 0,4 4-11 0,-5-4 0 15,5 4 0-15,-4 0 0 0,4-4 0 0,-9-4-16 16,5 4 4-16,-1 4 1 0,-4-8 11 0,9 4 14 15,-9-4-3-15,9 4-1 0,-4 4-10 0,-1-4 0 16,-4-4 0-16,0 0 0 0,0 0 0 16,5 0 0-16,4 4 0 0,-9-4 0 0,0 0 0 0,9 4 0 15,-4 0 0-15,-1 1 0 0,-4-5 0 0,9 8-14 16,1-4 3-16,-6 4 1 0,5-4 10 0,-4 0 14 16,-5-4-3-16,9 4-1 0,0 4-10 0,-4 0 0 15,-5-8 0-15,9 8 0 0,0 0 0 0,-5 0 0 0,-4-8 0 16,0 0 0-16,0 0 0 0,9 4 0 0,1 0 0 15,-10-4 0-15,0 0 0 0,9 9 0 0,0-5 0 16,0 4 0-16,-9-8 0 0,4 4 0 0,5 8 0 0,1-8 0 16,-10-4 0-16,0 0-14 0,0 0 3 0,4 8 1 15,5 0 10-15,0 0 0 0,-9-8 0 0,0 12 0 16,0-12 0-16,0 0 12 0,0 0-2 0,0 0-1 16,9 4-9-16,-9-4-12 0,0 0 2 0,10 9 1 15,3-5 9-15,1 4 0 16,-14-8 0-16,0 0 0 0,9 4 0 0,-4 4 0 0,-1 8 0 0,-4-8 0 15,0-8 0-15,0 0 0 0,0 0 0 0,0 0 0 0,0 0 0 0,0 0 14 16,14 12-3-16,-10-4-1 0,-4-8-10 16,0 0-14-16,0 0 3 0,0 0 1 0,5 8 10 0,-5-8 0 15,4 13 0-15,1-1 0 0,0 0 0 0,-5-12 0 16,0 0 0-16,0 0 0 0,0 0 0 16,0 0 0-16,4 12 0 0,-4-12 0 0,0 0 0 0,5 8 12 15,-5-8-2-15,4 12-1 0,-4-12-9 0,0 0-12 16,9 8 2-16,-9-8 1 0,0 12 9 0,0-12 0 15,0 0 0-15,9 13 0 0,-4-5 0 0,-5-8 12 32,0 0-2-32,0 0-1 0,0 0-9 0,5 12 0 0,-5-4 0 0,0-8 0 0,9 12 0 0,-9-12-12 15,0 0 2-15,4 8 1 16,-4-8 9-16,9 12 14 0,-9-12-3 0,0 16-1 0,9 9-10 0,-9-9-14 0,0-16 3 16,0 0 1-16,0 0 10 0,0 0 16 0,0 0-4 0,0 0-1 31,0 0-11-31,9 8 0 0,-9-8 0 0,10 8 0 0,-1-4 0 0,-9-4 0 0,4 8 0 0,-4-8 0 15,0 0 0-15,0 0 0 0,5 8 0 0,-5-8 0 16,0 0-9-16,9 12-1 16,-5-3 0-16,1-1 0 15,-5-8 10-15,5 12 14 0,-5 4-3 0,0-4-1 16,0-12-10-16,0 0 0 0,0 0 0 0,0 0 0 16,0 0 0-16,0 0-14 0,0 0 3 0,9 12 1 0,-9-12 18 15,9 4 3-15,-5 4 1 0,-4-8 0 0,9 4-12 16,1 5 0-16,-6-1 0 0,1 0 0 0,-1 4 0 15,-4-12 0-15,0 0 0 0,0 0 0 0,5 8 0 0,-5-8 0 16,4 8 0-16,-4-8 0 0,5 4 0 0,-5-4 0 16,4 8 0-16,1 0 0 0,-5-8 0 0,5 8 0 15,-5-8 0-15,4 9 0 0,-4-9-12 0,5 8 1 16,-5-8 1-16,0 0 0 0,0 0 10 0,0 0 14 16,0 8-3-16,4 4-1 0,-4-12-10 0,9 8 0 15,-9-8 0-15,5 8 0 0,-5-8 0 0,0 12 0 16,4 4 0-16,1-8 0 0,-5-8 0 0,0 0 0 15,4 9 0-15,-4-9 0 0,10 8 0 0,-10-8 0 16,0 8 0-16,4 0 0 0,-4-8 0 0,5 8 0 16,-1 8 0-16,1-8 0 0,-5-8 0 0,0 0 0 0,0 0 0 15,4 8 0-15,-4-8 0 0,0 8-12 0,5 5 0 16,-5-13 1-16,4 8 11 0,-4-8 0 0,5 8 0 0,0 0 0 16,-5-8 0-16,4 8 16 0,1 4-4 15,-5-12-1-15,0 8-11 0,0-8-16 0,0 0 4 0,4 8 1 16,1 4 11-16,-1-4 16 0,1 5-4 15,4-1-1-15,-9-12-11 0,5 12 0 0,-5 0 0 0,4-4 0 16,1 4 0-16,-1-4-14 0,1 5 2 0,4-5 0 16,-9 4 20-16,4-4 4 0,-4-8 0 0,5 12 1 15,-5-12-13-15,9 8-18 0,-4 0 4 0,4 4 1 16,-9-12 13-16,4 8 16 0,5 5-3 0,-4-1-1 0,-5-12-12 16,0 0 0-16,4 12 0 0,1-4 0 0,-5-8 0 15,5 12 0-15,-1-4 0 0,-4 0 0 0,0-8 0 16,5 12 0-16,4-4 0 0,-5 1 0 0,-4-9 0 15,5 12 0-15,-1 0 0 0,6 4 0 0,-10-16 0 0,4 8-15 16,-4-8 2-16,9 8 0 0,0 4 21 0,-4 1 5 16,4-5 1-16,0 4 0 0,0 0-22 0,5 0-5 15,-10 0-1-15,6 0 0 0,-1 0 14 0,0-3 0 16,0 3 0-16,0 4 0 0,5-4 0 0,-1 4 0 16,-8-4 0-16,8 5 0 0,1-1 0 0,-5-4 0 15,-4 4 0-15,-1 0 0 0,5 0 0 0,1 1 0 16,-6-5 0-16,1 0 0 0,-1 0 0 0,1 0 0 15,-1 0 0-15,-4-4 0 16,0-8-105-16,0 0-19 0,0 0-3 0,0 0-1127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1/12/2023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user_guide/general_concepts/gradient-optimization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user_guide/general_concepts/gradient-optimization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012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847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23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387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979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334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54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4739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752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d16edf71c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g12d16edf71c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2d16edf71c_0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9" name="Google Shape;399;g12d16edf71c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d16edf71c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g12d16edf71c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d16edf71c_0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7" name="Google Shape;417;g12d16edf71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2d16edf71c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12d16edf71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d16edf71c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0" name="Google Shape;440;g12d16edf71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d16edf71c_0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g12d16edf71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d16edf71c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12d16edf71c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d16edf71c_0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g12d16edf71c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49294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922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811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12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32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085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472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4568bc6e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4568bc6e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00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4749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6234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54996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0695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26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731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4067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77045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568bc6e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568bc6e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189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14568bc6e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14568bc6e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P has full rank.  Otherwise need to solve the equation WPP^T = QP^T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4568bc6e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4568bc6e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4568bc6e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4568bc6e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http://rasbt.github.io/mlxtend/user_guide/general_concepts/gradient-optimization/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https://ml-cheatsheet.readthedocs.io/en/latest/gradient_descent.html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14568bc6e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14568bc6e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14568bc6e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14568bc6e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http://rasbt.github.io/mlxtend/user_guide/general_concepts/gradient-optimization/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https://ml-cheatsheet.readthedocs.io/en/latest/gradient_descent.html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33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50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5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17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7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14568bc6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14568bc6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033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4D7-ECDA-67FD-6BD2-E524DF62E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D29D-7578-DD77-28C0-9784454AC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2A1B2-0CBF-1975-96C5-8A167B77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57F8-1B7B-FE2E-F68E-D3CA5C91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A2E9-06C1-3253-44A7-3891415D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F1AD-584B-BC1B-7AD5-4B445304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F4D00-6853-AF3A-F80C-CE45C842E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DA11-6D5A-572D-BD7E-5FCFB0CE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6644-E1D3-88A9-2EF2-F492D9A9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D4661-94FC-3C21-0BB0-26D6A826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AC9FA-79E7-76BE-08E4-148D8A85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6F721-AA8A-40B6-D4A6-A17AA24A8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F92F-B489-6FCD-3027-BC3C6BAA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6EF5-4BEB-BE28-B63B-9A976547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D1CE-12CA-FB21-8C6C-C0BBFEAF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F2F2F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82073" y="1890873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282073" y="1182744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8747469" y="1890873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8747469" y="1182744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5"/>
          </p:nvPr>
        </p:nvSpPr>
        <p:spPr>
          <a:xfrm>
            <a:off x="4514771" y="1890873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6"/>
          </p:nvPr>
        </p:nvSpPr>
        <p:spPr>
          <a:xfrm>
            <a:off x="4514771" y="1182744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7"/>
          </p:nvPr>
        </p:nvSpPr>
        <p:spPr>
          <a:xfrm>
            <a:off x="282073" y="3530488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8"/>
          </p:nvPr>
        </p:nvSpPr>
        <p:spPr>
          <a:xfrm>
            <a:off x="282073" y="2822359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9"/>
          </p:nvPr>
        </p:nvSpPr>
        <p:spPr>
          <a:xfrm>
            <a:off x="8747469" y="3530488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3"/>
          </p:nvPr>
        </p:nvSpPr>
        <p:spPr>
          <a:xfrm>
            <a:off x="8747469" y="2822359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4"/>
          </p:nvPr>
        </p:nvSpPr>
        <p:spPr>
          <a:xfrm>
            <a:off x="4514771" y="3530488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5"/>
          </p:nvPr>
        </p:nvSpPr>
        <p:spPr>
          <a:xfrm>
            <a:off x="4514771" y="2822359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6"/>
          </p:nvPr>
        </p:nvSpPr>
        <p:spPr>
          <a:xfrm>
            <a:off x="282073" y="5171626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7"/>
          </p:nvPr>
        </p:nvSpPr>
        <p:spPr>
          <a:xfrm>
            <a:off x="282073" y="4463497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8"/>
          </p:nvPr>
        </p:nvSpPr>
        <p:spPr>
          <a:xfrm>
            <a:off x="8747469" y="5171626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9"/>
          </p:nvPr>
        </p:nvSpPr>
        <p:spPr>
          <a:xfrm>
            <a:off x="8747469" y="4463497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4799" b="1">
                <a:solidFill>
                  <a:schemeClr val="accent5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20"/>
          </p:nvPr>
        </p:nvSpPr>
        <p:spPr>
          <a:xfrm>
            <a:off x="4514771" y="5171626"/>
            <a:ext cx="3159284" cy="59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1866" b="0">
                <a:solidFill>
                  <a:srgbClr val="262626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21"/>
          </p:nvPr>
        </p:nvSpPr>
        <p:spPr>
          <a:xfrm>
            <a:off x="4514771" y="4463497"/>
            <a:ext cx="3159284" cy="708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448" lvl="0" indent="-304724" algn="l">
              <a:lnSpc>
                <a:spcPct val="100000"/>
              </a:lnSpc>
              <a:spcBef>
                <a:spcPts val="1066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Arial"/>
              <a:buNone/>
              <a:defRPr sz="4799" b="1">
                <a:solidFill>
                  <a:schemeClr val="accent4"/>
                </a:solidFill>
              </a:defRPr>
            </a:lvl1pPr>
            <a:lvl2pPr marL="1218895" lvl="1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2pPr>
            <a:lvl3pPr marL="1828343" lvl="2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3pPr>
            <a:lvl4pPr marL="2437790" lvl="3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4pPr>
            <a:lvl5pPr marL="3047238" lvl="4" indent="-423228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262626"/>
              </a:buClr>
              <a:buSzPts val="1400"/>
              <a:buChar char="•"/>
              <a:defRPr/>
            </a:lvl5pPr>
            <a:lvl6pPr marL="3656686" lvl="5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6133" lvl="6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5581" lvl="7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5028" lvl="8" indent="-423228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6811775" y="6439275"/>
            <a:ext cx="447241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066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11534946" y="6439275"/>
            <a:ext cx="37180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066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282073" y="161242"/>
            <a:ext cx="11624679" cy="588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19149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53D-375A-A334-926E-A22FDC0A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5228-9F94-D5AB-3E81-4F927DC4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1D2B-92C7-3D14-FA15-E58508ED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435E-8ED5-E47E-120D-B1E8E69C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96FB-E850-1B3B-0B86-5A3C6E2D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92C3-C7E1-485F-A6A6-152581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D875-29A8-E6E0-4209-B4DF34C8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CC6D2-70B1-8CED-E410-AB5A526A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9992-68DA-5861-237A-6BAEA1A3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E047-009C-86AE-6F47-B2DA63B4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B058-80AD-1825-E5C1-FC124441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3062-06C3-E445-EAF0-D42E6D920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773FB-2238-283A-1A58-E7C8FD919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1D288-48E5-4E68-D44B-90294FED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A2610-7F90-1BC5-FDF6-5D6C1631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B065-8A42-6BBA-9C13-4C99CD01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CB25-67BB-4094-0DB5-28875DBD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576D-A3D0-4AEF-EE15-9B1B8F78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B3FD6-F41B-BD82-1AC9-DA5BFFEA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2D3C6-5871-05C8-31D8-79A0DE8D4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EAE1-948C-2D62-312A-5E67713CC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7CD5B-6EAF-F735-3827-7861BECF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E156B-89E5-91D9-912A-08CDC059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A0925-FD5B-44E2-1E6E-72375B48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ED28-DDC6-48CC-DE4F-C8DB0958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1551D-4074-4F2A-417F-29AAD67C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14859-ABB5-2510-70B7-B2B9C612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3665F-54A5-6F65-DA15-863C5E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6BE13-BC67-A021-03B5-7DB95E0E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C4EE1-3624-6AAD-AF18-C0E8BBED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C8DF3-EA53-4A2D-64A1-9A675C51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ACC6-68B6-34CF-80A6-E8EC9E22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5C2C-9100-BFE4-7CD1-DAF7323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175F6-7E78-CD26-0089-ABF4D3809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C6BC-0444-2392-D3B8-7DAE83BC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4D437-C469-8D1C-35D3-CFE6E22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0B74-9DF7-B606-4726-CFAD1991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7539-FC2B-21E0-D88C-BF2E6299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6AD04-BD58-E15A-4441-7748A0748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12EED-0115-A27D-99D4-4B8B0F8A9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E2EAE-98F0-B466-4445-2AD302A8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01CE-1B23-7CF1-5D67-DE202A8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1BED6-6DB4-6007-CC33-8D159678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BA099-F404-7481-2832-10FB8B6D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8290B-8E4F-C341-E65F-5A51044E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87A6-11F0-992F-FD85-81000B50A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A84C-2D3E-9C4A-F539-FC82C61B3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03CDD-49BB-B446-2CC3-8CE167A29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.xml"/><Relationship Id="rId117" Type="http://schemas.openxmlformats.org/officeDocument/2006/relationships/image" Target="../media/image44.png"/><Relationship Id="rId21" Type="http://schemas.openxmlformats.org/officeDocument/2006/relationships/image" Target="../media/image60.png"/><Relationship Id="rId42" Type="http://schemas.openxmlformats.org/officeDocument/2006/relationships/customXml" Target="../ink/ink72.xml"/><Relationship Id="rId47" Type="http://schemas.openxmlformats.org/officeDocument/2006/relationships/image" Target="../media/image24.png"/><Relationship Id="rId63" Type="http://schemas.openxmlformats.org/officeDocument/2006/relationships/image" Target="../media/image75.png"/><Relationship Id="rId68" Type="http://schemas.openxmlformats.org/officeDocument/2006/relationships/customXml" Target="../ink/ink85.xml"/><Relationship Id="rId84" Type="http://schemas.openxmlformats.org/officeDocument/2006/relationships/customXml" Target="../ink/ink93.xml"/><Relationship Id="rId89" Type="http://schemas.openxmlformats.org/officeDocument/2006/relationships/image" Target="../media/image88.png"/><Relationship Id="rId112" Type="http://schemas.openxmlformats.org/officeDocument/2006/relationships/customXml" Target="../ink/ink107.xml"/><Relationship Id="rId133" Type="http://schemas.openxmlformats.org/officeDocument/2006/relationships/image" Target="../media/image52.png"/><Relationship Id="rId16" Type="http://schemas.openxmlformats.org/officeDocument/2006/relationships/customXml" Target="../ink/ink59.xml"/><Relationship Id="rId107" Type="http://schemas.openxmlformats.org/officeDocument/2006/relationships/image" Target="../media/image97.png"/><Relationship Id="rId11" Type="http://schemas.openxmlformats.org/officeDocument/2006/relationships/image" Target="../media/image56.png"/><Relationship Id="rId32" Type="http://schemas.openxmlformats.org/officeDocument/2006/relationships/customXml" Target="../ink/ink67.xml"/><Relationship Id="rId37" Type="http://schemas.openxmlformats.org/officeDocument/2006/relationships/image" Target="../media/image65.png"/><Relationship Id="rId53" Type="http://schemas.openxmlformats.org/officeDocument/2006/relationships/image" Target="../media/image27.png"/><Relationship Id="rId58" Type="http://schemas.openxmlformats.org/officeDocument/2006/relationships/customXml" Target="../ink/ink80.xml"/><Relationship Id="rId74" Type="http://schemas.openxmlformats.org/officeDocument/2006/relationships/customXml" Target="../ink/ink88.xml"/><Relationship Id="rId79" Type="http://schemas.openxmlformats.org/officeDocument/2006/relationships/image" Target="../media/image83.png"/><Relationship Id="rId102" Type="http://schemas.openxmlformats.org/officeDocument/2006/relationships/customXml" Target="../ink/ink102.xml"/><Relationship Id="rId123" Type="http://schemas.openxmlformats.org/officeDocument/2006/relationships/image" Target="../media/image47.png"/><Relationship Id="rId128" Type="http://schemas.openxmlformats.org/officeDocument/2006/relationships/customXml" Target="../ink/ink115.xml"/><Relationship Id="rId5" Type="http://schemas.openxmlformats.org/officeDocument/2006/relationships/image" Target="../media/image3.png"/><Relationship Id="rId90" Type="http://schemas.openxmlformats.org/officeDocument/2006/relationships/customXml" Target="../ink/ink96.xml"/><Relationship Id="rId95" Type="http://schemas.openxmlformats.org/officeDocument/2006/relationships/image" Target="../media/image91.png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62.png"/><Relationship Id="rId30" Type="http://schemas.openxmlformats.org/officeDocument/2006/relationships/customXml" Target="../ink/ink66.xml"/><Relationship Id="rId35" Type="http://schemas.openxmlformats.org/officeDocument/2006/relationships/image" Target="../media/image18.png"/><Relationship Id="rId43" Type="http://schemas.openxmlformats.org/officeDocument/2006/relationships/image" Target="../media/image67.png"/><Relationship Id="rId48" Type="http://schemas.openxmlformats.org/officeDocument/2006/relationships/customXml" Target="../ink/ink75.xml"/><Relationship Id="rId56" Type="http://schemas.openxmlformats.org/officeDocument/2006/relationships/customXml" Target="../ink/ink79.xml"/><Relationship Id="rId64" Type="http://schemas.openxmlformats.org/officeDocument/2006/relationships/customXml" Target="../ink/ink83.xml"/><Relationship Id="rId69" Type="http://schemas.openxmlformats.org/officeDocument/2006/relationships/image" Target="../media/image78.png"/><Relationship Id="rId77" Type="http://schemas.openxmlformats.org/officeDocument/2006/relationships/image" Target="../media/image82.png"/><Relationship Id="rId100" Type="http://schemas.openxmlformats.org/officeDocument/2006/relationships/customXml" Target="../ink/ink101.xml"/><Relationship Id="rId105" Type="http://schemas.openxmlformats.org/officeDocument/2006/relationships/image" Target="../media/image96.png"/><Relationship Id="rId113" Type="http://schemas.openxmlformats.org/officeDocument/2006/relationships/image" Target="../media/image42.png"/><Relationship Id="rId118" Type="http://schemas.openxmlformats.org/officeDocument/2006/relationships/customXml" Target="../ink/ink110.xml"/><Relationship Id="rId126" Type="http://schemas.openxmlformats.org/officeDocument/2006/relationships/customXml" Target="../ink/ink114.xml"/><Relationship Id="rId134" Type="http://schemas.openxmlformats.org/officeDocument/2006/relationships/customXml" Target="../ink/ink118.xml"/><Relationship Id="rId8" Type="http://schemas.openxmlformats.org/officeDocument/2006/relationships/customXml" Target="../ink/ink55.xml"/><Relationship Id="rId51" Type="http://schemas.openxmlformats.org/officeDocument/2006/relationships/image" Target="../media/image70.png"/><Relationship Id="rId72" Type="http://schemas.openxmlformats.org/officeDocument/2006/relationships/customXml" Target="../ink/ink87.xml"/><Relationship Id="rId80" Type="http://schemas.openxmlformats.org/officeDocument/2006/relationships/customXml" Target="../ink/ink91.xml"/><Relationship Id="rId85" Type="http://schemas.openxmlformats.org/officeDocument/2006/relationships/image" Target="../media/image86.png"/><Relationship Id="rId93" Type="http://schemas.openxmlformats.org/officeDocument/2006/relationships/image" Target="../media/image90.png"/><Relationship Id="rId98" Type="http://schemas.openxmlformats.org/officeDocument/2006/relationships/customXml" Target="../ink/ink100.xml"/><Relationship Id="rId121" Type="http://schemas.openxmlformats.org/officeDocument/2006/relationships/image" Target="../media/image46.png"/><Relationship Id="rId3" Type="http://schemas.openxmlformats.org/officeDocument/2006/relationships/image" Target="../media/image2.png"/><Relationship Id="rId12" Type="http://schemas.openxmlformats.org/officeDocument/2006/relationships/customXml" Target="../ink/ink57.xml"/><Relationship Id="rId17" Type="http://schemas.openxmlformats.org/officeDocument/2006/relationships/image" Target="../media/image9.png"/><Relationship Id="rId25" Type="http://schemas.openxmlformats.org/officeDocument/2006/relationships/image" Target="../media/image61.png"/><Relationship Id="rId33" Type="http://schemas.openxmlformats.org/officeDocument/2006/relationships/image" Target="../media/image17.png"/><Relationship Id="rId38" Type="http://schemas.openxmlformats.org/officeDocument/2006/relationships/customXml" Target="../ink/ink70.xml"/><Relationship Id="rId46" Type="http://schemas.openxmlformats.org/officeDocument/2006/relationships/customXml" Target="../ink/ink74.xml"/><Relationship Id="rId59" Type="http://schemas.openxmlformats.org/officeDocument/2006/relationships/image" Target="../media/image73.png"/><Relationship Id="rId67" Type="http://schemas.openxmlformats.org/officeDocument/2006/relationships/image" Target="../media/image77.png"/><Relationship Id="rId103" Type="http://schemas.openxmlformats.org/officeDocument/2006/relationships/image" Target="../media/image95.png"/><Relationship Id="rId108" Type="http://schemas.openxmlformats.org/officeDocument/2006/relationships/customXml" Target="../ink/ink105.xml"/><Relationship Id="rId116" Type="http://schemas.openxmlformats.org/officeDocument/2006/relationships/customXml" Target="../ink/ink109.xml"/><Relationship Id="rId124" Type="http://schemas.openxmlformats.org/officeDocument/2006/relationships/customXml" Target="../ink/ink113.xml"/><Relationship Id="rId129" Type="http://schemas.openxmlformats.org/officeDocument/2006/relationships/image" Target="../media/image50.png"/><Relationship Id="rId137" Type="http://schemas.openxmlformats.org/officeDocument/2006/relationships/image" Target="../media/image54.png"/><Relationship Id="rId20" Type="http://schemas.openxmlformats.org/officeDocument/2006/relationships/customXml" Target="../ink/ink61.xml"/><Relationship Id="rId41" Type="http://schemas.openxmlformats.org/officeDocument/2006/relationships/image" Target="../media/image21.png"/><Relationship Id="rId54" Type="http://schemas.openxmlformats.org/officeDocument/2006/relationships/customXml" Target="../ink/ink78.xml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81.png"/><Relationship Id="rId83" Type="http://schemas.openxmlformats.org/officeDocument/2006/relationships/image" Target="../media/image85.png"/><Relationship Id="rId88" Type="http://schemas.openxmlformats.org/officeDocument/2006/relationships/customXml" Target="../ink/ink95.xml"/><Relationship Id="rId91" Type="http://schemas.openxmlformats.org/officeDocument/2006/relationships/image" Target="../media/image89.png"/><Relationship Id="rId96" Type="http://schemas.openxmlformats.org/officeDocument/2006/relationships/customXml" Target="../ink/ink99.xml"/><Relationship Id="rId111" Type="http://schemas.openxmlformats.org/officeDocument/2006/relationships/image" Target="../media/image99.png"/><Relationship Id="rId132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4.xml"/><Relationship Id="rId15" Type="http://schemas.openxmlformats.org/officeDocument/2006/relationships/image" Target="../media/image58.png"/><Relationship Id="rId23" Type="http://schemas.openxmlformats.org/officeDocument/2006/relationships/image" Target="../media/image12.png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69.png"/><Relationship Id="rId57" Type="http://schemas.openxmlformats.org/officeDocument/2006/relationships/image" Target="../media/image72.png"/><Relationship Id="rId106" Type="http://schemas.openxmlformats.org/officeDocument/2006/relationships/customXml" Target="../ink/ink104.xml"/><Relationship Id="rId114" Type="http://schemas.openxmlformats.org/officeDocument/2006/relationships/customXml" Target="../ink/ink108.xml"/><Relationship Id="rId119" Type="http://schemas.openxmlformats.org/officeDocument/2006/relationships/image" Target="../media/image45.png"/><Relationship Id="rId127" Type="http://schemas.openxmlformats.org/officeDocument/2006/relationships/image" Target="../media/image49.png"/><Relationship Id="rId10" Type="http://schemas.openxmlformats.org/officeDocument/2006/relationships/customXml" Target="../ink/ink56.xml"/><Relationship Id="rId31" Type="http://schemas.openxmlformats.org/officeDocument/2006/relationships/image" Target="../media/image64.png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customXml" Target="../ink/ink81.xml"/><Relationship Id="rId65" Type="http://schemas.openxmlformats.org/officeDocument/2006/relationships/image" Target="../media/image76.png"/><Relationship Id="rId73" Type="http://schemas.openxmlformats.org/officeDocument/2006/relationships/image" Target="../media/image80.png"/><Relationship Id="rId78" Type="http://schemas.openxmlformats.org/officeDocument/2006/relationships/customXml" Target="../ink/ink90.xml"/><Relationship Id="rId81" Type="http://schemas.openxmlformats.org/officeDocument/2006/relationships/image" Target="../media/image84.png"/><Relationship Id="rId86" Type="http://schemas.openxmlformats.org/officeDocument/2006/relationships/customXml" Target="../ink/ink94.xml"/><Relationship Id="rId94" Type="http://schemas.openxmlformats.org/officeDocument/2006/relationships/customXml" Target="../ink/ink98.xml"/><Relationship Id="rId99" Type="http://schemas.openxmlformats.org/officeDocument/2006/relationships/image" Target="../media/image93.png"/><Relationship Id="rId101" Type="http://schemas.openxmlformats.org/officeDocument/2006/relationships/image" Target="../media/image94.png"/><Relationship Id="rId122" Type="http://schemas.openxmlformats.org/officeDocument/2006/relationships/customXml" Target="../ink/ink112.xml"/><Relationship Id="rId130" Type="http://schemas.openxmlformats.org/officeDocument/2006/relationships/customXml" Target="../ink/ink116.xml"/><Relationship Id="rId135" Type="http://schemas.openxmlformats.org/officeDocument/2006/relationships/image" Target="../media/image53.png"/><Relationship Id="rId4" Type="http://schemas.openxmlformats.org/officeDocument/2006/relationships/customXml" Target="../ink/ink53.xml"/><Relationship Id="rId9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customXml" Target="../ink/ink60.xml"/><Relationship Id="rId39" Type="http://schemas.openxmlformats.org/officeDocument/2006/relationships/image" Target="../media/image66.png"/><Relationship Id="rId109" Type="http://schemas.openxmlformats.org/officeDocument/2006/relationships/image" Target="../media/image98.png"/><Relationship Id="rId34" Type="http://schemas.openxmlformats.org/officeDocument/2006/relationships/customXml" Target="../ink/ink68.xml"/><Relationship Id="rId50" Type="http://schemas.openxmlformats.org/officeDocument/2006/relationships/customXml" Target="../ink/ink76.xml"/><Relationship Id="rId55" Type="http://schemas.openxmlformats.org/officeDocument/2006/relationships/image" Target="../media/image71.png"/><Relationship Id="rId76" Type="http://schemas.openxmlformats.org/officeDocument/2006/relationships/customXml" Target="../ink/ink89.xml"/><Relationship Id="rId97" Type="http://schemas.openxmlformats.org/officeDocument/2006/relationships/image" Target="../media/image92.png"/><Relationship Id="rId104" Type="http://schemas.openxmlformats.org/officeDocument/2006/relationships/customXml" Target="../ink/ink103.xml"/><Relationship Id="rId120" Type="http://schemas.openxmlformats.org/officeDocument/2006/relationships/customXml" Target="../ink/ink111.xml"/><Relationship Id="rId125" Type="http://schemas.openxmlformats.org/officeDocument/2006/relationships/image" Target="../media/image48.png"/><Relationship Id="rId7" Type="http://schemas.openxmlformats.org/officeDocument/2006/relationships/image" Target="../media/image4.png"/><Relationship Id="rId71" Type="http://schemas.openxmlformats.org/officeDocument/2006/relationships/image" Target="../media/image79.png"/><Relationship Id="rId92" Type="http://schemas.openxmlformats.org/officeDocument/2006/relationships/customXml" Target="../ink/ink97.xml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63.png"/><Relationship Id="rId24" Type="http://schemas.openxmlformats.org/officeDocument/2006/relationships/customXml" Target="../ink/ink63.xml"/><Relationship Id="rId40" Type="http://schemas.openxmlformats.org/officeDocument/2006/relationships/customXml" Target="../ink/ink71.xml"/><Relationship Id="rId45" Type="http://schemas.openxmlformats.org/officeDocument/2006/relationships/image" Target="../media/image68.png"/><Relationship Id="rId66" Type="http://schemas.openxmlformats.org/officeDocument/2006/relationships/customXml" Target="../ink/ink84.xml"/><Relationship Id="rId87" Type="http://schemas.openxmlformats.org/officeDocument/2006/relationships/image" Target="../media/image87.png"/><Relationship Id="rId110" Type="http://schemas.openxmlformats.org/officeDocument/2006/relationships/customXml" Target="../ink/ink106.xml"/><Relationship Id="rId115" Type="http://schemas.openxmlformats.org/officeDocument/2006/relationships/image" Target="../media/image43.png"/><Relationship Id="rId131" Type="http://schemas.openxmlformats.org/officeDocument/2006/relationships/image" Target="../media/image51.png"/><Relationship Id="rId136" Type="http://schemas.openxmlformats.org/officeDocument/2006/relationships/customXml" Target="../ink/ink119.xml"/><Relationship Id="rId61" Type="http://schemas.openxmlformats.org/officeDocument/2006/relationships/image" Target="../media/image74.png"/><Relationship Id="rId82" Type="http://schemas.openxmlformats.org/officeDocument/2006/relationships/customXml" Target="../ink/ink92.xml"/><Relationship Id="rId1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1.xml"/><Relationship Id="rId117" Type="http://schemas.openxmlformats.org/officeDocument/2006/relationships/image" Target="../media/image118.png"/><Relationship Id="rId21" Type="http://schemas.openxmlformats.org/officeDocument/2006/relationships/image" Target="../media/image60.png"/><Relationship Id="rId42" Type="http://schemas.openxmlformats.org/officeDocument/2006/relationships/customXml" Target="../ink/ink139.xml"/><Relationship Id="rId47" Type="http://schemas.openxmlformats.org/officeDocument/2006/relationships/image" Target="../media/image24.png"/><Relationship Id="rId63" Type="http://schemas.openxmlformats.org/officeDocument/2006/relationships/image" Target="../media/image75.png"/><Relationship Id="rId68" Type="http://schemas.openxmlformats.org/officeDocument/2006/relationships/customXml" Target="../ink/ink152.xml"/><Relationship Id="rId84" Type="http://schemas.openxmlformats.org/officeDocument/2006/relationships/customXml" Target="../ink/ink160.xml"/><Relationship Id="rId89" Type="http://schemas.openxmlformats.org/officeDocument/2006/relationships/image" Target="../media/image104.png"/><Relationship Id="rId112" Type="http://schemas.openxmlformats.org/officeDocument/2006/relationships/customXml" Target="../ink/ink174.xml"/><Relationship Id="rId133" Type="http://schemas.openxmlformats.org/officeDocument/2006/relationships/customXml" Target="../ink/ink185.xml"/><Relationship Id="rId138" Type="http://schemas.openxmlformats.org/officeDocument/2006/relationships/image" Target="../media/image128.png"/><Relationship Id="rId154" Type="http://schemas.openxmlformats.org/officeDocument/2006/relationships/image" Target="../media/image136.png"/><Relationship Id="rId159" Type="http://schemas.openxmlformats.org/officeDocument/2006/relationships/customXml" Target="../ink/ink198.xml"/><Relationship Id="rId175" Type="http://schemas.openxmlformats.org/officeDocument/2006/relationships/customXml" Target="../ink/ink206.xml"/><Relationship Id="rId170" Type="http://schemas.openxmlformats.org/officeDocument/2006/relationships/image" Target="../media/image45.png"/><Relationship Id="rId16" Type="http://schemas.openxmlformats.org/officeDocument/2006/relationships/customXml" Target="../ink/ink126.xml"/><Relationship Id="rId107" Type="http://schemas.openxmlformats.org/officeDocument/2006/relationships/image" Target="../media/image113.png"/><Relationship Id="rId11" Type="http://schemas.openxmlformats.org/officeDocument/2006/relationships/image" Target="../media/image56.png"/><Relationship Id="rId32" Type="http://schemas.openxmlformats.org/officeDocument/2006/relationships/customXml" Target="../ink/ink134.xml"/><Relationship Id="rId37" Type="http://schemas.openxmlformats.org/officeDocument/2006/relationships/image" Target="../media/image65.png"/><Relationship Id="rId53" Type="http://schemas.openxmlformats.org/officeDocument/2006/relationships/image" Target="../media/image27.png"/><Relationship Id="rId58" Type="http://schemas.openxmlformats.org/officeDocument/2006/relationships/customXml" Target="../ink/ink147.xml"/><Relationship Id="rId74" Type="http://schemas.openxmlformats.org/officeDocument/2006/relationships/customXml" Target="../ink/ink155.xml"/><Relationship Id="rId79" Type="http://schemas.openxmlformats.org/officeDocument/2006/relationships/image" Target="../media/image83.png"/><Relationship Id="rId102" Type="http://schemas.openxmlformats.org/officeDocument/2006/relationships/customXml" Target="../ink/ink169.xml"/><Relationship Id="rId123" Type="http://schemas.openxmlformats.org/officeDocument/2006/relationships/image" Target="../media/image121.png"/><Relationship Id="rId128" Type="http://schemas.openxmlformats.org/officeDocument/2006/relationships/customXml" Target="../ink/ink182.xml"/><Relationship Id="rId144" Type="http://schemas.openxmlformats.org/officeDocument/2006/relationships/image" Target="../media/image131.png"/><Relationship Id="rId149" Type="http://schemas.openxmlformats.org/officeDocument/2006/relationships/customXml" Target="../ink/ink193.xml"/><Relationship Id="rId5" Type="http://schemas.openxmlformats.org/officeDocument/2006/relationships/image" Target="../media/image3.png"/><Relationship Id="rId90" Type="http://schemas.openxmlformats.org/officeDocument/2006/relationships/customXml" Target="../ink/ink163.xml"/><Relationship Id="rId95" Type="http://schemas.openxmlformats.org/officeDocument/2006/relationships/image" Target="../media/image107.png"/><Relationship Id="rId160" Type="http://schemas.openxmlformats.org/officeDocument/2006/relationships/image" Target="../media/image139.png"/><Relationship Id="rId165" Type="http://schemas.openxmlformats.org/officeDocument/2006/relationships/customXml" Target="../ink/ink201.xml"/><Relationship Id="rId181" Type="http://schemas.openxmlformats.org/officeDocument/2006/relationships/customXml" Target="../ink/ink209.xml"/><Relationship Id="rId186" Type="http://schemas.openxmlformats.org/officeDocument/2006/relationships/image" Target="../media/image53.png"/><Relationship Id="rId22" Type="http://schemas.openxmlformats.org/officeDocument/2006/relationships/customXml" Target="../ink/ink129.xml"/><Relationship Id="rId27" Type="http://schemas.openxmlformats.org/officeDocument/2006/relationships/image" Target="../media/image62.png"/><Relationship Id="rId43" Type="http://schemas.openxmlformats.org/officeDocument/2006/relationships/image" Target="../media/image67.png"/><Relationship Id="rId48" Type="http://schemas.openxmlformats.org/officeDocument/2006/relationships/customXml" Target="../ink/ink142.xml"/><Relationship Id="rId64" Type="http://schemas.openxmlformats.org/officeDocument/2006/relationships/customXml" Target="../ink/ink150.xml"/><Relationship Id="rId69" Type="http://schemas.openxmlformats.org/officeDocument/2006/relationships/image" Target="../media/image78.png"/><Relationship Id="rId113" Type="http://schemas.openxmlformats.org/officeDocument/2006/relationships/image" Target="../media/image116.png"/><Relationship Id="rId118" Type="http://schemas.openxmlformats.org/officeDocument/2006/relationships/customXml" Target="../ink/ink177.xml"/><Relationship Id="rId134" Type="http://schemas.openxmlformats.org/officeDocument/2006/relationships/image" Target="../media/image126.png"/><Relationship Id="rId139" Type="http://schemas.openxmlformats.org/officeDocument/2006/relationships/customXml" Target="../ink/ink188.xml"/><Relationship Id="rId80" Type="http://schemas.openxmlformats.org/officeDocument/2006/relationships/customXml" Target="../ink/ink158.xml"/><Relationship Id="rId85" Type="http://schemas.openxmlformats.org/officeDocument/2006/relationships/image" Target="../media/image102.png"/><Relationship Id="rId150" Type="http://schemas.openxmlformats.org/officeDocument/2006/relationships/image" Target="../media/image134.png"/><Relationship Id="rId155" Type="http://schemas.openxmlformats.org/officeDocument/2006/relationships/customXml" Target="../ink/ink196.xml"/><Relationship Id="rId171" Type="http://schemas.openxmlformats.org/officeDocument/2006/relationships/customXml" Target="../ink/ink204.xml"/><Relationship Id="rId176" Type="http://schemas.openxmlformats.org/officeDocument/2006/relationships/image" Target="../media/image48.png"/><Relationship Id="rId12" Type="http://schemas.openxmlformats.org/officeDocument/2006/relationships/customXml" Target="../ink/ink124.xml"/><Relationship Id="rId17" Type="http://schemas.openxmlformats.org/officeDocument/2006/relationships/image" Target="../media/image9.png"/><Relationship Id="rId33" Type="http://schemas.openxmlformats.org/officeDocument/2006/relationships/image" Target="../media/image17.png"/><Relationship Id="rId38" Type="http://schemas.openxmlformats.org/officeDocument/2006/relationships/customXml" Target="../ink/ink137.xml"/><Relationship Id="rId59" Type="http://schemas.openxmlformats.org/officeDocument/2006/relationships/image" Target="../media/image73.png"/><Relationship Id="rId103" Type="http://schemas.openxmlformats.org/officeDocument/2006/relationships/image" Target="../media/image111.png"/><Relationship Id="rId108" Type="http://schemas.openxmlformats.org/officeDocument/2006/relationships/customXml" Target="../ink/ink172.xml"/><Relationship Id="rId124" Type="http://schemas.openxmlformats.org/officeDocument/2006/relationships/customXml" Target="../ink/ink180.xml"/><Relationship Id="rId129" Type="http://schemas.openxmlformats.org/officeDocument/2006/relationships/image" Target="../media/image124.png"/><Relationship Id="rId54" Type="http://schemas.openxmlformats.org/officeDocument/2006/relationships/customXml" Target="../ink/ink145.xml"/><Relationship Id="rId70" Type="http://schemas.openxmlformats.org/officeDocument/2006/relationships/customXml" Target="../ink/ink153.xml"/><Relationship Id="rId75" Type="http://schemas.openxmlformats.org/officeDocument/2006/relationships/image" Target="../media/image81.png"/><Relationship Id="rId91" Type="http://schemas.openxmlformats.org/officeDocument/2006/relationships/image" Target="../media/image105.png"/><Relationship Id="rId96" Type="http://schemas.openxmlformats.org/officeDocument/2006/relationships/customXml" Target="../ink/ink166.xml"/><Relationship Id="rId140" Type="http://schemas.openxmlformats.org/officeDocument/2006/relationships/image" Target="../media/image129.png"/><Relationship Id="rId145" Type="http://schemas.openxmlformats.org/officeDocument/2006/relationships/customXml" Target="../ink/ink191.xml"/><Relationship Id="rId161" Type="http://schemas.openxmlformats.org/officeDocument/2006/relationships/customXml" Target="../ink/ink199.xml"/><Relationship Id="rId166" Type="http://schemas.openxmlformats.org/officeDocument/2006/relationships/image" Target="../media/image43.png"/><Relationship Id="rId182" Type="http://schemas.openxmlformats.org/officeDocument/2006/relationships/image" Target="../media/image51.png"/><Relationship Id="rId187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.xml"/><Relationship Id="rId23" Type="http://schemas.openxmlformats.org/officeDocument/2006/relationships/image" Target="../media/image12.png"/><Relationship Id="rId28" Type="http://schemas.openxmlformats.org/officeDocument/2006/relationships/customXml" Target="../ink/ink132.xml"/><Relationship Id="rId49" Type="http://schemas.openxmlformats.org/officeDocument/2006/relationships/image" Target="../media/image69.png"/><Relationship Id="rId114" Type="http://schemas.openxmlformats.org/officeDocument/2006/relationships/customXml" Target="../ink/ink175.xml"/><Relationship Id="rId119" Type="http://schemas.openxmlformats.org/officeDocument/2006/relationships/image" Target="../media/image119.png"/><Relationship Id="rId44" Type="http://schemas.openxmlformats.org/officeDocument/2006/relationships/customXml" Target="../ink/ink140.xml"/><Relationship Id="rId60" Type="http://schemas.openxmlformats.org/officeDocument/2006/relationships/customXml" Target="../ink/ink148.xml"/><Relationship Id="rId65" Type="http://schemas.openxmlformats.org/officeDocument/2006/relationships/image" Target="../media/image76.png"/><Relationship Id="rId81" Type="http://schemas.openxmlformats.org/officeDocument/2006/relationships/image" Target="../media/image100.png"/><Relationship Id="rId86" Type="http://schemas.openxmlformats.org/officeDocument/2006/relationships/customXml" Target="../ink/ink161.xml"/><Relationship Id="rId130" Type="http://schemas.openxmlformats.org/officeDocument/2006/relationships/customXml" Target="../ink/ink183.xml"/><Relationship Id="rId135" Type="http://schemas.openxmlformats.org/officeDocument/2006/relationships/customXml" Target="../ink/ink186.xml"/><Relationship Id="rId151" Type="http://schemas.openxmlformats.org/officeDocument/2006/relationships/customXml" Target="../ink/ink194.xml"/><Relationship Id="rId156" Type="http://schemas.openxmlformats.org/officeDocument/2006/relationships/image" Target="../media/image137.png"/><Relationship Id="rId177" Type="http://schemas.openxmlformats.org/officeDocument/2006/relationships/customXml" Target="../ink/ink207.xml"/><Relationship Id="rId172" Type="http://schemas.openxmlformats.org/officeDocument/2006/relationships/image" Target="../media/image46.png"/><Relationship Id="rId13" Type="http://schemas.openxmlformats.org/officeDocument/2006/relationships/image" Target="../media/image57.png"/><Relationship Id="rId18" Type="http://schemas.openxmlformats.org/officeDocument/2006/relationships/customXml" Target="../ink/ink127.xml"/><Relationship Id="rId39" Type="http://schemas.openxmlformats.org/officeDocument/2006/relationships/image" Target="../media/image66.png"/><Relationship Id="rId109" Type="http://schemas.openxmlformats.org/officeDocument/2006/relationships/image" Target="../media/image114.png"/><Relationship Id="rId34" Type="http://schemas.openxmlformats.org/officeDocument/2006/relationships/customXml" Target="../ink/ink135.xml"/><Relationship Id="rId50" Type="http://schemas.openxmlformats.org/officeDocument/2006/relationships/customXml" Target="../ink/ink143.xml"/><Relationship Id="rId55" Type="http://schemas.openxmlformats.org/officeDocument/2006/relationships/image" Target="../media/image71.png"/><Relationship Id="rId76" Type="http://schemas.openxmlformats.org/officeDocument/2006/relationships/customXml" Target="../ink/ink156.xml"/><Relationship Id="rId97" Type="http://schemas.openxmlformats.org/officeDocument/2006/relationships/image" Target="../media/image108.png"/><Relationship Id="rId104" Type="http://schemas.openxmlformats.org/officeDocument/2006/relationships/customXml" Target="../ink/ink170.xml"/><Relationship Id="rId120" Type="http://schemas.openxmlformats.org/officeDocument/2006/relationships/customXml" Target="../ink/ink178.xml"/><Relationship Id="rId125" Type="http://schemas.openxmlformats.org/officeDocument/2006/relationships/image" Target="../media/image122.png"/><Relationship Id="rId141" Type="http://schemas.openxmlformats.org/officeDocument/2006/relationships/customXml" Target="../ink/ink189.xml"/><Relationship Id="rId146" Type="http://schemas.openxmlformats.org/officeDocument/2006/relationships/image" Target="../media/image132.png"/><Relationship Id="rId167" Type="http://schemas.openxmlformats.org/officeDocument/2006/relationships/customXml" Target="../ink/ink202.xml"/><Relationship Id="rId188" Type="http://schemas.openxmlformats.org/officeDocument/2006/relationships/image" Target="../media/image54.png"/><Relationship Id="rId7" Type="http://schemas.openxmlformats.org/officeDocument/2006/relationships/image" Target="../media/image4.png"/><Relationship Id="rId71" Type="http://schemas.openxmlformats.org/officeDocument/2006/relationships/image" Target="../media/image79.png"/><Relationship Id="rId92" Type="http://schemas.openxmlformats.org/officeDocument/2006/relationships/customXml" Target="../ink/ink164.xml"/><Relationship Id="rId162" Type="http://schemas.openxmlformats.org/officeDocument/2006/relationships/image" Target="../media/image140.png"/><Relationship Id="rId183" Type="http://schemas.openxmlformats.org/officeDocument/2006/relationships/customXml" Target="../ink/ink210.xml"/><Relationship Id="rId2" Type="http://schemas.openxmlformats.org/officeDocument/2006/relationships/notesSlide" Target="../notesSlides/notesSlide9.xml"/><Relationship Id="rId29" Type="http://schemas.openxmlformats.org/officeDocument/2006/relationships/image" Target="../media/image63.png"/><Relationship Id="rId24" Type="http://schemas.openxmlformats.org/officeDocument/2006/relationships/customXml" Target="../ink/ink130.xml"/><Relationship Id="rId40" Type="http://schemas.openxmlformats.org/officeDocument/2006/relationships/customXml" Target="../ink/ink138.xml"/><Relationship Id="rId45" Type="http://schemas.openxmlformats.org/officeDocument/2006/relationships/image" Target="../media/image68.png"/><Relationship Id="rId66" Type="http://schemas.openxmlformats.org/officeDocument/2006/relationships/customXml" Target="../ink/ink151.xml"/><Relationship Id="rId87" Type="http://schemas.openxmlformats.org/officeDocument/2006/relationships/image" Target="../media/image103.png"/><Relationship Id="rId110" Type="http://schemas.openxmlformats.org/officeDocument/2006/relationships/customXml" Target="../ink/ink173.xml"/><Relationship Id="rId115" Type="http://schemas.openxmlformats.org/officeDocument/2006/relationships/image" Target="../media/image117.png"/><Relationship Id="rId131" Type="http://schemas.openxmlformats.org/officeDocument/2006/relationships/image" Target="../media/image125.png"/><Relationship Id="rId136" Type="http://schemas.openxmlformats.org/officeDocument/2006/relationships/image" Target="../media/image127.png"/><Relationship Id="rId157" Type="http://schemas.openxmlformats.org/officeDocument/2006/relationships/customXml" Target="../ink/ink197.xml"/><Relationship Id="rId178" Type="http://schemas.openxmlformats.org/officeDocument/2006/relationships/image" Target="../media/image49.png"/><Relationship Id="rId61" Type="http://schemas.openxmlformats.org/officeDocument/2006/relationships/image" Target="../media/image74.png"/><Relationship Id="rId82" Type="http://schemas.openxmlformats.org/officeDocument/2006/relationships/customXml" Target="../ink/ink159.xml"/><Relationship Id="rId152" Type="http://schemas.openxmlformats.org/officeDocument/2006/relationships/image" Target="../media/image135.png"/><Relationship Id="rId173" Type="http://schemas.openxmlformats.org/officeDocument/2006/relationships/customXml" Target="../ink/ink205.xml"/><Relationship Id="rId19" Type="http://schemas.openxmlformats.org/officeDocument/2006/relationships/image" Target="../media/image59.png"/><Relationship Id="rId14" Type="http://schemas.openxmlformats.org/officeDocument/2006/relationships/customXml" Target="../ink/ink125.xml"/><Relationship Id="rId30" Type="http://schemas.openxmlformats.org/officeDocument/2006/relationships/customXml" Target="../ink/ink133.xml"/><Relationship Id="rId35" Type="http://schemas.openxmlformats.org/officeDocument/2006/relationships/image" Target="../media/image18.png"/><Relationship Id="rId56" Type="http://schemas.openxmlformats.org/officeDocument/2006/relationships/customXml" Target="../ink/ink146.xml"/><Relationship Id="rId77" Type="http://schemas.openxmlformats.org/officeDocument/2006/relationships/image" Target="../media/image82.png"/><Relationship Id="rId100" Type="http://schemas.openxmlformats.org/officeDocument/2006/relationships/customXml" Target="../ink/ink168.xml"/><Relationship Id="rId105" Type="http://schemas.openxmlformats.org/officeDocument/2006/relationships/image" Target="../media/image112.png"/><Relationship Id="rId126" Type="http://schemas.openxmlformats.org/officeDocument/2006/relationships/customXml" Target="../ink/ink181.xml"/><Relationship Id="rId147" Type="http://schemas.openxmlformats.org/officeDocument/2006/relationships/customXml" Target="../ink/ink192.xml"/><Relationship Id="rId168" Type="http://schemas.openxmlformats.org/officeDocument/2006/relationships/image" Target="../media/image44.png"/><Relationship Id="rId8" Type="http://schemas.openxmlformats.org/officeDocument/2006/relationships/customXml" Target="../ink/ink122.xml"/><Relationship Id="rId51" Type="http://schemas.openxmlformats.org/officeDocument/2006/relationships/image" Target="../media/image70.png"/><Relationship Id="rId72" Type="http://schemas.openxmlformats.org/officeDocument/2006/relationships/customXml" Target="../ink/ink154.xml"/><Relationship Id="rId93" Type="http://schemas.openxmlformats.org/officeDocument/2006/relationships/image" Target="../media/image106.png"/><Relationship Id="rId98" Type="http://schemas.openxmlformats.org/officeDocument/2006/relationships/customXml" Target="../ink/ink167.xml"/><Relationship Id="rId121" Type="http://schemas.openxmlformats.org/officeDocument/2006/relationships/image" Target="../media/image120.png"/><Relationship Id="rId142" Type="http://schemas.openxmlformats.org/officeDocument/2006/relationships/image" Target="../media/image130.png"/><Relationship Id="rId163" Type="http://schemas.openxmlformats.org/officeDocument/2006/relationships/customXml" Target="../ink/ink200.xml"/><Relationship Id="rId184" Type="http://schemas.openxmlformats.org/officeDocument/2006/relationships/image" Target="../media/image52.png"/><Relationship Id="rId3" Type="http://schemas.openxmlformats.org/officeDocument/2006/relationships/image" Target="../media/image2.png"/><Relationship Id="rId25" Type="http://schemas.openxmlformats.org/officeDocument/2006/relationships/image" Target="../media/image61.png"/><Relationship Id="rId46" Type="http://schemas.openxmlformats.org/officeDocument/2006/relationships/customXml" Target="../ink/ink141.xml"/><Relationship Id="rId67" Type="http://schemas.openxmlformats.org/officeDocument/2006/relationships/image" Target="../media/image77.png"/><Relationship Id="rId116" Type="http://schemas.openxmlformats.org/officeDocument/2006/relationships/customXml" Target="../ink/ink176.xml"/><Relationship Id="rId137" Type="http://schemas.openxmlformats.org/officeDocument/2006/relationships/customXml" Target="../ink/ink187.xml"/><Relationship Id="rId158" Type="http://schemas.openxmlformats.org/officeDocument/2006/relationships/image" Target="../media/image138.png"/><Relationship Id="rId20" Type="http://schemas.openxmlformats.org/officeDocument/2006/relationships/customXml" Target="../ink/ink128.xml"/><Relationship Id="rId41" Type="http://schemas.openxmlformats.org/officeDocument/2006/relationships/image" Target="../media/image21.png"/><Relationship Id="rId62" Type="http://schemas.openxmlformats.org/officeDocument/2006/relationships/customXml" Target="../ink/ink149.xml"/><Relationship Id="rId83" Type="http://schemas.openxmlformats.org/officeDocument/2006/relationships/image" Target="../media/image101.png"/><Relationship Id="rId88" Type="http://schemas.openxmlformats.org/officeDocument/2006/relationships/customXml" Target="../ink/ink162.xml"/><Relationship Id="rId111" Type="http://schemas.openxmlformats.org/officeDocument/2006/relationships/image" Target="../media/image115.png"/><Relationship Id="rId132" Type="http://schemas.openxmlformats.org/officeDocument/2006/relationships/customXml" Target="../ink/ink184.xml"/><Relationship Id="rId153" Type="http://schemas.openxmlformats.org/officeDocument/2006/relationships/customXml" Target="../ink/ink195.xml"/><Relationship Id="rId174" Type="http://schemas.openxmlformats.org/officeDocument/2006/relationships/image" Target="../media/image47.png"/><Relationship Id="rId179" Type="http://schemas.openxmlformats.org/officeDocument/2006/relationships/customXml" Target="../ink/ink208.xml"/><Relationship Id="rId15" Type="http://schemas.openxmlformats.org/officeDocument/2006/relationships/image" Target="../media/image58.png"/><Relationship Id="rId36" Type="http://schemas.openxmlformats.org/officeDocument/2006/relationships/customXml" Target="../ink/ink136.xml"/><Relationship Id="rId57" Type="http://schemas.openxmlformats.org/officeDocument/2006/relationships/image" Target="../media/image72.png"/><Relationship Id="rId106" Type="http://schemas.openxmlformats.org/officeDocument/2006/relationships/customXml" Target="../ink/ink171.xml"/><Relationship Id="rId127" Type="http://schemas.openxmlformats.org/officeDocument/2006/relationships/image" Target="../media/image123.png"/><Relationship Id="rId10" Type="http://schemas.openxmlformats.org/officeDocument/2006/relationships/customXml" Target="../ink/ink123.xml"/><Relationship Id="rId31" Type="http://schemas.openxmlformats.org/officeDocument/2006/relationships/image" Target="../media/image64.png"/><Relationship Id="rId52" Type="http://schemas.openxmlformats.org/officeDocument/2006/relationships/customXml" Target="../ink/ink144.xml"/><Relationship Id="rId73" Type="http://schemas.openxmlformats.org/officeDocument/2006/relationships/image" Target="../media/image80.png"/><Relationship Id="rId78" Type="http://schemas.openxmlformats.org/officeDocument/2006/relationships/customXml" Target="../ink/ink157.xml"/><Relationship Id="rId94" Type="http://schemas.openxmlformats.org/officeDocument/2006/relationships/customXml" Target="../ink/ink165.xml"/><Relationship Id="rId99" Type="http://schemas.openxmlformats.org/officeDocument/2006/relationships/image" Target="../media/image109.png"/><Relationship Id="rId101" Type="http://schemas.openxmlformats.org/officeDocument/2006/relationships/image" Target="../media/image110.png"/><Relationship Id="rId122" Type="http://schemas.openxmlformats.org/officeDocument/2006/relationships/customXml" Target="../ink/ink179.xml"/><Relationship Id="rId143" Type="http://schemas.openxmlformats.org/officeDocument/2006/relationships/customXml" Target="../ink/ink190.xml"/><Relationship Id="rId148" Type="http://schemas.openxmlformats.org/officeDocument/2006/relationships/image" Target="../media/image133.png"/><Relationship Id="rId164" Type="http://schemas.openxmlformats.org/officeDocument/2006/relationships/image" Target="../media/image42.png"/><Relationship Id="rId169" Type="http://schemas.openxmlformats.org/officeDocument/2006/relationships/customXml" Target="../ink/ink203.xml"/><Relationship Id="rId185" Type="http://schemas.openxmlformats.org/officeDocument/2006/relationships/customXml" Target="../ink/ink211.xml"/><Relationship Id="rId4" Type="http://schemas.openxmlformats.org/officeDocument/2006/relationships/customXml" Target="../ink/ink120.xml"/><Relationship Id="rId9" Type="http://schemas.openxmlformats.org/officeDocument/2006/relationships/image" Target="../media/image55.png"/><Relationship Id="rId180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.png"/><Relationship Id="rId299" Type="http://schemas.openxmlformats.org/officeDocument/2006/relationships/image" Target="../media/image223.png"/><Relationship Id="rId21" Type="http://schemas.openxmlformats.org/officeDocument/2006/relationships/image" Target="../media/image60.png"/><Relationship Id="rId42" Type="http://schemas.openxmlformats.org/officeDocument/2006/relationships/customXml" Target="../ink/ink232.xml"/><Relationship Id="rId63" Type="http://schemas.openxmlformats.org/officeDocument/2006/relationships/image" Target="../media/image75.png"/><Relationship Id="rId84" Type="http://schemas.openxmlformats.org/officeDocument/2006/relationships/customXml" Target="../ink/ink253.xml"/><Relationship Id="rId138" Type="http://schemas.openxmlformats.org/officeDocument/2006/relationships/image" Target="../media/image128.png"/><Relationship Id="rId159" Type="http://schemas.openxmlformats.org/officeDocument/2006/relationships/customXml" Target="../ink/ink291.xml"/><Relationship Id="rId324" Type="http://schemas.openxmlformats.org/officeDocument/2006/relationships/customXml" Target="../ink/ink374.xml"/><Relationship Id="rId345" Type="http://schemas.openxmlformats.org/officeDocument/2006/relationships/image" Target="../media/image246.png"/><Relationship Id="rId366" Type="http://schemas.openxmlformats.org/officeDocument/2006/relationships/customXml" Target="../ink/ink395.xml"/><Relationship Id="rId387" Type="http://schemas.openxmlformats.org/officeDocument/2006/relationships/image" Target="../media/image267.png"/><Relationship Id="rId170" Type="http://schemas.openxmlformats.org/officeDocument/2006/relationships/image" Target="../media/image45.png"/><Relationship Id="rId191" Type="http://schemas.openxmlformats.org/officeDocument/2006/relationships/customXml" Target="../ink/ink307.xml"/><Relationship Id="rId205" Type="http://schemas.openxmlformats.org/officeDocument/2006/relationships/customXml" Target="../ink/ink314.xml"/><Relationship Id="rId226" Type="http://schemas.openxmlformats.org/officeDocument/2006/relationships/image" Target="../media/image187.png"/><Relationship Id="rId247" Type="http://schemas.openxmlformats.org/officeDocument/2006/relationships/image" Target="../media/image197.png"/><Relationship Id="rId107" Type="http://schemas.openxmlformats.org/officeDocument/2006/relationships/image" Target="../media/image113.png"/><Relationship Id="rId268" Type="http://schemas.openxmlformats.org/officeDocument/2006/relationships/customXml" Target="../ink/ink346.xml"/><Relationship Id="rId289" Type="http://schemas.openxmlformats.org/officeDocument/2006/relationships/image" Target="../media/image218.png"/><Relationship Id="rId11" Type="http://schemas.openxmlformats.org/officeDocument/2006/relationships/image" Target="../media/image56.png"/><Relationship Id="rId32" Type="http://schemas.openxmlformats.org/officeDocument/2006/relationships/customXml" Target="../ink/ink227.xml"/><Relationship Id="rId53" Type="http://schemas.openxmlformats.org/officeDocument/2006/relationships/image" Target="../media/image27.png"/><Relationship Id="rId74" Type="http://schemas.openxmlformats.org/officeDocument/2006/relationships/customXml" Target="../ink/ink248.xml"/><Relationship Id="rId128" Type="http://schemas.openxmlformats.org/officeDocument/2006/relationships/customXml" Target="../ink/ink275.xml"/><Relationship Id="rId149" Type="http://schemas.openxmlformats.org/officeDocument/2006/relationships/customXml" Target="../ink/ink286.xml"/><Relationship Id="rId314" Type="http://schemas.openxmlformats.org/officeDocument/2006/relationships/customXml" Target="../ink/ink369.xml"/><Relationship Id="rId335" Type="http://schemas.openxmlformats.org/officeDocument/2006/relationships/image" Target="../media/image241.png"/><Relationship Id="rId356" Type="http://schemas.openxmlformats.org/officeDocument/2006/relationships/customXml" Target="../ink/ink390.xml"/><Relationship Id="rId377" Type="http://schemas.openxmlformats.org/officeDocument/2006/relationships/image" Target="../media/image262.png"/><Relationship Id="rId5" Type="http://schemas.openxmlformats.org/officeDocument/2006/relationships/image" Target="../media/image3.png"/><Relationship Id="rId95" Type="http://schemas.openxmlformats.org/officeDocument/2006/relationships/image" Target="../media/image107.png"/><Relationship Id="rId160" Type="http://schemas.openxmlformats.org/officeDocument/2006/relationships/image" Target="../media/image160.png"/><Relationship Id="rId181" Type="http://schemas.openxmlformats.org/officeDocument/2006/relationships/customXml" Target="../ink/ink302.xml"/><Relationship Id="rId216" Type="http://schemas.openxmlformats.org/officeDocument/2006/relationships/image" Target="../media/image182.png"/><Relationship Id="rId237" Type="http://schemas.openxmlformats.org/officeDocument/2006/relationships/customXml" Target="../ink/ink330.xml"/><Relationship Id="rId258" Type="http://schemas.openxmlformats.org/officeDocument/2006/relationships/customXml" Target="../ink/ink341.xml"/><Relationship Id="rId279" Type="http://schemas.openxmlformats.org/officeDocument/2006/relationships/image" Target="../media/image213.png"/><Relationship Id="rId22" Type="http://schemas.openxmlformats.org/officeDocument/2006/relationships/customXml" Target="../ink/ink222.xml"/><Relationship Id="rId43" Type="http://schemas.openxmlformats.org/officeDocument/2006/relationships/image" Target="../media/image67.png"/><Relationship Id="rId64" Type="http://schemas.openxmlformats.org/officeDocument/2006/relationships/customXml" Target="../ink/ink243.xml"/><Relationship Id="rId118" Type="http://schemas.openxmlformats.org/officeDocument/2006/relationships/customXml" Target="../ink/ink270.xml"/><Relationship Id="rId139" Type="http://schemas.openxmlformats.org/officeDocument/2006/relationships/customXml" Target="../ink/ink281.xml"/><Relationship Id="rId290" Type="http://schemas.openxmlformats.org/officeDocument/2006/relationships/customXml" Target="../ink/ink357.xml"/><Relationship Id="rId304" Type="http://schemas.openxmlformats.org/officeDocument/2006/relationships/customXml" Target="../ink/ink364.xml"/><Relationship Id="rId325" Type="http://schemas.openxmlformats.org/officeDocument/2006/relationships/image" Target="../media/image236.png"/><Relationship Id="rId346" Type="http://schemas.openxmlformats.org/officeDocument/2006/relationships/customXml" Target="../ink/ink385.xml"/><Relationship Id="rId367" Type="http://schemas.openxmlformats.org/officeDocument/2006/relationships/image" Target="../media/image257.png"/><Relationship Id="rId388" Type="http://schemas.openxmlformats.org/officeDocument/2006/relationships/customXml" Target="../ink/ink406.xml"/><Relationship Id="rId85" Type="http://schemas.openxmlformats.org/officeDocument/2006/relationships/image" Target="../media/image102.png"/><Relationship Id="rId150" Type="http://schemas.openxmlformats.org/officeDocument/2006/relationships/image" Target="../media/image134.png"/><Relationship Id="rId171" Type="http://schemas.openxmlformats.org/officeDocument/2006/relationships/customXml" Target="../ink/ink297.xml"/><Relationship Id="rId192" Type="http://schemas.openxmlformats.org/officeDocument/2006/relationships/image" Target="../media/image170.png"/><Relationship Id="rId206" Type="http://schemas.openxmlformats.org/officeDocument/2006/relationships/image" Target="../media/image177.png"/><Relationship Id="rId227" Type="http://schemas.openxmlformats.org/officeDocument/2006/relationships/customXml" Target="../ink/ink325.xml"/><Relationship Id="rId248" Type="http://schemas.openxmlformats.org/officeDocument/2006/relationships/customXml" Target="../ink/ink336.xml"/><Relationship Id="rId269" Type="http://schemas.openxmlformats.org/officeDocument/2006/relationships/image" Target="../media/image208.png"/><Relationship Id="rId12" Type="http://schemas.openxmlformats.org/officeDocument/2006/relationships/customXml" Target="../ink/ink217.xml"/><Relationship Id="rId33" Type="http://schemas.openxmlformats.org/officeDocument/2006/relationships/image" Target="../media/image17.png"/><Relationship Id="rId108" Type="http://schemas.openxmlformats.org/officeDocument/2006/relationships/customXml" Target="../ink/ink265.xml"/><Relationship Id="rId129" Type="http://schemas.openxmlformats.org/officeDocument/2006/relationships/image" Target="../media/image148.png"/><Relationship Id="rId280" Type="http://schemas.openxmlformats.org/officeDocument/2006/relationships/customXml" Target="../ink/ink352.xml"/><Relationship Id="rId315" Type="http://schemas.openxmlformats.org/officeDocument/2006/relationships/image" Target="../media/image231.png"/><Relationship Id="rId336" Type="http://schemas.openxmlformats.org/officeDocument/2006/relationships/customXml" Target="../ink/ink380.xml"/><Relationship Id="rId357" Type="http://schemas.openxmlformats.org/officeDocument/2006/relationships/image" Target="../media/image252.png"/><Relationship Id="rId54" Type="http://schemas.openxmlformats.org/officeDocument/2006/relationships/customXml" Target="../ink/ink238.xml"/><Relationship Id="rId75" Type="http://schemas.openxmlformats.org/officeDocument/2006/relationships/image" Target="../media/image81.png"/><Relationship Id="rId96" Type="http://schemas.openxmlformats.org/officeDocument/2006/relationships/customXml" Target="../ink/ink259.xml"/><Relationship Id="rId140" Type="http://schemas.openxmlformats.org/officeDocument/2006/relationships/image" Target="../media/image151.png"/><Relationship Id="rId161" Type="http://schemas.openxmlformats.org/officeDocument/2006/relationships/customXml" Target="../ink/ink292.xml"/><Relationship Id="rId182" Type="http://schemas.openxmlformats.org/officeDocument/2006/relationships/image" Target="../media/image166.png"/><Relationship Id="rId217" Type="http://schemas.openxmlformats.org/officeDocument/2006/relationships/customXml" Target="../ink/ink320.xml"/><Relationship Id="rId378" Type="http://schemas.openxmlformats.org/officeDocument/2006/relationships/customXml" Target="../ink/ink401.xml"/><Relationship Id="rId6" Type="http://schemas.openxmlformats.org/officeDocument/2006/relationships/customXml" Target="../ink/ink214.xml"/><Relationship Id="rId238" Type="http://schemas.openxmlformats.org/officeDocument/2006/relationships/image" Target="../media/image193.png"/><Relationship Id="rId259" Type="http://schemas.openxmlformats.org/officeDocument/2006/relationships/image" Target="../media/image203.png"/><Relationship Id="rId23" Type="http://schemas.openxmlformats.org/officeDocument/2006/relationships/image" Target="../media/image12.png"/><Relationship Id="rId119" Type="http://schemas.openxmlformats.org/officeDocument/2006/relationships/image" Target="../media/image119.png"/><Relationship Id="rId270" Type="http://schemas.openxmlformats.org/officeDocument/2006/relationships/customXml" Target="../ink/ink347.xml"/><Relationship Id="rId291" Type="http://schemas.openxmlformats.org/officeDocument/2006/relationships/image" Target="../media/image219.png"/><Relationship Id="rId305" Type="http://schemas.openxmlformats.org/officeDocument/2006/relationships/image" Target="../media/image226.png"/><Relationship Id="rId326" Type="http://schemas.openxmlformats.org/officeDocument/2006/relationships/customXml" Target="../ink/ink375.xml"/><Relationship Id="rId347" Type="http://schemas.openxmlformats.org/officeDocument/2006/relationships/image" Target="../media/image247.png"/><Relationship Id="rId44" Type="http://schemas.openxmlformats.org/officeDocument/2006/relationships/customXml" Target="../ink/ink233.xml"/><Relationship Id="rId65" Type="http://schemas.openxmlformats.org/officeDocument/2006/relationships/image" Target="../media/image76.png"/><Relationship Id="rId86" Type="http://schemas.openxmlformats.org/officeDocument/2006/relationships/customXml" Target="../ink/ink254.xml"/><Relationship Id="rId130" Type="http://schemas.openxmlformats.org/officeDocument/2006/relationships/customXml" Target="../ink/ink276.xml"/><Relationship Id="rId151" Type="http://schemas.openxmlformats.org/officeDocument/2006/relationships/customXml" Target="../ink/ink287.xml"/><Relationship Id="rId368" Type="http://schemas.openxmlformats.org/officeDocument/2006/relationships/customXml" Target="../ink/ink396.xml"/><Relationship Id="rId389" Type="http://schemas.openxmlformats.org/officeDocument/2006/relationships/image" Target="../media/image268.png"/><Relationship Id="rId172" Type="http://schemas.openxmlformats.org/officeDocument/2006/relationships/image" Target="../media/image162.png"/><Relationship Id="rId193" Type="http://schemas.openxmlformats.org/officeDocument/2006/relationships/customXml" Target="../ink/ink308.xml"/><Relationship Id="rId207" Type="http://schemas.openxmlformats.org/officeDocument/2006/relationships/customXml" Target="../ink/ink315.xml"/><Relationship Id="rId228" Type="http://schemas.openxmlformats.org/officeDocument/2006/relationships/image" Target="../media/image188.png"/><Relationship Id="rId249" Type="http://schemas.openxmlformats.org/officeDocument/2006/relationships/image" Target="../media/image198.png"/><Relationship Id="rId13" Type="http://schemas.openxmlformats.org/officeDocument/2006/relationships/image" Target="../media/image57.png"/><Relationship Id="rId109" Type="http://schemas.openxmlformats.org/officeDocument/2006/relationships/image" Target="../media/image114.png"/><Relationship Id="rId260" Type="http://schemas.openxmlformats.org/officeDocument/2006/relationships/customXml" Target="../ink/ink342.xml"/><Relationship Id="rId281" Type="http://schemas.openxmlformats.org/officeDocument/2006/relationships/image" Target="../media/image214.png"/><Relationship Id="rId316" Type="http://schemas.openxmlformats.org/officeDocument/2006/relationships/customXml" Target="../ink/ink370.xml"/><Relationship Id="rId337" Type="http://schemas.openxmlformats.org/officeDocument/2006/relationships/image" Target="../media/image242.png"/><Relationship Id="rId34" Type="http://schemas.openxmlformats.org/officeDocument/2006/relationships/customXml" Target="../ink/ink228.xml"/><Relationship Id="rId55" Type="http://schemas.openxmlformats.org/officeDocument/2006/relationships/image" Target="../media/image71.png"/><Relationship Id="rId76" Type="http://schemas.openxmlformats.org/officeDocument/2006/relationships/customXml" Target="../ink/ink249.xml"/><Relationship Id="rId97" Type="http://schemas.openxmlformats.org/officeDocument/2006/relationships/image" Target="../media/image108.png"/><Relationship Id="rId120" Type="http://schemas.openxmlformats.org/officeDocument/2006/relationships/customXml" Target="../ink/ink271.xml"/><Relationship Id="rId141" Type="http://schemas.openxmlformats.org/officeDocument/2006/relationships/customXml" Target="../ink/ink282.xml"/><Relationship Id="rId358" Type="http://schemas.openxmlformats.org/officeDocument/2006/relationships/customXml" Target="../ink/ink391.xml"/><Relationship Id="rId379" Type="http://schemas.openxmlformats.org/officeDocument/2006/relationships/image" Target="../media/image263.png"/><Relationship Id="rId7" Type="http://schemas.openxmlformats.org/officeDocument/2006/relationships/image" Target="../media/image4.png"/><Relationship Id="rId162" Type="http://schemas.openxmlformats.org/officeDocument/2006/relationships/image" Target="../media/image140.png"/><Relationship Id="rId183" Type="http://schemas.openxmlformats.org/officeDocument/2006/relationships/customXml" Target="../ink/ink303.xml"/><Relationship Id="rId218" Type="http://schemas.openxmlformats.org/officeDocument/2006/relationships/image" Target="../media/image183.png"/><Relationship Id="rId239" Type="http://schemas.openxmlformats.org/officeDocument/2006/relationships/customXml" Target="../ink/ink331.xml"/><Relationship Id="rId250" Type="http://schemas.openxmlformats.org/officeDocument/2006/relationships/customXml" Target="../ink/ink337.xml"/><Relationship Id="rId271" Type="http://schemas.openxmlformats.org/officeDocument/2006/relationships/image" Target="../media/image209.png"/><Relationship Id="rId292" Type="http://schemas.openxmlformats.org/officeDocument/2006/relationships/customXml" Target="../ink/ink358.xml"/><Relationship Id="rId306" Type="http://schemas.openxmlformats.org/officeDocument/2006/relationships/customXml" Target="../ink/ink365.xml"/><Relationship Id="rId24" Type="http://schemas.openxmlformats.org/officeDocument/2006/relationships/customXml" Target="../ink/ink223.xml"/><Relationship Id="rId45" Type="http://schemas.openxmlformats.org/officeDocument/2006/relationships/image" Target="../media/image68.png"/><Relationship Id="rId66" Type="http://schemas.openxmlformats.org/officeDocument/2006/relationships/customXml" Target="../ink/ink244.xml"/><Relationship Id="rId87" Type="http://schemas.openxmlformats.org/officeDocument/2006/relationships/image" Target="../media/image103.png"/><Relationship Id="rId110" Type="http://schemas.openxmlformats.org/officeDocument/2006/relationships/customXml" Target="../ink/ink266.xml"/><Relationship Id="rId131" Type="http://schemas.openxmlformats.org/officeDocument/2006/relationships/image" Target="../media/image149.png"/><Relationship Id="rId327" Type="http://schemas.openxmlformats.org/officeDocument/2006/relationships/image" Target="../media/image237.png"/><Relationship Id="rId348" Type="http://schemas.openxmlformats.org/officeDocument/2006/relationships/customXml" Target="../ink/ink386.xml"/><Relationship Id="rId369" Type="http://schemas.openxmlformats.org/officeDocument/2006/relationships/image" Target="../media/image258.png"/><Relationship Id="rId152" Type="http://schemas.openxmlformats.org/officeDocument/2006/relationships/image" Target="../media/image156.png"/><Relationship Id="rId173" Type="http://schemas.openxmlformats.org/officeDocument/2006/relationships/customXml" Target="../ink/ink298.xml"/><Relationship Id="rId194" Type="http://schemas.openxmlformats.org/officeDocument/2006/relationships/image" Target="../media/image171.png"/><Relationship Id="rId208" Type="http://schemas.openxmlformats.org/officeDocument/2006/relationships/image" Target="../media/image178.png"/><Relationship Id="rId229" Type="http://schemas.openxmlformats.org/officeDocument/2006/relationships/customXml" Target="../ink/ink326.xml"/><Relationship Id="rId380" Type="http://schemas.openxmlformats.org/officeDocument/2006/relationships/customXml" Target="../ink/ink402.xml"/><Relationship Id="rId240" Type="http://schemas.openxmlformats.org/officeDocument/2006/relationships/image" Target="../media/image194.png"/><Relationship Id="rId261" Type="http://schemas.openxmlformats.org/officeDocument/2006/relationships/image" Target="../media/image204.png"/><Relationship Id="rId14" Type="http://schemas.openxmlformats.org/officeDocument/2006/relationships/customXml" Target="../ink/ink218.xml"/><Relationship Id="rId35" Type="http://schemas.openxmlformats.org/officeDocument/2006/relationships/image" Target="../media/image18.png"/><Relationship Id="rId56" Type="http://schemas.openxmlformats.org/officeDocument/2006/relationships/customXml" Target="../ink/ink239.xml"/><Relationship Id="rId77" Type="http://schemas.openxmlformats.org/officeDocument/2006/relationships/image" Target="../media/image82.png"/><Relationship Id="rId100" Type="http://schemas.openxmlformats.org/officeDocument/2006/relationships/customXml" Target="../ink/ink261.xml"/><Relationship Id="rId282" Type="http://schemas.openxmlformats.org/officeDocument/2006/relationships/customXml" Target="../ink/ink353.xml"/><Relationship Id="rId317" Type="http://schemas.openxmlformats.org/officeDocument/2006/relationships/image" Target="../media/image232.png"/><Relationship Id="rId338" Type="http://schemas.openxmlformats.org/officeDocument/2006/relationships/customXml" Target="../ink/ink381.xml"/><Relationship Id="rId359" Type="http://schemas.openxmlformats.org/officeDocument/2006/relationships/image" Target="../media/image253.png"/><Relationship Id="rId8" Type="http://schemas.openxmlformats.org/officeDocument/2006/relationships/customXml" Target="../ink/ink215.xml"/><Relationship Id="rId98" Type="http://schemas.openxmlformats.org/officeDocument/2006/relationships/customXml" Target="../ink/ink260.xml"/><Relationship Id="rId121" Type="http://schemas.openxmlformats.org/officeDocument/2006/relationships/image" Target="../media/image144.png"/><Relationship Id="rId142" Type="http://schemas.openxmlformats.org/officeDocument/2006/relationships/image" Target="../media/image152.png"/><Relationship Id="rId163" Type="http://schemas.openxmlformats.org/officeDocument/2006/relationships/customXml" Target="../ink/ink293.xml"/><Relationship Id="rId184" Type="http://schemas.openxmlformats.org/officeDocument/2006/relationships/image" Target="../media/image52.png"/><Relationship Id="rId219" Type="http://schemas.openxmlformats.org/officeDocument/2006/relationships/customXml" Target="../ink/ink321.xml"/><Relationship Id="rId370" Type="http://schemas.openxmlformats.org/officeDocument/2006/relationships/customXml" Target="../ink/ink397.xml"/><Relationship Id="rId230" Type="http://schemas.openxmlformats.org/officeDocument/2006/relationships/image" Target="../media/image189.png"/><Relationship Id="rId251" Type="http://schemas.openxmlformats.org/officeDocument/2006/relationships/image" Target="../media/image199.png"/><Relationship Id="rId25" Type="http://schemas.openxmlformats.org/officeDocument/2006/relationships/image" Target="../media/image61.png"/><Relationship Id="rId46" Type="http://schemas.openxmlformats.org/officeDocument/2006/relationships/customXml" Target="../ink/ink234.xml"/><Relationship Id="rId67" Type="http://schemas.openxmlformats.org/officeDocument/2006/relationships/image" Target="../media/image77.png"/><Relationship Id="rId272" Type="http://schemas.openxmlformats.org/officeDocument/2006/relationships/customXml" Target="../ink/ink348.xml"/><Relationship Id="rId293" Type="http://schemas.openxmlformats.org/officeDocument/2006/relationships/image" Target="../media/image220.png"/><Relationship Id="rId307" Type="http://schemas.openxmlformats.org/officeDocument/2006/relationships/image" Target="../media/image227.png"/><Relationship Id="rId328" Type="http://schemas.openxmlformats.org/officeDocument/2006/relationships/customXml" Target="../ink/ink376.xml"/><Relationship Id="rId349" Type="http://schemas.openxmlformats.org/officeDocument/2006/relationships/image" Target="../media/image248.png"/><Relationship Id="rId88" Type="http://schemas.openxmlformats.org/officeDocument/2006/relationships/customXml" Target="../ink/ink255.xml"/><Relationship Id="rId111" Type="http://schemas.openxmlformats.org/officeDocument/2006/relationships/image" Target="../media/image115.png"/><Relationship Id="rId132" Type="http://schemas.openxmlformats.org/officeDocument/2006/relationships/customXml" Target="../ink/ink277.xml"/><Relationship Id="rId153" Type="http://schemas.openxmlformats.org/officeDocument/2006/relationships/customXml" Target="../ink/ink288.xml"/><Relationship Id="rId174" Type="http://schemas.openxmlformats.org/officeDocument/2006/relationships/image" Target="../media/image163.png"/><Relationship Id="rId195" Type="http://schemas.openxmlformats.org/officeDocument/2006/relationships/customXml" Target="../ink/ink309.xml"/><Relationship Id="rId209" Type="http://schemas.openxmlformats.org/officeDocument/2006/relationships/customXml" Target="../ink/ink316.xml"/><Relationship Id="rId360" Type="http://schemas.openxmlformats.org/officeDocument/2006/relationships/customXml" Target="../ink/ink392.xml"/><Relationship Id="rId381" Type="http://schemas.openxmlformats.org/officeDocument/2006/relationships/image" Target="../media/image264.png"/><Relationship Id="rId220" Type="http://schemas.openxmlformats.org/officeDocument/2006/relationships/image" Target="../media/image184.png"/><Relationship Id="rId241" Type="http://schemas.openxmlformats.org/officeDocument/2006/relationships/customXml" Target="../ink/ink332.xml"/><Relationship Id="rId15" Type="http://schemas.openxmlformats.org/officeDocument/2006/relationships/image" Target="../media/image58.png"/><Relationship Id="rId36" Type="http://schemas.openxmlformats.org/officeDocument/2006/relationships/customXml" Target="../ink/ink229.xml"/><Relationship Id="rId57" Type="http://schemas.openxmlformats.org/officeDocument/2006/relationships/image" Target="../media/image72.png"/><Relationship Id="rId262" Type="http://schemas.openxmlformats.org/officeDocument/2006/relationships/customXml" Target="../ink/ink343.xml"/><Relationship Id="rId283" Type="http://schemas.openxmlformats.org/officeDocument/2006/relationships/image" Target="../media/image215.png"/><Relationship Id="rId318" Type="http://schemas.openxmlformats.org/officeDocument/2006/relationships/customXml" Target="../ink/ink371.xml"/><Relationship Id="rId339" Type="http://schemas.openxmlformats.org/officeDocument/2006/relationships/image" Target="../media/image243.png"/><Relationship Id="rId78" Type="http://schemas.openxmlformats.org/officeDocument/2006/relationships/customXml" Target="../ink/ink250.xml"/><Relationship Id="rId99" Type="http://schemas.openxmlformats.org/officeDocument/2006/relationships/image" Target="../media/image109.png"/><Relationship Id="rId101" Type="http://schemas.openxmlformats.org/officeDocument/2006/relationships/image" Target="../media/image110.png"/><Relationship Id="rId122" Type="http://schemas.openxmlformats.org/officeDocument/2006/relationships/customXml" Target="../ink/ink272.xml"/><Relationship Id="rId143" Type="http://schemas.openxmlformats.org/officeDocument/2006/relationships/customXml" Target="../ink/ink283.xml"/><Relationship Id="rId164" Type="http://schemas.openxmlformats.org/officeDocument/2006/relationships/image" Target="../media/image161.png"/><Relationship Id="rId185" Type="http://schemas.openxmlformats.org/officeDocument/2006/relationships/customXml" Target="../ink/ink304.xml"/><Relationship Id="rId350" Type="http://schemas.openxmlformats.org/officeDocument/2006/relationships/customXml" Target="../ink/ink387.xml"/><Relationship Id="rId371" Type="http://schemas.openxmlformats.org/officeDocument/2006/relationships/image" Target="../media/image259.png"/><Relationship Id="rId9" Type="http://schemas.openxmlformats.org/officeDocument/2006/relationships/image" Target="../media/image55.png"/><Relationship Id="rId210" Type="http://schemas.openxmlformats.org/officeDocument/2006/relationships/image" Target="../media/image179.png"/><Relationship Id="rId26" Type="http://schemas.openxmlformats.org/officeDocument/2006/relationships/customXml" Target="../ink/ink224.xml"/><Relationship Id="rId231" Type="http://schemas.openxmlformats.org/officeDocument/2006/relationships/customXml" Target="../ink/ink327.xml"/><Relationship Id="rId252" Type="http://schemas.openxmlformats.org/officeDocument/2006/relationships/customXml" Target="../ink/ink338.xml"/><Relationship Id="rId273" Type="http://schemas.openxmlformats.org/officeDocument/2006/relationships/image" Target="../media/image210.png"/><Relationship Id="rId294" Type="http://schemas.openxmlformats.org/officeDocument/2006/relationships/customXml" Target="../ink/ink359.xml"/><Relationship Id="rId308" Type="http://schemas.openxmlformats.org/officeDocument/2006/relationships/customXml" Target="../ink/ink366.xml"/><Relationship Id="rId329" Type="http://schemas.openxmlformats.org/officeDocument/2006/relationships/image" Target="../media/image238.png"/><Relationship Id="rId47" Type="http://schemas.openxmlformats.org/officeDocument/2006/relationships/image" Target="../media/image24.png"/><Relationship Id="rId68" Type="http://schemas.openxmlformats.org/officeDocument/2006/relationships/customXml" Target="../ink/ink245.xml"/><Relationship Id="rId89" Type="http://schemas.openxmlformats.org/officeDocument/2006/relationships/image" Target="../media/image104.png"/><Relationship Id="rId112" Type="http://schemas.openxmlformats.org/officeDocument/2006/relationships/customXml" Target="../ink/ink267.xml"/><Relationship Id="rId133" Type="http://schemas.openxmlformats.org/officeDocument/2006/relationships/customXml" Target="../ink/ink278.xml"/><Relationship Id="rId154" Type="http://schemas.openxmlformats.org/officeDocument/2006/relationships/image" Target="../media/image157.png"/><Relationship Id="rId175" Type="http://schemas.openxmlformats.org/officeDocument/2006/relationships/customXml" Target="../ink/ink299.xml"/><Relationship Id="rId340" Type="http://schemas.openxmlformats.org/officeDocument/2006/relationships/customXml" Target="../ink/ink382.xml"/><Relationship Id="rId361" Type="http://schemas.openxmlformats.org/officeDocument/2006/relationships/image" Target="../media/image254.png"/><Relationship Id="rId196" Type="http://schemas.openxmlformats.org/officeDocument/2006/relationships/image" Target="../media/image172.png"/><Relationship Id="rId200" Type="http://schemas.openxmlformats.org/officeDocument/2006/relationships/image" Target="../media/image174.png"/><Relationship Id="rId382" Type="http://schemas.openxmlformats.org/officeDocument/2006/relationships/customXml" Target="../ink/ink403.xml"/><Relationship Id="rId16" Type="http://schemas.openxmlformats.org/officeDocument/2006/relationships/customXml" Target="../ink/ink219.xml"/><Relationship Id="rId221" Type="http://schemas.openxmlformats.org/officeDocument/2006/relationships/customXml" Target="../ink/ink322.xml"/><Relationship Id="rId242" Type="http://schemas.openxmlformats.org/officeDocument/2006/relationships/customXml" Target="../ink/ink333.xml"/><Relationship Id="rId263" Type="http://schemas.openxmlformats.org/officeDocument/2006/relationships/image" Target="../media/image205.png"/><Relationship Id="rId284" Type="http://schemas.openxmlformats.org/officeDocument/2006/relationships/customXml" Target="../ink/ink354.xml"/><Relationship Id="rId319" Type="http://schemas.openxmlformats.org/officeDocument/2006/relationships/image" Target="../media/image233.png"/><Relationship Id="rId37" Type="http://schemas.openxmlformats.org/officeDocument/2006/relationships/image" Target="../media/image65.png"/><Relationship Id="rId58" Type="http://schemas.openxmlformats.org/officeDocument/2006/relationships/customXml" Target="../ink/ink240.xml"/><Relationship Id="rId79" Type="http://schemas.openxmlformats.org/officeDocument/2006/relationships/image" Target="../media/image83.png"/><Relationship Id="rId102" Type="http://schemas.openxmlformats.org/officeDocument/2006/relationships/customXml" Target="../ink/ink262.xml"/><Relationship Id="rId123" Type="http://schemas.openxmlformats.org/officeDocument/2006/relationships/image" Target="../media/image145.png"/><Relationship Id="rId144" Type="http://schemas.openxmlformats.org/officeDocument/2006/relationships/image" Target="../media/image153.png"/><Relationship Id="rId330" Type="http://schemas.openxmlformats.org/officeDocument/2006/relationships/customXml" Target="../ink/ink377.xml"/><Relationship Id="rId90" Type="http://schemas.openxmlformats.org/officeDocument/2006/relationships/customXml" Target="../ink/ink256.xml"/><Relationship Id="rId165" Type="http://schemas.openxmlformats.org/officeDocument/2006/relationships/customXml" Target="../ink/ink294.xml"/><Relationship Id="rId186" Type="http://schemas.openxmlformats.org/officeDocument/2006/relationships/image" Target="../media/image167.png"/><Relationship Id="rId351" Type="http://schemas.openxmlformats.org/officeDocument/2006/relationships/image" Target="../media/image249.png"/><Relationship Id="rId372" Type="http://schemas.openxmlformats.org/officeDocument/2006/relationships/customXml" Target="../ink/ink398.xml"/><Relationship Id="rId211" Type="http://schemas.openxmlformats.org/officeDocument/2006/relationships/customXml" Target="../ink/ink317.xml"/><Relationship Id="rId232" Type="http://schemas.openxmlformats.org/officeDocument/2006/relationships/image" Target="../media/image190.png"/><Relationship Id="rId253" Type="http://schemas.openxmlformats.org/officeDocument/2006/relationships/image" Target="../media/image200.png"/><Relationship Id="rId274" Type="http://schemas.openxmlformats.org/officeDocument/2006/relationships/customXml" Target="../ink/ink349.xml"/><Relationship Id="rId295" Type="http://schemas.openxmlformats.org/officeDocument/2006/relationships/image" Target="../media/image221.png"/><Relationship Id="rId309" Type="http://schemas.openxmlformats.org/officeDocument/2006/relationships/image" Target="../media/image228.png"/><Relationship Id="rId27" Type="http://schemas.openxmlformats.org/officeDocument/2006/relationships/image" Target="../media/image62.png"/><Relationship Id="rId48" Type="http://schemas.openxmlformats.org/officeDocument/2006/relationships/customXml" Target="../ink/ink235.xml"/><Relationship Id="rId69" Type="http://schemas.openxmlformats.org/officeDocument/2006/relationships/image" Target="../media/image78.png"/><Relationship Id="rId113" Type="http://schemas.openxmlformats.org/officeDocument/2006/relationships/image" Target="../media/image141.png"/><Relationship Id="rId134" Type="http://schemas.openxmlformats.org/officeDocument/2006/relationships/image" Target="../media/image150.png"/><Relationship Id="rId320" Type="http://schemas.openxmlformats.org/officeDocument/2006/relationships/customXml" Target="../ink/ink372.xml"/><Relationship Id="rId80" Type="http://schemas.openxmlformats.org/officeDocument/2006/relationships/customXml" Target="../ink/ink251.xml"/><Relationship Id="rId155" Type="http://schemas.openxmlformats.org/officeDocument/2006/relationships/customXml" Target="../ink/ink289.xml"/><Relationship Id="rId176" Type="http://schemas.openxmlformats.org/officeDocument/2006/relationships/image" Target="../media/image164.png"/><Relationship Id="rId197" Type="http://schemas.openxmlformats.org/officeDocument/2006/relationships/customXml" Target="../ink/ink310.xml"/><Relationship Id="rId341" Type="http://schemas.openxmlformats.org/officeDocument/2006/relationships/image" Target="../media/image244.png"/><Relationship Id="rId362" Type="http://schemas.openxmlformats.org/officeDocument/2006/relationships/customXml" Target="../ink/ink393.xml"/><Relationship Id="rId383" Type="http://schemas.openxmlformats.org/officeDocument/2006/relationships/image" Target="../media/image265.png"/><Relationship Id="rId201" Type="http://schemas.openxmlformats.org/officeDocument/2006/relationships/customXml" Target="../ink/ink312.xml"/><Relationship Id="rId222" Type="http://schemas.openxmlformats.org/officeDocument/2006/relationships/image" Target="../media/image185.png"/><Relationship Id="rId243" Type="http://schemas.openxmlformats.org/officeDocument/2006/relationships/image" Target="../media/image195.png"/><Relationship Id="rId264" Type="http://schemas.openxmlformats.org/officeDocument/2006/relationships/customXml" Target="../ink/ink344.xml"/><Relationship Id="rId285" Type="http://schemas.openxmlformats.org/officeDocument/2006/relationships/image" Target="../media/image216.png"/><Relationship Id="rId17" Type="http://schemas.openxmlformats.org/officeDocument/2006/relationships/image" Target="../media/image9.png"/><Relationship Id="rId38" Type="http://schemas.openxmlformats.org/officeDocument/2006/relationships/customXml" Target="../ink/ink230.xml"/><Relationship Id="rId59" Type="http://schemas.openxmlformats.org/officeDocument/2006/relationships/image" Target="../media/image73.png"/><Relationship Id="rId103" Type="http://schemas.openxmlformats.org/officeDocument/2006/relationships/image" Target="../media/image111.png"/><Relationship Id="rId124" Type="http://schemas.openxmlformats.org/officeDocument/2006/relationships/customXml" Target="../ink/ink273.xml"/><Relationship Id="rId310" Type="http://schemas.openxmlformats.org/officeDocument/2006/relationships/customXml" Target="../ink/ink367.xml"/><Relationship Id="rId70" Type="http://schemas.openxmlformats.org/officeDocument/2006/relationships/customXml" Target="../ink/ink246.xml"/><Relationship Id="rId91" Type="http://schemas.openxmlformats.org/officeDocument/2006/relationships/image" Target="../media/image105.png"/><Relationship Id="rId145" Type="http://schemas.openxmlformats.org/officeDocument/2006/relationships/customXml" Target="../ink/ink284.xml"/><Relationship Id="rId166" Type="http://schemas.openxmlformats.org/officeDocument/2006/relationships/image" Target="../media/image43.png"/><Relationship Id="rId187" Type="http://schemas.openxmlformats.org/officeDocument/2006/relationships/customXml" Target="../ink/ink305.xml"/><Relationship Id="rId331" Type="http://schemas.openxmlformats.org/officeDocument/2006/relationships/image" Target="../media/image239.png"/><Relationship Id="rId352" Type="http://schemas.openxmlformats.org/officeDocument/2006/relationships/customXml" Target="../ink/ink388.xml"/><Relationship Id="rId373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80.png"/><Relationship Id="rId233" Type="http://schemas.openxmlformats.org/officeDocument/2006/relationships/customXml" Target="../ink/ink328.xml"/><Relationship Id="rId254" Type="http://schemas.openxmlformats.org/officeDocument/2006/relationships/customXml" Target="../ink/ink339.xml"/><Relationship Id="rId28" Type="http://schemas.openxmlformats.org/officeDocument/2006/relationships/customXml" Target="../ink/ink225.xml"/><Relationship Id="rId49" Type="http://schemas.openxmlformats.org/officeDocument/2006/relationships/image" Target="../media/image69.png"/><Relationship Id="rId114" Type="http://schemas.openxmlformats.org/officeDocument/2006/relationships/customXml" Target="../ink/ink268.xml"/><Relationship Id="rId275" Type="http://schemas.openxmlformats.org/officeDocument/2006/relationships/image" Target="../media/image211.png"/><Relationship Id="rId296" Type="http://schemas.openxmlformats.org/officeDocument/2006/relationships/customXml" Target="../ink/ink360.xml"/><Relationship Id="rId300" Type="http://schemas.openxmlformats.org/officeDocument/2006/relationships/customXml" Target="../ink/ink362.xml"/><Relationship Id="rId60" Type="http://schemas.openxmlformats.org/officeDocument/2006/relationships/customXml" Target="../ink/ink241.xml"/><Relationship Id="rId81" Type="http://schemas.openxmlformats.org/officeDocument/2006/relationships/image" Target="../media/image100.png"/><Relationship Id="rId135" Type="http://schemas.openxmlformats.org/officeDocument/2006/relationships/customXml" Target="../ink/ink279.xml"/><Relationship Id="rId156" Type="http://schemas.openxmlformats.org/officeDocument/2006/relationships/image" Target="../media/image158.png"/><Relationship Id="rId177" Type="http://schemas.openxmlformats.org/officeDocument/2006/relationships/customXml" Target="../ink/ink300.xml"/><Relationship Id="rId198" Type="http://schemas.openxmlformats.org/officeDocument/2006/relationships/image" Target="../media/image173.png"/><Relationship Id="rId321" Type="http://schemas.openxmlformats.org/officeDocument/2006/relationships/image" Target="../media/image234.png"/><Relationship Id="rId342" Type="http://schemas.openxmlformats.org/officeDocument/2006/relationships/customXml" Target="../ink/ink383.xml"/><Relationship Id="rId363" Type="http://schemas.openxmlformats.org/officeDocument/2006/relationships/image" Target="../media/image255.png"/><Relationship Id="rId384" Type="http://schemas.openxmlformats.org/officeDocument/2006/relationships/customXml" Target="../ink/ink404.xml"/><Relationship Id="rId202" Type="http://schemas.openxmlformats.org/officeDocument/2006/relationships/image" Target="../media/image175.png"/><Relationship Id="rId223" Type="http://schemas.openxmlformats.org/officeDocument/2006/relationships/customXml" Target="../ink/ink323.xml"/><Relationship Id="rId244" Type="http://schemas.openxmlformats.org/officeDocument/2006/relationships/customXml" Target="../ink/ink334.xml"/><Relationship Id="rId18" Type="http://schemas.openxmlformats.org/officeDocument/2006/relationships/customXml" Target="../ink/ink220.xml"/><Relationship Id="rId39" Type="http://schemas.openxmlformats.org/officeDocument/2006/relationships/image" Target="../media/image66.png"/><Relationship Id="rId265" Type="http://schemas.openxmlformats.org/officeDocument/2006/relationships/image" Target="../media/image206.png"/><Relationship Id="rId286" Type="http://schemas.openxmlformats.org/officeDocument/2006/relationships/customXml" Target="../ink/ink355.xml"/><Relationship Id="rId50" Type="http://schemas.openxmlformats.org/officeDocument/2006/relationships/customXml" Target="../ink/ink236.xml"/><Relationship Id="rId104" Type="http://schemas.openxmlformats.org/officeDocument/2006/relationships/customXml" Target="../ink/ink263.xml"/><Relationship Id="rId125" Type="http://schemas.openxmlformats.org/officeDocument/2006/relationships/image" Target="../media/image146.png"/><Relationship Id="rId146" Type="http://schemas.openxmlformats.org/officeDocument/2006/relationships/image" Target="../media/image154.png"/><Relationship Id="rId167" Type="http://schemas.openxmlformats.org/officeDocument/2006/relationships/customXml" Target="../ink/ink295.xml"/><Relationship Id="rId188" Type="http://schemas.openxmlformats.org/officeDocument/2006/relationships/image" Target="../media/image168.png"/><Relationship Id="rId311" Type="http://schemas.openxmlformats.org/officeDocument/2006/relationships/image" Target="../media/image229.png"/><Relationship Id="rId332" Type="http://schemas.openxmlformats.org/officeDocument/2006/relationships/customXml" Target="../ink/ink378.xml"/><Relationship Id="rId353" Type="http://schemas.openxmlformats.org/officeDocument/2006/relationships/image" Target="../media/image250.png"/><Relationship Id="rId374" Type="http://schemas.openxmlformats.org/officeDocument/2006/relationships/customXml" Target="../ink/ink399.xml"/><Relationship Id="rId71" Type="http://schemas.openxmlformats.org/officeDocument/2006/relationships/image" Target="../media/image79.png"/><Relationship Id="rId92" Type="http://schemas.openxmlformats.org/officeDocument/2006/relationships/customXml" Target="../ink/ink257.xml"/><Relationship Id="rId213" Type="http://schemas.openxmlformats.org/officeDocument/2006/relationships/customXml" Target="../ink/ink318.xml"/><Relationship Id="rId234" Type="http://schemas.openxmlformats.org/officeDocument/2006/relationships/image" Target="../media/image191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63.png"/><Relationship Id="rId255" Type="http://schemas.openxmlformats.org/officeDocument/2006/relationships/image" Target="../media/image201.png"/><Relationship Id="rId276" Type="http://schemas.openxmlformats.org/officeDocument/2006/relationships/customXml" Target="../ink/ink350.xml"/><Relationship Id="rId297" Type="http://schemas.openxmlformats.org/officeDocument/2006/relationships/image" Target="../media/image222.png"/><Relationship Id="rId40" Type="http://schemas.openxmlformats.org/officeDocument/2006/relationships/customXml" Target="../ink/ink231.xml"/><Relationship Id="rId115" Type="http://schemas.openxmlformats.org/officeDocument/2006/relationships/image" Target="../media/image142.png"/><Relationship Id="rId136" Type="http://schemas.openxmlformats.org/officeDocument/2006/relationships/image" Target="../media/image127.png"/><Relationship Id="rId157" Type="http://schemas.openxmlformats.org/officeDocument/2006/relationships/customXml" Target="../ink/ink290.xml"/><Relationship Id="rId178" Type="http://schemas.openxmlformats.org/officeDocument/2006/relationships/image" Target="../media/image165.png"/><Relationship Id="rId301" Type="http://schemas.openxmlformats.org/officeDocument/2006/relationships/image" Target="../media/image224.png"/><Relationship Id="rId322" Type="http://schemas.openxmlformats.org/officeDocument/2006/relationships/customXml" Target="../ink/ink373.xml"/><Relationship Id="rId343" Type="http://schemas.openxmlformats.org/officeDocument/2006/relationships/image" Target="../media/image245.png"/><Relationship Id="rId364" Type="http://schemas.openxmlformats.org/officeDocument/2006/relationships/customXml" Target="../ink/ink394.xml"/><Relationship Id="rId61" Type="http://schemas.openxmlformats.org/officeDocument/2006/relationships/image" Target="../media/image74.png"/><Relationship Id="rId82" Type="http://schemas.openxmlformats.org/officeDocument/2006/relationships/customXml" Target="../ink/ink252.xml"/><Relationship Id="rId199" Type="http://schemas.openxmlformats.org/officeDocument/2006/relationships/customXml" Target="../ink/ink311.xml"/><Relationship Id="rId203" Type="http://schemas.openxmlformats.org/officeDocument/2006/relationships/customXml" Target="../ink/ink313.xml"/><Relationship Id="rId385" Type="http://schemas.openxmlformats.org/officeDocument/2006/relationships/image" Target="../media/image266.png"/><Relationship Id="rId19" Type="http://schemas.openxmlformats.org/officeDocument/2006/relationships/image" Target="../media/image59.png"/><Relationship Id="rId224" Type="http://schemas.openxmlformats.org/officeDocument/2006/relationships/image" Target="../media/image186.png"/><Relationship Id="rId245" Type="http://schemas.openxmlformats.org/officeDocument/2006/relationships/image" Target="../media/image196.png"/><Relationship Id="rId266" Type="http://schemas.openxmlformats.org/officeDocument/2006/relationships/customXml" Target="../ink/ink345.xml"/><Relationship Id="rId287" Type="http://schemas.openxmlformats.org/officeDocument/2006/relationships/image" Target="../media/image217.png"/><Relationship Id="rId30" Type="http://schemas.openxmlformats.org/officeDocument/2006/relationships/customXml" Target="../ink/ink226.xml"/><Relationship Id="rId105" Type="http://schemas.openxmlformats.org/officeDocument/2006/relationships/image" Target="../media/image112.png"/><Relationship Id="rId126" Type="http://schemas.openxmlformats.org/officeDocument/2006/relationships/customXml" Target="../ink/ink274.xml"/><Relationship Id="rId147" Type="http://schemas.openxmlformats.org/officeDocument/2006/relationships/customXml" Target="../ink/ink285.xml"/><Relationship Id="rId168" Type="http://schemas.openxmlformats.org/officeDocument/2006/relationships/image" Target="../media/image44.png"/><Relationship Id="rId312" Type="http://schemas.openxmlformats.org/officeDocument/2006/relationships/customXml" Target="../ink/ink368.xml"/><Relationship Id="rId333" Type="http://schemas.openxmlformats.org/officeDocument/2006/relationships/image" Target="../media/image240.png"/><Relationship Id="rId354" Type="http://schemas.openxmlformats.org/officeDocument/2006/relationships/customXml" Target="../ink/ink389.xml"/><Relationship Id="rId51" Type="http://schemas.openxmlformats.org/officeDocument/2006/relationships/image" Target="../media/image70.png"/><Relationship Id="rId72" Type="http://schemas.openxmlformats.org/officeDocument/2006/relationships/customXml" Target="../ink/ink247.xml"/><Relationship Id="rId93" Type="http://schemas.openxmlformats.org/officeDocument/2006/relationships/image" Target="../media/image106.png"/><Relationship Id="rId189" Type="http://schemas.openxmlformats.org/officeDocument/2006/relationships/customXml" Target="../ink/ink306.xml"/><Relationship Id="rId375" Type="http://schemas.openxmlformats.org/officeDocument/2006/relationships/image" Target="../media/image261.png"/><Relationship Id="rId3" Type="http://schemas.openxmlformats.org/officeDocument/2006/relationships/image" Target="../media/image2.png"/><Relationship Id="rId214" Type="http://schemas.openxmlformats.org/officeDocument/2006/relationships/image" Target="../media/image181.png"/><Relationship Id="rId235" Type="http://schemas.openxmlformats.org/officeDocument/2006/relationships/customXml" Target="../ink/ink329.xml"/><Relationship Id="rId256" Type="http://schemas.openxmlformats.org/officeDocument/2006/relationships/customXml" Target="../ink/ink340.xml"/><Relationship Id="rId277" Type="http://schemas.openxmlformats.org/officeDocument/2006/relationships/image" Target="../media/image212.png"/><Relationship Id="rId298" Type="http://schemas.openxmlformats.org/officeDocument/2006/relationships/customXml" Target="../ink/ink361.xml"/><Relationship Id="rId116" Type="http://schemas.openxmlformats.org/officeDocument/2006/relationships/customXml" Target="../ink/ink269.xml"/><Relationship Id="rId137" Type="http://schemas.openxmlformats.org/officeDocument/2006/relationships/customXml" Target="../ink/ink280.xml"/><Relationship Id="rId158" Type="http://schemas.openxmlformats.org/officeDocument/2006/relationships/image" Target="../media/image159.png"/><Relationship Id="rId302" Type="http://schemas.openxmlformats.org/officeDocument/2006/relationships/customXml" Target="../ink/ink363.xml"/><Relationship Id="rId323" Type="http://schemas.openxmlformats.org/officeDocument/2006/relationships/image" Target="../media/image235.png"/><Relationship Id="rId344" Type="http://schemas.openxmlformats.org/officeDocument/2006/relationships/customXml" Target="../ink/ink384.xml"/><Relationship Id="rId20" Type="http://schemas.openxmlformats.org/officeDocument/2006/relationships/customXml" Target="../ink/ink221.xml"/><Relationship Id="rId41" Type="http://schemas.openxmlformats.org/officeDocument/2006/relationships/image" Target="../media/image21.png"/><Relationship Id="rId62" Type="http://schemas.openxmlformats.org/officeDocument/2006/relationships/customXml" Target="../ink/ink242.xml"/><Relationship Id="rId83" Type="http://schemas.openxmlformats.org/officeDocument/2006/relationships/image" Target="../media/image101.png"/><Relationship Id="rId179" Type="http://schemas.openxmlformats.org/officeDocument/2006/relationships/customXml" Target="../ink/ink301.xml"/><Relationship Id="rId365" Type="http://schemas.openxmlformats.org/officeDocument/2006/relationships/image" Target="../media/image256.png"/><Relationship Id="rId386" Type="http://schemas.openxmlformats.org/officeDocument/2006/relationships/customXml" Target="../ink/ink405.xml"/><Relationship Id="rId190" Type="http://schemas.openxmlformats.org/officeDocument/2006/relationships/image" Target="../media/image169.png"/><Relationship Id="rId204" Type="http://schemas.openxmlformats.org/officeDocument/2006/relationships/image" Target="../media/image176.png"/><Relationship Id="rId225" Type="http://schemas.openxmlformats.org/officeDocument/2006/relationships/customXml" Target="../ink/ink324.xml"/><Relationship Id="rId246" Type="http://schemas.openxmlformats.org/officeDocument/2006/relationships/customXml" Target="../ink/ink335.xml"/><Relationship Id="rId267" Type="http://schemas.openxmlformats.org/officeDocument/2006/relationships/image" Target="../media/image207.png"/><Relationship Id="rId288" Type="http://schemas.openxmlformats.org/officeDocument/2006/relationships/customXml" Target="../ink/ink356.xml"/><Relationship Id="rId106" Type="http://schemas.openxmlformats.org/officeDocument/2006/relationships/customXml" Target="../ink/ink264.xml"/><Relationship Id="rId127" Type="http://schemas.openxmlformats.org/officeDocument/2006/relationships/image" Target="../media/image147.png"/><Relationship Id="rId313" Type="http://schemas.openxmlformats.org/officeDocument/2006/relationships/image" Target="../media/image230.png"/><Relationship Id="rId10" Type="http://schemas.openxmlformats.org/officeDocument/2006/relationships/customXml" Target="../ink/ink216.xml"/><Relationship Id="rId31" Type="http://schemas.openxmlformats.org/officeDocument/2006/relationships/image" Target="../media/image64.png"/><Relationship Id="rId52" Type="http://schemas.openxmlformats.org/officeDocument/2006/relationships/customXml" Target="../ink/ink237.xml"/><Relationship Id="rId73" Type="http://schemas.openxmlformats.org/officeDocument/2006/relationships/image" Target="../media/image80.png"/><Relationship Id="rId94" Type="http://schemas.openxmlformats.org/officeDocument/2006/relationships/customXml" Target="../ink/ink258.xml"/><Relationship Id="rId148" Type="http://schemas.openxmlformats.org/officeDocument/2006/relationships/image" Target="../media/image155.png"/><Relationship Id="rId169" Type="http://schemas.openxmlformats.org/officeDocument/2006/relationships/customXml" Target="../ink/ink296.xml"/><Relationship Id="rId334" Type="http://schemas.openxmlformats.org/officeDocument/2006/relationships/customXml" Target="../ink/ink379.xml"/><Relationship Id="rId355" Type="http://schemas.openxmlformats.org/officeDocument/2006/relationships/image" Target="../media/image251.png"/><Relationship Id="rId376" Type="http://schemas.openxmlformats.org/officeDocument/2006/relationships/customXml" Target="../ink/ink400.xml"/><Relationship Id="rId4" Type="http://schemas.openxmlformats.org/officeDocument/2006/relationships/customXml" Target="../ink/ink213.xml"/><Relationship Id="rId180" Type="http://schemas.openxmlformats.org/officeDocument/2006/relationships/image" Target="../media/image50.png"/><Relationship Id="rId215" Type="http://schemas.openxmlformats.org/officeDocument/2006/relationships/customXml" Target="../ink/ink319.xml"/><Relationship Id="rId236" Type="http://schemas.openxmlformats.org/officeDocument/2006/relationships/image" Target="../media/image192.png"/><Relationship Id="rId257" Type="http://schemas.openxmlformats.org/officeDocument/2006/relationships/image" Target="../media/image202.png"/><Relationship Id="rId278" Type="http://schemas.openxmlformats.org/officeDocument/2006/relationships/customXml" Target="../ink/ink351.xml"/><Relationship Id="rId303" Type="http://schemas.openxmlformats.org/officeDocument/2006/relationships/image" Target="../media/image225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0.png"/><Relationship Id="rId21" Type="http://schemas.openxmlformats.org/officeDocument/2006/relationships/image" Target="../media/image107.png"/><Relationship Id="rId42" Type="http://schemas.openxmlformats.org/officeDocument/2006/relationships/customXml" Target="../ink/ink426.xml"/><Relationship Id="rId63" Type="http://schemas.openxmlformats.org/officeDocument/2006/relationships/image" Target="../media/image278.png"/><Relationship Id="rId84" Type="http://schemas.openxmlformats.org/officeDocument/2006/relationships/customXml" Target="../ink/ink447.xml"/><Relationship Id="rId138" Type="http://schemas.openxmlformats.org/officeDocument/2006/relationships/customXml" Target="../ink/ink474.xml"/><Relationship Id="rId159" Type="http://schemas.openxmlformats.org/officeDocument/2006/relationships/image" Target="../media/image312.png"/><Relationship Id="rId170" Type="http://schemas.openxmlformats.org/officeDocument/2006/relationships/customXml" Target="../ink/ink490.xml"/><Relationship Id="rId191" Type="http://schemas.openxmlformats.org/officeDocument/2006/relationships/image" Target="../media/image325.png"/><Relationship Id="rId205" Type="http://schemas.openxmlformats.org/officeDocument/2006/relationships/image" Target="../media/image331.png"/><Relationship Id="rId226" Type="http://schemas.openxmlformats.org/officeDocument/2006/relationships/customXml" Target="../ink/ink518.xml"/><Relationship Id="rId247" Type="http://schemas.openxmlformats.org/officeDocument/2006/relationships/image" Target="../media/image352.png"/><Relationship Id="rId107" Type="http://schemas.openxmlformats.org/officeDocument/2006/relationships/image" Target="../media/image294.png"/><Relationship Id="rId268" Type="http://schemas.openxmlformats.org/officeDocument/2006/relationships/customXml" Target="../ink/ink539.xml"/><Relationship Id="rId11" Type="http://schemas.openxmlformats.org/officeDocument/2006/relationships/image" Target="../media/image102.png"/><Relationship Id="rId32" Type="http://schemas.openxmlformats.org/officeDocument/2006/relationships/customXml" Target="../ink/ink421.xml"/><Relationship Id="rId53" Type="http://schemas.openxmlformats.org/officeDocument/2006/relationships/image" Target="../media/image274.png"/><Relationship Id="rId74" Type="http://schemas.openxmlformats.org/officeDocument/2006/relationships/customXml" Target="../ink/ink442.xml"/><Relationship Id="rId128" Type="http://schemas.openxmlformats.org/officeDocument/2006/relationships/customXml" Target="../ink/ink469.xml"/><Relationship Id="rId149" Type="http://schemas.openxmlformats.org/officeDocument/2006/relationships/image" Target="../media/image308.png"/><Relationship Id="rId5" Type="http://schemas.openxmlformats.org/officeDocument/2006/relationships/image" Target="../media/image3.png"/><Relationship Id="rId95" Type="http://schemas.openxmlformats.org/officeDocument/2006/relationships/image" Target="../media/image289.png"/><Relationship Id="rId160" Type="http://schemas.openxmlformats.org/officeDocument/2006/relationships/customXml" Target="../ink/ink485.xml"/><Relationship Id="rId181" Type="http://schemas.openxmlformats.org/officeDocument/2006/relationships/image" Target="../media/image321.png"/><Relationship Id="rId216" Type="http://schemas.openxmlformats.org/officeDocument/2006/relationships/customXml" Target="../ink/ink513.xml"/><Relationship Id="rId237" Type="http://schemas.openxmlformats.org/officeDocument/2006/relationships/image" Target="../media/image347.png"/><Relationship Id="rId258" Type="http://schemas.openxmlformats.org/officeDocument/2006/relationships/customXml" Target="../ink/ink534.xml"/><Relationship Id="rId279" Type="http://schemas.openxmlformats.org/officeDocument/2006/relationships/customXml" Target="../ink/ink545.xml"/><Relationship Id="rId22" Type="http://schemas.openxmlformats.org/officeDocument/2006/relationships/customXml" Target="../ink/ink416.xml"/><Relationship Id="rId43" Type="http://schemas.openxmlformats.org/officeDocument/2006/relationships/image" Target="../media/image270.png"/><Relationship Id="rId64" Type="http://schemas.openxmlformats.org/officeDocument/2006/relationships/customXml" Target="../ink/ink437.xml"/><Relationship Id="rId118" Type="http://schemas.openxmlformats.org/officeDocument/2006/relationships/customXml" Target="../ink/ink464.xml"/><Relationship Id="rId139" Type="http://schemas.openxmlformats.org/officeDocument/2006/relationships/image" Target="../media/image304.png"/><Relationship Id="rId85" Type="http://schemas.openxmlformats.org/officeDocument/2006/relationships/image" Target="../media/image285.png"/><Relationship Id="rId150" Type="http://schemas.openxmlformats.org/officeDocument/2006/relationships/customXml" Target="../ink/ink480.xml"/><Relationship Id="rId171" Type="http://schemas.openxmlformats.org/officeDocument/2006/relationships/image" Target="../media/image316.png"/><Relationship Id="rId192" Type="http://schemas.openxmlformats.org/officeDocument/2006/relationships/customXml" Target="../ink/ink501.xml"/><Relationship Id="rId206" Type="http://schemas.openxmlformats.org/officeDocument/2006/relationships/customXml" Target="../ink/ink508.xml"/><Relationship Id="rId227" Type="http://schemas.openxmlformats.org/officeDocument/2006/relationships/image" Target="../media/image342.png"/><Relationship Id="rId248" Type="http://schemas.openxmlformats.org/officeDocument/2006/relationships/customXml" Target="../ink/ink529.xml"/><Relationship Id="rId269" Type="http://schemas.openxmlformats.org/officeDocument/2006/relationships/image" Target="../media/image363.png"/><Relationship Id="rId12" Type="http://schemas.openxmlformats.org/officeDocument/2006/relationships/customXml" Target="../ink/ink411.xml"/><Relationship Id="rId33" Type="http://schemas.openxmlformats.org/officeDocument/2006/relationships/image" Target="../media/image113.png"/><Relationship Id="rId108" Type="http://schemas.openxmlformats.org/officeDocument/2006/relationships/customXml" Target="../ink/ink459.xml"/><Relationship Id="rId129" Type="http://schemas.openxmlformats.org/officeDocument/2006/relationships/image" Target="../media/image216.png"/><Relationship Id="rId280" Type="http://schemas.openxmlformats.org/officeDocument/2006/relationships/image" Target="../media/image368.png"/><Relationship Id="rId54" Type="http://schemas.openxmlformats.org/officeDocument/2006/relationships/customXml" Target="../ink/ink432.xml"/><Relationship Id="rId75" Type="http://schemas.openxmlformats.org/officeDocument/2006/relationships/image" Target="../media/image282.png"/><Relationship Id="rId96" Type="http://schemas.openxmlformats.org/officeDocument/2006/relationships/customXml" Target="../ink/ink453.xml"/><Relationship Id="rId140" Type="http://schemas.openxmlformats.org/officeDocument/2006/relationships/customXml" Target="../ink/ink475.xml"/><Relationship Id="rId161" Type="http://schemas.openxmlformats.org/officeDocument/2006/relationships/image" Target="../media/image313.png"/><Relationship Id="rId182" Type="http://schemas.openxmlformats.org/officeDocument/2006/relationships/customXml" Target="../ink/ink496.xml"/><Relationship Id="rId217" Type="http://schemas.openxmlformats.org/officeDocument/2006/relationships/image" Target="../media/image337.png"/><Relationship Id="rId6" Type="http://schemas.openxmlformats.org/officeDocument/2006/relationships/customXml" Target="../ink/ink408.xml"/><Relationship Id="rId238" Type="http://schemas.openxmlformats.org/officeDocument/2006/relationships/customXml" Target="../ink/ink524.xml"/><Relationship Id="rId259" Type="http://schemas.openxmlformats.org/officeDocument/2006/relationships/image" Target="../media/image358.png"/><Relationship Id="rId23" Type="http://schemas.openxmlformats.org/officeDocument/2006/relationships/image" Target="../media/image108.png"/><Relationship Id="rId119" Type="http://schemas.openxmlformats.org/officeDocument/2006/relationships/image" Target="../media/image298.png"/><Relationship Id="rId270" Type="http://schemas.openxmlformats.org/officeDocument/2006/relationships/customXml" Target="../ink/ink540.xml"/><Relationship Id="rId44" Type="http://schemas.openxmlformats.org/officeDocument/2006/relationships/customXml" Target="../ink/ink427.xml"/><Relationship Id="rId65" Type="http://schemas.openxmlformats.org/officeDocument/2006/relationships/image" Target="../media/image279.png"/><Relationship Id="rId86" Type="http://schemas.openxmlformats.org/officeDocument/2006/relationships/customXml" Target="../ink/ink448.xml"/><Relationship Id="rId130" Type="http://schemas.openxmlformats.org/officeDocument/2006/relationships/customXml" Target="../ink/ink470.xml"/><Relationship Id="rId151" Type="http://schemas.openxmlformats.org/officeDocument/2006/relationships/image" Target="../media/image227.png"/><Relationship Id="rId172" Type="http://schemas.openxmlformats.org/officeDocument/2006/relationships/customXml" Target="../ink/ink491.xml"/><Relationship Id="rId193" Type="http://schemas.openxmlformats.org/officeDocument/2006/relationships/image" Target="../media/image248.png"/><Relationship Id="rId207" Type="http://schemas.openxmlformats.org/officeDocument/2006/relationships/image" Target="../media/image332.png"/><Relationship Id="rId228" Type="http://schemas.openxmlformats.org/officeDocument/2006/relationships/customXml" Target="../ink/ink519.xml"/><Relationship Id="rId249" Type="http://schemas.openxmlformats.org/officeDocument/2006/relationships/image" Target="../media/image353.png"/><Relationship Id="rId13" Type="http://schemas.openxmlformats.org/officeDocument/2006/relationships/image" Target="../media/image103.png"/><Relationship Id="rId18" Type="http://schemas.openxmlformats.org/officeDocument/2006/relationships/customXml" Target="../ink/ink414.xml"/><Relationship Id="rId39" Type="http://schemas.openxmlformats.org/officeDocument/2006/relationships/image" Target="../media/image170.png"/><Relationship Id="rId109" Type="http://schemas.openxmlformats.org/officeDocument/2006/relationships/image" Target="../media/image295.png"/><Relationship Id="rId260" Type="http://schemas.openxmlformats.org/officeDocument/2006/relationships/customXml" Target="../ink/ink535.xml"/><Relationship Id="rId265" Type="http://schemas.openxmlformats.org/officeDocument/2006/relationships/image" Target="../media/image361.png"/><Relationship Id="rId281" Type="http://schemas.openxmlformats.org/officeDocument/2006/relationships/customXml" Target="../ink/ink546.xml"/><Relationship Id="rId286" Type="http://schemas.openxmlformats.org/officeDocument/2006/relationships/image" Target="../media/image371.png"/><Relationship Id="rId34" Type="http://schemas.openxmlformats.org/officeDocument/2006/relationships/customXml" Target="../ink/ink422.xml"/><Relationship Id="rId50" Type="http://schemas.openxmlformats.org/officeDocument/2006/relationships/customXml" Target="../ink/ink430.xml"/><Relationship Id="rId55" Type="http://schemas.openxmlformats.org/officeDocument/2006/relationships/image" Target="../media/image275.png"/><Relationship Id="rId76" Type="http://schemas.openxmlformats.org/officeDocument/2006/relationships/customXml" Target="../ink/ink443.xml"/><Relationship Id="rId97" Type="http://schemas.openxmlformats.org/officeDocument/2006/relationships/image" Target="../media/image290.png"/><Relationship Id="rId104" Type="http://schemas.openxmlformats.org/officeDocument/2006/relationships/customXml" Target="../ink/ink457.xml"/><Relationship Id="rId120" Type="http://schemas.openxmlformats.org/officeDocument/2006/relationships/customXml" Target="../ink/ink465.xml"/><Relationship Id="rId125" Type="http://schemas.openxmlformats.org/officeDocument/2006/relationships/image" Target="../media/image301.png"/><Relationship Id="rId141" Type="http://schemas.openxmlformats.org/officeDocument/2006/relationships/image" Target="../media/image305.png"/><Relationship Id="rId146" Type="http://schemas.openxmlformats.org/officeDocument/2006/relationships/customXml" Target="../ink/ink478.xml"/><Relationship Id="rId167" Type="http://schemas.openxmlformats.org/officeDocument/2006/relationships/image" Target="../media/image235.png"/><Relationship Id="rId188" Type="http://schemas.openxmlformats.org/officeDocument/2006/relationships/customXml" Target="../ink/ink499.xml"/><Relationship Id="rId7" Type="http://schemas.openxmlformats.org/officeDocument/2006/relationships/image" Target="../media/image100.png"/><Relationship Id="rId71" Type="http://schemas.openxmlformats.org/officeDocument/2006/relationships/image" Target="../media/image280.png"/><Relationship Id="rId92" Type="http://schemas.openxmlformats.org/officeDocument/2006/relationships/customXml" Target="../ink/ink451.xml"/><Relationship Id="rId162" Type="http://schemas.openxmlformats.org/officeDocument/2006/relationships/customXml" Target="../ink/ink486.xml"/><Relationship Id="rId183" Type="http://schemas.openxmlformats.org/officeDocument/2006/relationships/image" Target="../media/image322.png"/><Relationship Id="rId213" Type="http://schemas.openxmlformats.org/officeDocument/2006/relationships/image" Target="../media/image335.png"/><Relationship Id="rId218" Type="http://schemas.openxmlformats.org/officeDocument/2006/relationships/customXml" Target="../ink/ink514.xml"/><Relationship Id="rId234" Type="http://schemas.openxmlformats.org/officeDocument/2006/relationships/customXml" Target="../ink/ink522.xml"/><Relationship Id="rId239" Type="http://schemas.openxmlformats.org/officeDocument/2006/relationships/image" Target="../media/image348.png"/><Relationship Id="rId2" Type="http://schemas.openxmlformats.org/officeDocument/2006/relationships/notesSlide" Target="../notesSlides/notesSlide11.xml"/><Relationship Id="rId29" Type="http://schemas.openxmlformats.org/officeDocument/2006/relationships/image" Target="../media/image111.png"/><Relationship Id="rId250" Type="http://schemas.openxmlformats.org/officeDocument/2006/relationships/customXml" Target="../ink/ink530.xml"/><Relationship Id="rId255" Type="http://schemas.openxmlformats.org/officeDocument/2006/relationships/image" Target="../media/image356.png"/><Relationship Id="rId271" Type="http://schemas.openxmlformats.org/officeDocument/2006/relationships/image" Target="../media/image364.png"/><Relationship Id="rId276" Type="http://schemas.openxmlformats.org/officeDocument/2006/relationships/customXml" Target="../ink/ink543.xml"/><Relationship Id="rId24" Type="http://schemas.openxmlformats.org/officeDocument/2006/relationships/customXml" Target="../ink/ink417.xml"/><Relationship Id="rId40" Type="http://schemas.openxmlformats.org/officeDocument/2006/relationships/customXml" Target="../ink/ink425.xml"/><Relationship Id="rId45" Type="http://schemas.openxmlformats.org/officeDocument/2006/relationships/image" Target="../media/image271.png"/><Relationship Id="rId66" Type="http://schemas.openxmlformats.org/officeDocument/2006/relationships/customXml" Target="../ink/ink438.xml"/><Relationship Id="rId87" Type="http://schemas.openxmlformats.org/officeDocument/2006/relationships/image" Target="../media/image286.png"/><Relationship Id="rId110" Type="http://schemas.openxmlformats.org/officeDocument/2006/relationships/customXml" Target="../ink/ink460.xml"/><Relationship Id="rId115" Type="http://schemas.openxmlformats.org/officeDocument/2006/relationships/image" Target="../media/image297.png"/><Relationship Id="rId131" Type="http://schemas.openxmlformats.org/officeDocument/2006/relationships/image" Target="../media/image217.png"/><Relationship Id="rId136" Type="http://schemas.openxmlformats.org/officeDocument/2006/relationships/customXml" Target="../ink/ink473.xml"/><Relationship Id="rId157" Type="http://schemas.openxmlformats.org/officeDocument/2006/relationships/image" Target="../media/image311.png"/><Relationship Id="rId178" Type="http://schemas.openxmlformats.org/officeDocument/2006/relationships/customXml" Target="../ink/ink494.xml"/><Relationship Id="rId61" Type="http://schemas.openxmlformats.org/officeDocument/2006/relationships/image" Target="../media/image277.png"/><Relationship Id="rId82" Type="http://schemas.openxmlformats.org/officeDocument/2006/relationships/customXml" Target="../ink/ink446.xml"/><Relationship Id="rId152" Type="http://schemas.openxmlformats.org/officeDocument/2006/relationships/customXml" Target="../ink/ink481.xml"/><Relationship Id="rId173" Type="http://schemas.openxmlformats.org/officeDocument/2006/relationships/image" Target="../media/image317.png"/><Relationship Id="rId194" Type="http://schemas.openxmlformats.org/officeDocument/2006/relationships/customXml" Target="../ink/ink502.xml"/><Relationship Id="rId199" Type="http://schemas.openxmlformats.org/officeDocument/2006/relationships/image" Target="../media/image328.png"/><Relationship Id="rId203" Type="http://schemas.openxmlformats.org/officeDocument/2006/relationships/image" Target="../media/image330.png"/><Relationship Id="rId208" Type="http://schemas.openxmlformats.org/officeDocument/2006/relationships/customXml" Target="../ink/ink509.xml"/><Relationship Id="rId229" Type="http://schemas.openxmlformats.org/officeDocument/2006/relationships/image" Target="../media/image343.png"/><Relationship Id="rId19" Type="http://schemas.openxmlformats.org/officeDocument/2006/relationships/image" Target="../media/image106.png"/><Relationship Id="rId224" Type="http://schemas.openxmlformats.org/officeDocument/2006/relationships/customXml" Target="../ink/ink517.xml"/><Relationship Id="rId240" Type="http://schemas.openxmlformats.org/officeDocument/2006/relationships/customXml" Target="../ink/ink525.xml"/><Relationship Id="rId245" Type="http://schemas.openxmlformats.org/officeDocument/2006/relationships/image" Target="../media/image351.png"/><Relationship Id="rId261" Type="http://schemas.openxmlformats.org/officeDocument/2006/relationships/image" Target="../media/image359.png"/><Relationship Id="rId266" Type="http://schemas.openxmlformats.org/officeDocument/2006/relationships/customXml" Target="../ink/ink538.xml"/><Relationship Id="rId14" Type="http://schemas.openxmlformats.org/officeDocument/2006/relationships/customXml" Target="../ink/ink412.xml"/><Relationship Id="rId30" Type="http://schemas.openxmlformats.org/officeDocument/2006/relationships/customXml" Target="../ink/ink420.xml"/><Relationship Id="rId35" Type="http://schemas.openxmlformats.org/officeDocument/2006/relationships/image" Target="../media/image114.png"/><Relationship Id="rId56" Type="http://schemas.openxmlformats.org/officeDocument/2006/relationships/customXml" Target="../ink/ink433.xml"/><Relationship Id="rId77" Type="http://schemas.openxmlformats.org/officeDocument/2006/relationships/image" Target="../media/image283.png"/><Relationship Id="rId100" Type="http://schemas.openxmlformats.org/officeDocument/2006/relationships/customXml" Target="../ink/ink455.xml"/><Relationship Id="rId105" Type="http://schemas.openxmlformats.org/officeDocument/2006/relationships/image" Target="../media/image293.png"/><Relationship Id="rId126" Type="http://schemas.openxmlformats.org/officeDocument/2006/relationships/customXml" Target="../ink/ink468.xml"/><Relationship Id="rId147" Type="http://schemas.openxmlformats.org/officeDocument/2006/relationships/image" Target="../media/image307.png"/><Relationship Id="rId168" Type="http://schemas.openxmlformats.org/officeDocument/2006/relationships/customXml" Target="../ink/ink489.xml"/><Relationship Id="rId282" Type="http://schemas.openxmlformats.org/officeDocument/2006/relationships/image" Target="../media/image369.png"/><Relationship Id="rId8" Type="http://schemas.openxmlformats.org/officeDocument/2006/relationships/customXml" Target="../ink/ink409.xml"/><Relationship Id="rId51" Type="http://schemas.openxmlformats.org/officeDocument/2006/relationships/image" Target="../media/image273.png"/><Relationship Id="rId72" Type="http://schemas.openxmlformats.org/officeDocument/2006/relationships/customXml" Target="../ink/ink441.xml"/><Relationship Id="rId93" Type="http://schemas.openxmlformats.org/officeDocument/2006/relationships/image" Target="../media/image288.png"/><Relationship Id="rId98" Type="http://schemas.openxmlformats.org/officeDocument/2006/relationships/customXml" Target="../ink/ink454.xml"/><Relationship Id="rId121" Type="http://schemas.openxmlformats.org/officeDocument/2006/relationships/image" Target="../media/image299.png"/><Relationship Id="rId142" Type="http://schemas.openxmlformats.org/officeDocument/2006/relationships/customXml" Target="../ink/ink476.xml"/><Relationship Id="rId163" Type="http://schemas.openxmlformats.org/officeDocument/2006/relationships/image" Target="../media/image314.png"/><Relationship Id="rId184" Type="http://schemas.openxmlformats.org/officeDocument/2006/relationships/customXml" Target="../ink/ink497.xml"/><Relationship Id="rId189" Type="http://schemas.openxmlformats.org/officeDocument/2006/relationships/image" Target="../media/image324.png"/><Relationship Id="rId219" Type="http://schemas.openxmlformats.org/officeDocument/2006/relationships/image" Target="../media/image338.png"/><Relationship Id="rId3" Type="http://schemas.openxmlformats.org/officeDocument/2006/relationships/image" Target="../media/image2.png"/><Relationship Id="rId214" Type="http://schemas.openxmlformats.org/officeDocument/2006/relationships/customXml" Target="../ink/ink512.xml"/><Relationship Id="rId230" Type="http://schemas.openxmlformats.org/officeDocument/2006/relationships/customXml" Target="../ink/ink520.xml"/><Relationship Id="rId235" Type="http://schemas.openxmlformats.org/officeDocument/2006/relationships/image" Target="../media/image346.png"/><Relationship Id="rId251" Type="http://schemas.openxmlformats.org/officeDocument/2006/relationships/image" Target="../media/image354.png"/><Relationship Id="rId256" Type="http://schemas.openxmlformats.org/officeDocument/2006/relationships/customXml" Target="../ink/ink533.xml"/><Relationship Id="rId277" Type="http://schemas.openxmlformats.org/officeDocument/2006/relationships/customXml" Target="../ink/ink544.xml"/><Relationship Id="rId25" Type="http://schemas.openxmlformats.org/officeDocument/2006/relationships/image" Target="../media/image109.png"/><Relationship Id="rId46" Type="http://schemas.openxmlformats.org/officeDocument/2006/relationships/customXml" Target="../ink/ink428.xml"/><Relationship Id="rId67" Type="http://schemas.openxmlformats.org/officeDocument/2006/relationships/image" Target="../media/image184.png"/><Relationship Id="rId116" Type="http://schemas.openxmlformats.org/officeDocument/2006/relationships/customXml" Target="../ink/ink463.xml"/><Relationship Id="rId137" Type="http://schemas.openxmlformats.org/officeDocument/2006/relationships/image" Target="../media/image220.png"/><Relationship Id="rId158" Type="http://schemas.openxmlformats.org/officeDocument/2006/relationships/customXml" Target="../ink/ink484.xml"/><Relationship Id="rId272" Type="http://schemas.openxmlformats.org/officeDocument/2006/relationships/customXml" Target="../ink/ink541.xml"/><Relationship Id="rId20" Type="http://schemas.openxmlformats.org/officeDocument/2006/relationships/customXml" Target="../ink/ink415.xml"/><Relationship Id="rId41" Type="http://schemas.openxmlformats.org/officeDocument/2006/relationships/image" Target="../media/image269.png"/><Relationship Id="rId62" Type="http://schemas.openxmlformats.org/officeDocument/2006/relationships/customXml" Target="../ink/ink436.xml"/><Relationship Id="rId83" Type="http://schemas.openxmlformats.org/officeDocument/2006/relationships/image" Target="../media/image192.png"/><Relationship Id="rId88" Type="http://schemas.openxmlformats.org/officeDocument/2006/relationships/customXml" Target="../ink/ink449.xml"/><Relationship Id="rId111" Type="http://schemas.openxmlformats.org/officeDocument/2006/relationships/image" Target="../media/image207.png"/><Relationship Id="rId132" Type="http://schemas.openxmlformats.org/officeDocument/2006/relationships/customXml" Target="../ink/ink471.xml"/><Relationship Id="rId153" Type="http://schemas.openxmlformats.org/officeDocument/2006/relationships/image" Target="../media/image309.png"/><Relationship Id="rId174" Type="http://schemas.openxmlformats.org/officeDocument/2006/relationships/customXml" Target="../ink/ink492.xml"/><Relationship Id="rId179" Type="http://schemas.openxmlformats.org/officeDocument/2006/relationships/image" Target="../media/image320.png"/><Relationship Id="rId195" Type="http://schemas.openxmlformats.org/officeDocument/2006/relationships/image" Target="../media/image326.png"/><Relationship Id="rId209" Type="http://schemas.openxmlformats.org/officeDocument/2006/relationships/image" Target="../media/image333.png"/><Relationship Id="rId190" Type="http://schemas.openxmlformats.org/officeDocument/2006/relationships/customXml" Target="../ink/ink500.xml"/><Relationship Id="rId204" Type="http://schemas.openxmlformats.org/officeDocument/2006/relationships/customXml" Target="../ink/ink507.xml"/><Relationship Id="rId220" Type="http://schemas.openxmlformats.org/officeDocument/2006/relationships/customXml" Target="../ink/ink515.xml"/><Relationship Id="rId225" Type="http://schemas.openxmlformats.org/officeDocument/2006/relationships/image" Target="../media/image341.png"/><Relationship Id="rId241" Type="http://schemas.openxmlformats.org/officeDocument/2006/relationships/image" Target="../media/image349.png"/><Relationship Id="rId246" Type="http://schemas.openxmlformats.org/officeDocument/2006/relationships/customXml" Target="../ink/ink528.xml"/><Relationship Id="rId267" Type="http://schemas.openxmlformats.org/officeDocument/2006/relationships/image" Target="../media/image362.png"/><Relationship Id="rId15" Type="http://schemas.openxmlformats.org/officeDocument/2006/relationships/image" Target="../media/image104.png"/><Relationship Id="rId36" Type="http://schemas.openxmlformats.org/officeDocument/2006/relationships/customXml" Target="../ink/ink423.xml"/><Relationship Id="rId57" Type="http://schemas.openxmlformats.org/officeDocument/2006/relationships/image" Target="../media/image276.png"/><Relationship Id="rId106" Type="http://schemas.openxmlformats.org/officeDocument/2006/relationships/customXml" Target="../ink/ink458.xml"/><Relationship Id="rId127" Type="http://schemas.openxmlformats.org/officeDocument/2006/relationships/image" Target="../media/image302.png"/><Relationship Id="rId262" Type="http://schemas.openxmlformats.org/officeDocument/2006/relationships/customXml" Target="../ink/ink536.xml"/><Relationship Id="rId283" Type="http://schemas.openxmlformats.org/officeDocument/2006/relationships/customXml" Target="../ink/ink547.xml"/><Relationship Id="rId10" Type="http://schemas.openxmlformats.org/officeDocument/2006/relationships/customXml" Target="../ink/ink410.xml"/><Relationship Id="rId31" Type="http://schemas.openxmlformats.org/officeDocument/2006/relationships/image" Target="../media/image112.png"/><Relationship Id="rId52" Type="http://schemas.openxmlformats.org/officeDocument/2006/relationships/customXml" Target="../ink/ink431.xml"/><Relationship Id="rId73" Type="http://schemas.openxmlformats.org/officeDocument/2006/relationships/image" Target="../media/image281.png"/><Relationship Id="rId78" Type="http://schemas.openxmlformats.org/officeDocument/2006/relationships/customXml" Target="../ink/ink444.xml"/><Relationship Id="rId94" Type="http://schemas.openxmlformats.org/officeDocument/2006/relationships/customXml" Target="../ink/ink452.xml"/><Relationship Id="rId99" Type="http://schemas.openxmlformats.org/officeDocument/2006/relationships/image" Target="../media/image199.png"/><Relationship Id="rId101" Type="http://schemas.openxmlformats.org/officeDocument/2006/relationships/image" Target="../media/image291.png"/><Relationship Id="rId122" Type="http://schemas.openxmlformats.org/officeDocument/2006/relationships/customXml" Target="../ink/ink466.xml"/><Relationship Id="rId143" Type="http://schemas.openxmlformats.org/officeDocument/2006/relationships/image" Target="../media/image223.png"/><Relationship Id="rId148" Type="http://schemas.openxmlformats.org/officeDocument/2006/relationships/customXml" Target="../ink/ink479.xml"/><Relationship Id="rId164" Type="http://schemas.openxmlformats.org/officeDocument/2006/relationships/customXml" Target="../ink/ink487.xml"/><Relationship Id="rId169" Type="http://schemas.openxmlformats.org/officeDocument/2006/relationships/image" Target="../media/image315.png"/><Relationship Id="rId185" Type="http://schemas.openxmlformats.org/officeDocument/2006/relationships/image" Target="../media/image323.png"/><Relationship Id="rId4" Type="http://schemas.openxmlformats.org/officeDocument/2006/relationships/customXml" Target="../ink/ink407.xml"/><Relationship Id="rId9" Type="http://schemas.openxmlformats.org/officeDocument/2006/relationships/image" Target="../media/image101.png"/><Relationship Id="rId180" Type="http://schemas.openxmlformats.org/officeDocument/2006/relationships/customXml" Target="../ink/ink495.xml"/><Relationship Id="rId210" Type="http://schemas.openxmlformats.org/officeDocument/2006/relationships/customXml" Target="../ink/ink510.xml"/><Relationship Id="rId215" Type="http://schemas.openxmlformats.org/officeDocument/2006/relationships/image" Target="../media/image336.png"/><Relationship Id="rId236" Type="http://schemas.openxmlformats.org/officeDocument/2006/relationships/customXml" Target="../ink/ink523.xml"/><Relationship Id="rId257" Type="http://schemas.openxmlformats.org/officeDocument/2006/relationships/image" Target="../media/image357.png"/><Relationship Id="rId278" Type="http://schemas.openxmlformats.org/officeDocument/2006/relationships/image" Target="../media/image367.png"/><Relationship Id="rId26" Type="http://schemas.openxmlformats.org/officeDocument/2006/relationships/customXml" Target="../ink/ink418.xml"/><Relationship Id="rId231" Type="http://schemas.openxmlformats.org/officeDocument/2006/relationships/image" Target="../media/image344.png"/><Relationship Id="rId252" Type="http://schemas.openxmlformats.org/officeDocument/2006/relationships/customXml" Target="../ink/ink531.xml"/><Relationship Id="rId273" Type="http://schemas.openxmlformats.org/officeDocument/2006/relationships/image" Target="../media/image365.png"/><Relationship Id="rId47" Type="http://schemas.openxmlformats.org/officeDocument/2006/relationships/image" Target="../media/image272.png"/><Relationship Id="rId68" Type="http://schemas.openxmlformats.org/officeDocument/2006/relationships/customXml" Target="../ink/ink439.xml"/><Relationship Id="rId89" Type="http://schemas.openxmlformats.org/officeDocument/2006/relationships/image" Target="../media/image9.png"/><Relationship Id="rId112" Type="http://schemas.openxmlformats.org/officeDocument/2006/relationships/customXml" Target="../ink/ink461.xml"/><Relationship Id="rId133" Type="http://schemas.openxmlformats.org/officeDocument/2006/relationships/image" Target="../media/image218.png"/><Relationship Id="rId154" Type="http://schemas.openxmlformats.org/officeDocument/2006/relationships/customXml" Target="../ink/ink482.xml"/><Relationship Id="rId175" Type="http://schemas.openxmlformats.org/officeDocument/2006/relationships/image" Target="../media/image318.png"/><Relationship Id="rId196" Type="http://schemas.openxmlformats.org/officeDocument/2006/relationships/customXml" Target="../ink/ink503.xml"/><Relationship Id="rId200" Type="http://schemas.openxmlformats.org/officeDocument/2006/relationships/customXml" Target="../ink/ink505.xml"/><Relationship Id="rId16" Type="http://schemas.openxmlformats.org/officeDocument/2006/relationships/customXml" Target="../ink/ink413.xml"/><Relationship Id="rId221" Type="http://schemas.openxmlformats.org/officeDocument/2006/relationships/image" Target="../media/image339.png"/><Relationship Id="rId242" Type="http://schemas.openxmlformats.org/officeDocument/2006/relationships/customXml" Target="../ink/ink526.xml"/><Relationship Id="rId263" Type="http://schemas.openxmlformats.org/officeDocument/2006/relationships/image" Target="../media/image360.png"/><Relationship Id="rId284" Type="http://schemas.openxmlformats.org/officeDocument/2006/relationships/image" Target="../media/image370.png"/><Relationship Id="rId37" Type="http://schemas.openxmlformats.org/officeDocument/2006/relationships/image" Target="../media/image169.png"/><Relationship Id="rId58" Type="http://schemas.openxmlformats.org/officeDocument/2006/relationships/customXml" Target="../ink/ink434.xml"/><Relationship Id="rId79" Type="http://schemas.openxmlformats.org/officeDocument/2006/relationships/image" Target="../media/image190.png"/><Relationship Id="rId102" Type="http://schemas.openxmlformats.org/officeDocument/2006/relationships/customXml" Target="../ink/ink456.xml"/><Relationship Id="rId123" Type="http://schemas.openxmlformats.org/officeDocument/2006/relationships/image" Target="../media/image300.png"/><Relationship Id="rId144" Type="http://schemas.openxmlformats.org/officeDocument/2006/relationships/customXml" Target="../ink/ink477.xml"/><Relationship Id="rId90" Type="http://schemas.openxmlformats.org/officeDocument/2006/relationships/customXml" Target="../ink/ink450.xml"/><Relationship Id="rId165" Type="http://schemas.openxmlformats.org/officeDocument/2006/relationships/image" Target="../media/image234.png"/><Relationship Id="rId186" Type="http://schemas.openxmlformats.org/officeDocument/2006/relationships/customXml" Target="../ink/ink498.xml"/><Relationship Id="rId211" Type="http://schemas.openxmlformats.org/officeDocument/2006/relationships/image" Target="../media/image334.png"/><Relationship Id="rId232" Type="http://schemas.openxmlformats.org/officeDocument/2006/relationships/customXml" Target="../ink/ink521.xml"/><Relationship Id="rId253" Type="http://schemas.openxmlformats.org/officeDocument/2006/relationships/image" Target="../media/image355.png"/><Relationship Id="rId274" Type="http://schemas.openxmlformats.org/officeDocument/2006/relationships/customXml" Target="../ink/ink542.xml"/><Relationship Id="rId27" Type="http://schemas.openxmlformats.org/officeDocument/2006/relationships/image" Target="../media/image110.png"/><Relationship Id="rId48" Type="http://schemas.openxmlformats.org/officeDocument/2006/relationships/customXml" Target="../ink/ink429.xml"/><Relationship Id="rId69" Type="http://schemas.openxmlformats.org/officeDocument/2006/relationships/image" Target="../media/image185.png"/><Relationship Id="rId113" Type="http://schemas.openxmlformats.org/officeDocument/2006/relationships/image" Target="../media/image296.png"/><Relationship Id="rId134" Type="http://schemas.openxmlformats.org/officeDocument/2006/relationships/customXml" Target="../ink/ink472.xml"/><Relationship Id="rId80" Type="http://schemas.openxmlformats.org/officeDocument/2006/relationships/customXml" Target="../ink/ink445.xml"/><Relationship Id="rId155" Type="http://schemas.openxmlformats.org/officeDocument/2006/relationships/image" Target="../media/image310.png"/><Relationship Id="rId176" Type="http://schemas.openxmlformats.org/officeDocument/2006/relationships/customXml" Target="../ink/ink493.xml"/><Relationship Id="rId197" Type="http://schemas.openxmlformats.org/officeDocument/2006/relationships/image" Target="../media/image327.png"/><Relationship Id="rId201" Type="http://schemas.openxmlformats.org/officeDocument/2006/relationships/image" Target="../media/image329.png"/><Relationship Id="rId222" Type="http://schemas.openxmlformats.org/officeDocument/2006/relationships/customXml" Target="../ink/ink516.xml"/><Relationship Id="rId243" Type="http://schemas.openxmlformats.org/officeDocument/2006/relationships/image" Target="../media/image350.png"/><Relationship Id="rId264" Type="http://schemas.openxmlformats.org/officeDocument/2006/relationships/customXml" Target="../ink/ink537.xml"/><Relationship Id="rId285" Type="http://schemas.openxmlformats.org/officeDocument/2006/relationships/customXml" Target="../ink/ink548.xml"/><Relationship Id="rId17" Type="http://schemas.openxmlformats.org/officeDocument/2006/relationships/image" Target="../media/image105.png"/><Relationship Id="rId38" Type="http://schemas.openxmlformats.org/officeDocument/2006/relationships/customXml" Target="../ink/ink424.xml"/><Relationship Id="rId59" Type="http://schemas.openxmlformats.org/officeDocument/2006/relationships/image" Target="../media/image180.png"/><Relationship Id="rId103" Type="http://schemas.openxmlformats.org/officeDocument/2006/relationships/image" Target="../media/image292.png"/><Relationship Id="rId124" Type="http://schemas.openxmlformats.org/officeDocument/2006/relationships/customXml" Target="../ink/ink467.xml"/><Relationship Id="rId70" Type="http://schemas.openxmlformats.org/officeDocument/2006/relationships/customXml" Target="../ink/ink440.xml"/><Relationship Id="rId91" Type="http://schemas.openxmlformats.org/officeDocument/2006/relationships/image" Target="../media/image287.png"/><Relationship Id="rId145" Type="http://schemas.openxmlformats.org/officeDocument/2006/relationships/image" Target="../media/image306.png"/><Relationship Id="rId166" Type="http://schemas.openxmlformats.org/officeDocument/2006/relationships/customXml" Target="../ink/ink488.xml"/><Relationship Id="rId187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11.xml"/><Relationship Id="rId233" Type="http://schemas.openxmlformats.org/officeDocument/2006/relationships/image" Target="../media/image345.png"/><Relationship Id="rId254" Type="http://schemas.openxmlformats.org/officeDocument/2006/relationships/customXml" Target="../ink/ink532.xml"/><Relationship Id="rId28" Type="http://schemas.openxmlformats.org/officeDocument/2006/relationships/customXml" Target="../ink/ink419.xml"/><Relationship Id="rId49" Type="http://schemas.openxmlformats.org/officeDocument/2006/relationships/image" Target="../media/image175.png"/><Relationship Id="rId114" Type="http://schemas.openxmlformats.org/officeDocument/2006/relationships/customXml" Target="../ink/ink462.xml"/><Relationship Id="rId275" Type="http://schemas.openxmlformats.org/officeDocument/2006/relationships/image" Target="../media/image366.png"/><Relationship Id="rId60" Type="http://schemas.openxmlformats.org/officeDocument/2006/relationships/customXml" Target="../ink/ink435.xml"/><Relationship Id="rId81" Type="http://schemas.openxmlformats.org/officeDocument/2006/relationships/image" Target="../media/image284.png"/><Relationship Id="rId135" Type="http://schemas.openxmlformats.org/officeDocument/2006/relationships/image" Target="../media/image303.png"/><Relationship Id="rId156" Type="http://schemas.openxmlformats.org/officeDocument/2006/relationships/customXml" Target="../ink/ink483.xml"/><Relationship Id="rId177" Type="http://schemas.openxmlformats.org/officeDocument/2006/relationships/image" Target="../media/image319.png"/><Relationship Id="rId198" Type="http://schemas.openxmlformats.org/officeDocument/2006/relationships/customXml" Target="../ink/ink504.xml"/><Relationship Id="rId202" Type="http://schemas.openxmlformats.org/officeDocument/2006/relationships/customXml" Target="../ink/ink506.xml"/><Relationship Id="rId223" Type="http://schemas.openxmlformats.org/officeDocument/2006/relationships/image" Target="../media/image340.png"/><Relationship Id="rId244" Type="http://schemas.openxmlformats.org/officeDocument/2006/relationships/customXml" Target="../ink/ink52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59.xml"/><Relationship Id="rId308" Type="http://schemas.openxmlformats.org/officeDocument/2006/relationships/customXml" Target="../ink/ink600.xml"/><Relationship Id="rId329" Type="http://schemas.openxmlformats.org/officeDocument/2006/relationships/image" Target="../media/image385.png"/><Relationship Id="rId21" Type="http://schemas.openxmlformats.org/officeDocument/2006/relationships/image" Target="../media/image107.png"/><Relationship Id="rId42" Type="http://schemas.openxmlformats.org/officeDocument/2006/relationships/customXml" Target="../ink/ink567.xml"/><Relationship Id="rId47" Type="http://schemas.openxmlformats.org/officeDocument/2006/relationships/image" Target="../media/image322.png"/><Relationship Id="rId63" Type="http://schemas.openxmlformats.org/officeDocument/2006/relationships/image" Target="../media/image328.png"/><Relationship Id="rId68" Type="http://schemas.openxmlformats.org/officeDocument/2006/relationships/customXml" Target="../ink/ink580.xml"/><Relationship Id="rId84" Type="http://schemas.openxmlformats.org/officeDocument/2006/relationships/customXml" Target="../ink/ink588.xml"/><Relationship Id="rId89" Type="http://schemas.openxmlformats.org/officeDocument/2006/relationships/image" Target="../media/image341.png"/><Relationship Id="rId324" Type="http://schemas.openxmlformats.org/officeDocument/2006/relationships/customXml" Target="../ink/ink608.xml"/><Relationship Id="rId16" Type="http://schemas.openxmlformats.org/officeDocument/2006/relationships/customXml" Target="../ink/ink554.xml"/><Relationship Id="rId319" Type="http://schemas.openxmlformats.org/officeDocument/2006/relationships/image" Target="../media/image379.png"/><Relationship Id="rId11" Type="http://schemas.openxmlformats.org/officeDocument/2006/relationships/image" Target="../media/image102.png"/><Relationship Id="rId32" Type="http://schemas.openxmlformats.org/officeDocument/2006/relationships/customXml" Target="../ink/ink562.xml"/><Relationship Id="rId37" Type="http://schemas.openxmlformats.org/officeDocument/2006/relationships/image" Target="../media/image317.png"/><Relationship Id="rId53" Type="http://schemas.openxmlformats.org/officeDocument/2006/relationships/image" Target="../media/image324.png"/><Relationship Id="rId58" Type="http://schemas.openxmlformats.org/officeDocument/2006/relationships/customXml" Target="../ink/ink575.xml"/><Relationship Id="rId74" Type="http://schemas.openxmlformats.org/officeDocument/2006/relationships/customXml" Target="../ink/ink583.xml"/><Relationship Id="rId79" Type="http://schemas.openxmlformats.org/officeDocument/2006/relationships/image" Target="../media/image336.png"/><Relationship Id="rId149" Type="http://schemas.openxmlformats.org/officeDocument/2006/relationships/image" Target="../media/image397.png"/><Relationship Id="rId314" Type="http://schemas.openxmlformats.org/officeDocument/2006/relationships/customXml" Target="../ink/ink603.xml"/><Relationship Id="rId330" Type="http://schemas.openxmlformats.org/officeDocument/2006/relationships/customXml" Target="../ink/ink611.xml"/><Relationship Id="rId335" Type="http://schemas.openxmlformats.org/officeDocument/2006/relationships/image" Target="../media/image388.png"/><Relationship Id="rId90" Type="http://schemas.openxmlformats.org/officeDocument/2006/relationships/customXml" Target="../ink/ink591.xml"/><Relationship Id="rId95" Type="http://schemas.openxmlformats.org/officeDocument/2006/relationships/image" Target="../media/image344.png"/><Relationship Id="rId309" Type="http://schemas.openxmlformats.org/officeDocument/2006/relationships/image" Target="../media/image374.png"/><Relationship Id="rId14" Type="http://schemas.openxmlformats.org/officeDocument/2006/relationships/customXml" Target="../ink/ink553.xml"/><Relationship Id="rId22" Type="http://schemas.openxmlformats.org/officeDocument/2006/relationships/customXml" Target="../ink/ink557.xml"/><Relationship Id="rId27" Type="http://schemas.openxmlformats.org/officeDocument/2006/relationships/image" Target="../media/image110.png"/><Relationship Id="rId30" Type="http://schemas.openxmlformats.org/officeDocument/2006/relationships/customXml" Target="../ink/ink561.xml"/><Relationship Id="rId35" Type="http://schemas.openxmlformats.org/officeDocument/2006/relationships/image" Target="../media/image114.png"/><Relationship Id="rId43" Type="http://schemas.openxmlformats.org/officeDocument/2006/relationships/image" Target="../media/image320.png"/><Relationship Id="rId48" Type="http://schemas.openxmlformats.org/officeDocument/2006/relationships/customXml" Target="../ink/ink570.xml"/><Relationship Id="rId56" Type="http://schemas.openxmlformats.org/officeDocument/2006/relationships/customXml" Target="../ink/ink574.xml"/><Relationship Id="rId64" Type="http://schemas.openxmlformats.org/officeDocument/2006/relationships/customXml" Target="../ink/ink578.xml"/><Relationship Id="rId69" Type="http://schemas.openxmlformats.org/officeDocument/2006/relationships/image" Target="../media/image331.png"/><Relationship Id="rId77" Type="http://schemas.openxmlformats.org/officeDocument/2006/relationships/image" Target="../media/image335.png"/><Relationship Id="rId100" Type="http://schemas.openxmlformats.org/officeDocument/2006/relationships/customXml" Target="../ink/ink596.xml"/><Relationship Id="rId312" Type="http://schemas.openxmlformats.org/officeDocument/2006/relationships/customXml" Target="../ink/ink602.xml"/><Relationship Id="rId317" Type="http://schemas.openxmlformats.org/officeDocument/2006/relationships/image" Target="../media/image378.png"/><Relationship Id="rId320" Type="http://schemas.openxmlformats.org/officeDocument/2006/relationships/customXml" Target="../ink/ink606.xml"/><Relationship Id="rId325" Type="http://schemas.openxmlformats.org/officeDocument/2006/relationships/image" Target="../media/image382.png"/><Relationship Id="rId333" Type="http://schemas.openxmlformats.org/officeDocument/2006/relationships/image" Target="../media/image387.png"/><Relationship Id="rId8" Type="http://schemas.openxmlformats.org/officeDocument/2006/relationships/customXml" Target="../ink/ink550.xml"/><Relationship Id="rId51" Type="http://schemas.openxmlformats.org/officeDocument/2006/relationships/image" Target="../media/image245.png"/><Relationship Id="rId72" Type="http://schemas.openxmlformats.org/officeDocument/2006/relationships/customXml" Target="../ink/ink582.xml"/><Relationship Id="rId80" Type="http://schemas.openxmlformats.org/officeDocument/2006/relationships/customXml" Target="../ink/ink586.xml"/><Relationship Id="rId85" Type="http://schemas.openxmlformats.org/officeDocument/2006/relationships/image" Target="../media/image339.png"/><Relationship Id="rId93" Type="http://schemas.openxmlformats.org/officeDocument/2006/relationships/image" Target="../media/image343.png"/><Relationship Id="rId98" Type="http://schemas.openxmlformats.org/officeDocument/2006/relationships/customXml" Target="../ink/ink595.xml"/><Relationship Id="rId121" Type="http://schemas.openxmlformats.org/officeDocument/2006/relationships/image" Target="../media/image383.png"/><Relationship Id="rId150" Type="http://schemas.openxmlformats.org/officeDocument/2006/relationships/customXml" Target="../ink/ink598.xml"/><Relationship Id="rId3" Type="http://schemas.openxmlformats.org/officeDocument/2006/relationships/image" Target="../media/image2.png"/><Relationship Id="rId12" Type="http://schemas.openxmlformats.org/officeDocument/2006/relationships/customXml" Target="../ink/ink552.xml"/><Relationship Id="rId17" Type="http://schemas.openxmlformats.org/officeDocument/2006/relationships/image" Target="../media/image105.png"/><Relationship Id="rId25" Type="http://schemas.openxmlformats.org/officeDocument/2006/relationships/image" Target="../media/image109.png"/><Relationship Id="rId33" Type="http://schemas.openxmlformats.org/officeDocument/2006/relationships/image" Target="../media/image113.png"/><Relationship Id="rId38" Type="http://schemas.openxmlformats.org/officeDocument/2006/relationships/customXml" Target="../ink/ink565.xml"/><Relationship Id="rId46" Type="http://schemas.openxmlformats.org/officeDocument/2006/relationships/customXml" Target="../ink/ink569.xml"/><Relationship Id="rId59" Type="http://schemas.openxmlformats.org/officeDocument/2006/relationships/image" Target="../media/image326.png"/><Relationship Id="rId67" Type="http://schemas.openxmlformats.org/officeDocument/2006/relationships/image" Target="../media/image330.png"/><Relationship Id="rId307" Type="http://schemas.openxmlformats.org/officeDocument/2006/relationships/image" Target="../media/image474.png"/><Relationship Id="rId310" Type="http://schemas.openxmlformats.org/officeDocument/2006/relationships/customXml" Target="../ink/ink601.xml"/><Relationship Id="rId315" Type="http://schemas.openxmlformats.org/officeDocument/2006/relationships/image" Target="../media/image377.png"/><Relationship Id="rId323" Type="http://schemas.openxmlformats.org/officeDocument/2006/relationships/image" Target="../media/image381.png"/><Relationship Id="rId328" Type="http://schemas.openxmlformats.org/officeDocument/2006/relationships/customXml" Target="../ink/ink610.xml"/><Relationship Id="rId20" Type="http://schemas.openxmlformats.org/officeDocument/2006/relationships/customXml" Target="../ink/ink556.xml"/><Relationship Id="rId41" Type="http://schemas.openxmlformats.org/officeDocument/2006/relationships/image" Target="../media/image319.png"/><Relationship Id="rId54" Type="http://schemas.openxmlformats.org/officeDocument/2006/relationships/customXml" Target="../ink/ink573.xml"/><Relationship Id="rId62" Type="http://schemas.openxmlformats.org/officeDocument/2006/relationships/customXml" Target="../ink/ink577.xml"/><Relationship Id="rId70" Type="http://schemas.openxmlformats.org/officeDocument/2006/relationships/customXml" Target="../ink/ink581.xml"/><Relationship Id="rId75" Type="http://schemas.openxmlformats.org/officeDocument/2006/relationships/image" Target="../media/image334.png"/><Relationship Id="rId83" Type="http://schemas.openxmlformats.org/officeDocument/2006/relationships/image" Target="../media/image338.png"/><Relationship Id="rId88" Type="http://schemas.openxmlformats.org/officeDocument/2006/relationships/customXml" Target="../ink/ink590.xml"/><Relationship Id="rId91" Type="http://schemas.openxmlformats.org/officeDocument/2006/relationships/image" Target="../media/image342.png"/><Relationship Id="rId96" Type="http://schemas.openxmlformats.org/officeDocument/2006/relationships/customXml" Target="../ink/ink594.xml"/><Relationship Id="rId331" Type="http://schemas.openxmlformats.org/officeDocument/2006/relationships/image" Target="../media/image386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04.png"/><Relationship Id="rId23" Type="http://schemas.openxmlformats.org/officeDocument/2006/relationships/image" Target="../media/image108.png"/><Relationship Id="rId28" Type="http://schemas.openxmlformats.org/officeDocument/2006/relationships/customXml" Target="../ink/ink560.xml"/><Relationship Id="rId36" Type="http://schemas.openxmlformats.org/officeDocument/2006/relationships/customXml" Target="../ink/ink564.xml"/><Relationship Id="rId49" Type="http://schemas.openxmlformats.org/officeDocument/2006/relationships/image" Target="../media/image323.png"/><Relationship Id="rId57" Type="http://schemas.openxmlformats.org/officeDocument/2006/relationships/image" Target="../media/image248.png"/><Relationship Id="rId313" Type="http://schemas.openxmlformats.org/officeDocument/2006/relationships/image" Target="../media/image376.png"/><Relationship Id="rId318" Type="http://schemas.openxmlformats.org/officeDocument/2006/relationships/customXml" Target="../ink/ink605.xml"/><Relationship Id="rId326" Type="http://schemas.openxmlformats.org/officeDocument/2006/relationships/customXml" Target="../ink/ink609.xml"/><Relationship Id="rId10" Type="http://schemas.openxmlformats.org/officeDocument/2006/relationships/customXml" Target="../ink/ink551.xml"/><Relationship Id="rId31" Type="http://schemas.openxmlformats.org/officeDocument/2006/relationships/image" Target="../media/image112.png"/><Relationship Id="rId44" Type="http://schemas.openxmlformats.org/officeDocument/2006/relationships/customXml" Target="../ink/ink568.xml"/><Relationship Id="rId52" Type="http://schemas.openxmlformats.org/officeDocument/2006/relationships/customXml" Target="../ink/ink572.xml"/><Relationship Id="rId60" Type="http://schemas.openxmlformats.org/officeDocument/2006/relationships/customXml" Target="../ink/ink576.xml"/><Relationship Id="rId65" Type="http://schemas.openxmlformats.org/officeDocument/2006/relationships/image" Target="../media/image329.png"/><Relationship Id="rId73" Type="http://schemas.openxmlformats.org/officeDocument/2006/relationships/image" Target="../media/image333.png"/><Relationship Id="rId78" Type="http://schemas.openxmlformats.org/officeDocument/2006/relationships/customXml" Target="../ink/ink585.xml"/><Relationship Id="rId81" Type="http://schemas.openxmlformats.org/officeDocument/2006/relationships/image" Target="../media/image337.png"/><Relationship Id="rId86" Type="http://schemas.openxmlformats.org/officeDocument/2006/relationships/customXml" Target="../ink/ink589.xml"/><Relationship Id="rId94" Type="http://schemas.openxmlformats.org/officeDocument/2006/relationships/customXml" Target="../ink/ink593.xml"/><Relationship Id="rId99" Type="http://schemas.openxmlformats.org/officeDocument/2006/relationships/image" Target="../media/image372.png"/><Relationship Id="rId122" Type="http://schemas.openxmlformats.org/officeDocument/2006/relationships/customXml" Target="../ink/ink597.xml"/><Relationship Id="rId151" Type="http://schemas.openxmlformats.org/officeDocument/2006/relationships/image" Target="../media/image373.png"/><Relationship Id="rId321" Type="http://schemas.openxmlformats.org/officeDocument/2006/relationships/image" Target="../media/image380.png"/><Relationship Id="rId334" Type="http://schemas.openxmlformats.org/officeDocument/2006/relationships/customXml" Target="../ink/ink613.xml"/><Relationship Id="rId4" Type="http://schemas.openxmlformats.org/officeDocument/2006/relationships/customXml" Target="../ink/ink549.xml"/><Relationship Id="rId9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customXml" Target="../ink/ink555.xml"/><Relationship Id="rId39" Type="http://schemas.openxmlformats.org/officeDocument/2006/relationships/image" Target="../media/image318.png"/><Relationship Id="rId316" Type="http://schemas.openxmlformats.org/officeDocument/2006/relationships/customXml" Target="../ink/ink604.xml"/><Relationship Id="rId34" Type="http://schemas.openxmlformats.org/officeDocument/2006/relationships/customXml" Target="../ink/ink563.xml"/><Relationship Id="rId50" Type="http://schemas.openxmlformats.org/officeDocument/2006/relationships/customXml" Target="../ink/ink571.xml"/><Relationship Id="rId55" Type="http://schemas.openxmlformats.org/officeDocument/2006/relationships/image" Target="../media/image325.png"/><Relationship Id="rId76" Type="http://schemas.openxmlformats.org/officeDocument/2006/relationships/customXml" Target="../ink/ink584.xml"/><Relationship Id="rId97" Type="http://schemas.openxmlformats.org/officeDocument/2006/relationships/image" Target="../media/image345.png"/><Relationship Id="rId311" Type="http://schemas.openxmlformats.org/officeDocument/2006/relationships/image" Target="../media/image375.png"/><Relationship Id="rId332" Type="http://schemas.openxmlformats.org/officeDocument/2006/relationships/customXml" Target="../ink/ink612.xml"/><Relationship Id="rId7" Type="http://schemas.openxmlformats.org/officeDocument/2006/relationships/image" Target="../media/image100.png"/><Relationship Id="rId71" Type="http://schemas.openxmlformats.org/officeDocument/2006/relationships/image" Target="../media/image332.png"/><Relationship Id="rId92" Type="http://schemas.openxmlformats.org/officeDocument/2006/relationships/customXml" Target="../ink/ink592.xml"/><Relationship Id="rId2" Type="http://schemas.openxmlformats.org/officeDocument/2006/relationships/notesSlide" Target="../notesSlides/notesSlide12.xml"/><Relationship Id="rId29" Type="http://schemas.openxmlformats.org/officeDocument/2006/relationships/image" Target="../media/image111.png"/><Relationship Id="rId24" Type="http://schemas.openxmlformats.org/officeDocument/2006/relationships/customXml" Target="../ink/ink558.xml"/><Relationship Id="rId40" Type="http://schemas.openxmlformats.org/officeDocument/2006/relationships/customXml" Target="../ink/ink566.xml"/><Relationship Id="rId45" Type="http://schemas.openxmlformats.org/officeDocument/2006/relationships/image" Target="../media/image321.png"/><Relationship Id="rId66" Type="http://schemas.openxmlformats.org/officeDocument/2006/relationships/customXml" Target="../ink/ink579.xml"/><Relationship Id="rId87" Type="http://schemas.openxmlformats.org/officeDocument/2006/relationships/image" Target="../media/image340.png"/><Relationship Id="rId322" Type="http://schemas.openxmlformats.org/officeDocument/2006/relationships/customXml" Target="../ink/ink607.xml"/><Relationship Id="rId327" Type="http://schemas.openxmlformats.org/officeDocument/2006/relationships/image" Target="../media/image384.png"/><Relationship Id="rId61" Type="http://schemas.openxmlformats.org/officeDocument/2006/relationships/image" Target="../media/image327.png"/><Relationship Id="rId82" Type="http://schemas.openxmlformats.org/officeDocument/2006/relationships/customXml" Target="../ink/ink587.xml"/><Relationship Id="rId152" Type="http://schemas.openxmlformats.org/officeDocument/2006/relationships/customXml" Target="../ink/ink599.xml"/><Relationship Id="rId19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5.xml"/><Relationship Id="rId117" Type="http://schemas.openxmlformats.org/officeDocument/2006/relationships/customXml" Target="../ink/ink671.xml"/><Relationship Id="rId21" Type="http://schemas.openxmlformats.org/officeDocument/2006/relationships/image" Target="../media/image398.png"/><Relationship Id="rId42" Type="http://schemas.openxmlformats.org/officeDocument/2006/relationships/customXml" Target="../ink/ink633.xml"/><Relationship Id="rId47" Type="http://schemas.openxmlformats.org/officeDocument/2006/relationships/image" Target="../media/image411.png"/><Relationship Id="rId63" Type="http://schemas.openxmlformats.org/officeDocument/2006/relationships/image" Target="../media/image419.png"/><Relationship Id="rId68" Type="http://schemas.openxmlformats.org/officeDocument/2006/relationships/customXml" Target="../ink/ink646.xml"/><Relationship Id="rId84" Type="http://schemas.openxmlformats.org/officeDocument/2006/relationships/customXml" Target="../ink/ink654.xml"/><Relationship Id="rId89" Type="http://schemas.openxmlformats.org/officeDocument/2006/relationships/image" Target="../media/image432.png"/><Relationship Id="rId112" Type="http://schemas.openxmlformats.org/officeDocument/2006/relationships/image" Target="../media/image377.png"/><Relationship Id="rId133" Type="http://schemas.openxmlformats.org/officeDocument/2006/relationships/customXml" Target="../ink/ink679.xml"/><Relationship Id="rId138" Type="http://schemas.openxmlformats.org/officeDocument/2006/relationships/image" Target="../media/image441.png"/><Relationship Id="rId154" Type="http://schemas.openxmlformats.org/officeDocument/2006/relationships/image" Target="../media/image449.png"/><Relationship Id="rId16" Type="http://schemas.openxmlformats.org/officeDocument/2006/relationships/customXml" Target="../ink/ink620.xml"/><Relationship Id="rId107" Type="http://schemas.openxmlformats.org/officeDocument/2006/relationships/customXml" Target="../ink/ink666.xml"/><Relationship Id="rId11" Type="http://schemas.openxmlformats.org/officeDocument/2006/relationships/image" Target="../media/image392.png"/><Relationship Id="rId32" Type="http://schemas.openxmlformats.org/officeDocument/2006/relationships/customXml" Target="../ink/ink628.xml"/><Relationship Id="rId37" Type="http://schemas.openxmlformats.org/officeDocument/2006/relationships/image" Target="../media/image406.png"/><Relationship Id="rId53" Type="http://schemas.openxmlformats.org/officeDocument/2006/relationships/image" Target="../media/image414.png"/><Relationship Id="rId58" Type="http://schemas.openxmlformats.org/officeDocument/2006/relationships/customXml" Target="../ink/ink641.xml"/><Relationship Id="rId74" Type="http://schemas.openxmlformats.org/officeDocument/2006/relationships/customXml" Target="../ink/ink649.xml"/><Relationship Id="rId79" Type="http://schemas.openxmlformats.org/officeDocument/2006/relationships/image" Target="../media/image427.png"/><Relationship Id="rId102" Type="http://schemas.openxmlformats.org/officeDocument/2006/relationships/customXml" Target="../ink/ink663.xml"/><Relationship Id="rId123" Type="http://schemas.openxmlformats.org/officeDocument/2006/relationships/customXml" Target="../ink/ink674.xml"/><Relationship Id="rId128" Type="http://schemas.openxmlformats.org/officeDocument/2006/relationships/image" Target="../media/image386.png"/><Relationship Id="rId144" Type="http://schemas.openxmlformats.org/officeDocument/2006/relationships/image" Target="../media/image444.png"/><Relationship Id="rId149" Type="http://schemas.openxmlformats.org/officeDocument/2006/relationships/customXml" Target="../ink/ink687.xml"/><Relationship Id="rId5" Type="http://schemas.openxmlformats.org/officeDocument/2006/relationships/image" Target="../media/image389.png"/><Relationship Id="rId90" Type="http://schemas.openxmlformats.org/officeDocument/2006/relationships/customXml" Target="../ink/ink657.xml"/><Relationship Id="rId95" Type="http://schemas.openxmlformats.org/officeDocument/2006/relationships/image" Target="../media/image435.png"/><Relationship Id="rId22" Type="http://schemas.openxmlformats.org/officeDocument/2006/relationships/customXml" Target="../ink/ink623.xml"/><Relationship Id="rId27" Type="http://schemas.openxmlformats.org/officeDocument/2006/relationships/image" Target="../media/image401.png"/><Relationship Id="rId43" Type="http://schemas.openxmlformats.org/officeDocument/2006/relationships/image" Target="../media/image409.png"/><Relationship Id="rId48" Type="http://schemas.openxmlformats.org/officeDocument/2006/relationships/customXml" Target="../ink/ink636.xml"/><Relationship Id="rId64" Type="http://schemas.openxmlformats.org/officeDocument/2006/relationships/customXml" Target="../ink/ink644.xml"/><Relationship Id="rId69" Type="http://schemas.openxmlformats.org/officeDocument/2006/relationships/image" Target="../media/image422.png"/><Relationship Id="rId113" Type="http://schemas.openxmlformats.org/officeDocument/2006/relationships/customXml" Target="../ink/ink669.xml"/><Relationship Id="rId118" Type="http://schemas.openxmlformats.org/officeDocument/2006/relationships/image" Target="../media/image380.png"/><Relationship Id="rId134" Type="http://schemas.openxmlformats.org/officeDocument/2006/relationships/image" Target="../media/image439.png"/><Relationship Id="rId139" Type="http://schemas.openxmlformats.org/officeDocument/2006/relationships/customXml" Target="../ink/ink682.xml"/><Relationship Id="rId80" Type="http://schemas.openxmlformats.org/officeDocument/2006/relationships/customXml" Target="../ink/ink652.xml"/><Relationship Id="rId85" Type="http://schemas.openxmlformats.org/officeDocument/2006/relationships/image" Target="../media/image430.png"/><Relationship Id="rId150" Type="http://schemas.openxmlformats.org/officeDocument/2006/relationships/image" Target="../media/image447.png"/><Relationship Id="rId155" Type="http://schemas.openxmlformats.org/officeDocument/2006/relationships/customXml" Target="../ink/ink690.xml"/><Relationship Id="rId12" Type="http://schemas.openxmlformats.org/officeDocument/2006/relationships/customXml" Target="../ink/ink618.xml"/><Relationship Id="rId17" Type="http://schemas.openxmlformats.org/officeDocument/2006/relationships/image" Target="../media/image395.png"/><Relationship Id="rId25" Type="http://schemas.openxmlformats.org/officeDocument/2006/relationships/image" Target="../media/image400.png"/><Relationship Id="rId33" Type="http://schemas.openxmlformats.org/officeDocument/2006/relationships/image" Target="../media/image404.png"/><Relationship Id="rId38" Type="http://schemas.openxmlformats.org/officeDocument/2006/relationships/customXml" Target="../ink/ink631.xml"/><Relationship Id="rId46" Type="http://schemas.openxmlformats.org/officeDocument/2006/relationships/customXml" Target="../ink/ink635.xml"/><Relationship Id="rId59" Type="http://schemas.openxmlformats.org/officeDocument/2006/relationships/image" Target="../media/image417.png"/><Relationship Id="rId67" Type="http://schemas.openxmlformats.org/officeDocument/2006/relationships/image" Target="../media/image421.png"/><Relationship Id="rId103" Type="http://schemas.openxmlformats.org/officeDocument/2006/relationships/customXml" Target="../ink/ink664.xml"/><Relationship Id="rId108" Type="http://schemas.openxmlformats.org/officeDocument/2006/relationships/image" Target="../media/image375.png"/><Relationship Id="rId116" Type="http://schemas.openxmlformats.org/officeDocument/2006/relationships/image" Target="../media/image379.png"/><Relationship Id="rId124" Type="http://schemas.openxmlformats.org/officeDocument/2006/relationships/image" Target="../media/image384.png"/><Relationship Id="rId129" Type="http://schemas.openxmlformats.org/officeDocument/2006/relationships/customXml" Target="../ink/ink677.xml"/><Relationship Id="rId137" Type="http://schemas.openxmlformats.org/officeDocument/2006/relationships/customXml" Target="../ink/ink681.xml"/><Relationship Id="rId20" Type="http://schemas.openxmlformats.org/officeDocument/2006/relationships/customXml" Target="../ink/ink622.xml"/><Relationship Id="rId41" Type="http://schemas.openxmlformats.org/officeDocument/2006/relationships/image" Target="../media/image408.png"/><Relationship Id="rId54" Type="http://schemas.openxmlformats.org/officeDocument/2006/relationships/customXml" Target="../ink/ink639.xml"/><Relationship Id="rId62" Type="http://schemas.openxmlformats.org/officeDocument/2006/relationships/customXml" Target="../ink/ink643.xml"/><Relationship Id="rId70" Type="http://schemas.openxmlformats.org/officeDocument/2006/relationships/customXml" Target="../ink/ink647.xml"/><Relationship Id="rId75" Type="http://schemas.openxmlformats.org/officeDocument/2006/relationships/image" Target="../media/image425.png"/><Relationship Id="rId83" Type="http://schemas.openxmlformats.org/officeDocument/2006/relationships/image" Target="../media/image429.png"/><Relationship Id="rId88" Type="http://schemas.openxmlformats.org/officeDocument/2006/relationships/customXml" Target="../ink/ink656.xml"/><Relationship Id="rId91" Type="http://schemas.openxmlformats.org/officeDocument/2006/relationships/image" Target="../media/image433.png"/><Relationship Id="rId96" Type="http://schemas.openxmlformats.org/officeDocument/2006/relationships/customXml" Target="../ink/ink660.xml"/><Relationship Id="rId111" Type="http://schemas.openxmlformats.org/officeDocument/2006/relationships/customXml" Target="../ink/ink668.xml"/><Relationship Id="rId132" Type="http://schemas.openxmlformats.org/officeDocument/2006/relationships/image" Target="../media/image388.png"/><Relationship Id="rId140" Type="http://schemas.openxmlformats.org/officeDocument/2006/relationships/image" Target="../media/image442.png"/><Relationship Id="rId145" Type="http://schemas.openxmlformats.org/officeDocument/2006/relationships/customXml" Target="../ink/ink685.xml"/><Relationship Id="rId153" Type="http://schemas.openxmlformats.org/officeDocument/2006/relationships/customXml" Target="../ink/ink68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5.xml"/><Relationship Id="rId15" Type="http://schemas.openxmlformats.org/officeDocument/2006/relationships/image" Target="../media/image394.png"/><Relationship Id="rId23" Type="http://schemas.openxmlformats.org/officeDocument/2006/relationships/image" Target="../media/image399.png"/><Relationship Id="rId28" Type="http://schemas.openxmlformats.org/officeDocument/2006/relationships/customXml" Target="../ink/ink626.xml"/><Relationship Id="rId36" Type="http://schemas.openxmlformats.org/officeDocument/2006/relationships/customXml" Target="../ink/ink630.xml"/><Relationship Id="rId49" Type="http://schemas.openxmlformats.org/officeDocument/2006/relationships/image" Target="../media/image412.png"/><Relationship Id="rId57" Type="http://schemas.openxmlformats.org/officeDocument/2006/relationships/image" Target="../media/image416.png"/><Relationship Id="rId106" Type="http://schemas.openxmlformats.org/officeDocument/2006/relationships/image" Target="../media/image374.png"/><Relationship Id="rId114" Type="http://schemas.openxmlformats.org/officeDocument/2006/relationships/image" Target="../media/image378.png"/><Relationship Id="rId119" Type="http://schemas.openxmlformats.org/officeDocument/2006/relationships/customXml" Target="../ink/ink672.xml"/><Relationship Id="rId127" Type="http://schemas.openxmlformats.org/officeDocument/2006/relationships/customXml" Target="../ink/ink676.xml"/><Relationship Id="rId10" Type="http://schemas.openxmlformats.org/officeDocument/2006/relationships/customXml" Target="../ink/ink617.xml"/><Relationship Id="rId31" Type="http://schemas.openxmlformats.org/officeDocument/2006/relationships/image" Target="../media/image403.png"/><Relationship Id="rId44" Type="http://schemas.openxmlformats.org/officeDocument/2006/relationships/customXml" Target="../ink/ink634.xml"/><Relationship Id="rId52" Type="http://schemas.openxmlformats.org/officeDocument/2006/relationships/customXml" Target="../ink/ink638.xml"/><Relationship Id="rId60" Type="http://schemas.openxmlformats.org/officeDocument/2006/relationships/customXml" Target="../ink/ink642.xml"/><Relationship Id="rId65" Type="http://schemas.openxmlformats.org/officeDocument/2006/relationships/image" Target="../media/image420.png"/><Relationship Id="rId73" Type="http://schemas.openxmlformats.org/officeDocument/2006/relationships/image" Target="../media/image424.png"/><Relationship Id="rId78" Type="http://schemas.openxmlformats.org/officeDocument/2006/relationships/customXml" Target="../ink/ink651.xml"/><Relationship Id="rId81" Type="http://schemas.openxmlformats.org/officeDocument/2006/relationships/image" Target="../media/image428.png"/><Relationship Id="rId86" Type="http://schemas.openxmlformats.org/officeDocument/2006/relationships/customXml" Target="../ink/ink655.xml"/><Relationship Id="rId94" Type="http://schemas.openxmlformats.org/officeDocument/2006/relationships/customXml" Target="../ink/ink659.xml"/><Relationship Id="rId99" Type="http://schemas.openxmlformats.org/officeDocument/2006/relationships/image" Target="../media/image373.png"/><Relationship Id="rId101" Type="http://schemas.openxmlformats.org/officeDocument/2006/relationships/image" Target="../media/image437.png"/><Relationship Id="rId122" Type="http://schemas.openxmlformats.org/officeDocument/2006/relationships/image" Target="../media/image382.png"/><Relationship Id="rId130" Type="http://schemas.openxmlformats.org/officeDocument/2006/relationships/image" Target="../media/image387.png"/><Relationship Id="rId135" Type="http://schemas.openxmlformats.org/officeDocument/2006/relationships/customXml" Target="../ink/ink680.xml"/><Relationship Id="rId143" Type="http://schemas.openxmlformats.org/officeDocument/2006/relationships/customXml" Target="../ink/ink684.xml"/><Relationship Id="rId148" Type="http://schemas.openxmlformats.org/officeDocument/2006/relationships/image" Target="../media/image446.png"/><Relationship Id="rId151" Type="http://schemas.openxmlformats.org/officeDocument/2006/relationships/customXml" Target="../ink/ink688.xml"/><Relationship Id="rId156" Type="http://schemas.openxmlformats.org/officeDocument/2006/relationships/image" Target="../media/image450.png"/><Relationship Id="rId4" Type="http://schemas.openxmlformats.org/officeDocument/2006/relationships/customXml" Target="../ink/ink614.xml"/><Relationship Id="rId9" Type="http://schemas.openxmlformats.org/officeDocument/2006/relationships/image" Target="../media/image391.png"/><Relationship Id="rId13" Type="http://schemas.openxmlformats.org/officeDocument/2006/relationships/image" Target="../media/image393.png"/><Relationship Id="rId18" Type="http://schemas.openxmlformats.org/officeDocument/2006/relationships/customXml" Target="../ink/ink621.xml"/><Relationship Id="rId39" Type="http://schemas.openxmlformats.org/officeDocument/2006/relationships/image" Target="../media/image407.png"/><Relationship Id="rId109" Type="http://schemas.openxmlformats.org/officeDocument/2006/relationships/customXml" Target="../ink/ink667.xml"/><Relationship Id="rId34" Type="http://schemas.openxmlformats.org/officeDocument/2006/relationships/customXml" Target="../ink/ink629.xml"/><Relationship Id="rId50" Type="http://schemas.openxmlformats.org/officeDocument/2006/relationships/customXml" Target="../ink/ink637.xml"/><Relationship Id="rId55" Type="http://schemas.openxmlformats.org/officeDocument/2006/relationships/image" Target="../media/image415.png"/><Relationship Id="rId76" Type="http://schemas.openxmlformats.org/officeDocument/2006/relationships/customXml" Target="../ink/ink650.xml"/><Relationship Id="rId97" Type="http://schemas.openxmlformats.org/officeDocument/2006/relationships/image" Target="../media/image436.png"/><Relationship Id="rId104" Type="http://schemas.openxmlformats.org/officeDocument/2006/relationships/image" Target="../media/image438.png"/><Relationship Id="rId120" Type="http://schemas.openxmlformats.org/officeDocument/2006/relationships/image" Target="../media/image381.png"/><Relationship Id="rId125" Type="http://schemas.openxmlformats.org/officeDocument/2006/relationships/customXml" Target="../ink/ink675.xml"/><Relationship Id="rId141" Type="http://schemas.openxmlformats.org/officeDocument/2006/relationships/customXml" Target="../ink/ink683.xml"/><Relationship Id="rId146" Type="http://schemas.openxmlformats.org/officeDocument/2006/relationships/image" Target="../media/image445.png"/><Relationship Id="rId7" Type="http://schemas.openxmlformats.org/officeDocument/2006/relationships/image" Target="../media/image390.png"/><Relationship Id="rId71" Type="http://schemas.openxmlformats.org/officeDocument/2006/relationships/image" Target="../media/image423.png"/><Relationship Id="rId92" Type="http://schemas.openxmlformats.org/officeDocument/2006/relationships/customXml" Target="../ink/ink658.xml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402.png"/><Relationship Id="rId24" Type="http://schemas.openxmlformats.org/officeDocument/2006/relationships/customXml" Target="../ink/ink624.xml"/><Relationship Id="rId40" Type="http://schemas.openxmlformats.org/officeDocument/2006/relationships/customXml" Target="../ink/ink632.xml"/><Relationship Id="rId45" Type="http://schemas.openxmlformats.org/officeDocument/2006/relationships/image" Target="../media/image410.png"/><Relationship Id="rId66" Type="http://schemas.openxmlformats.org/officeDocument/2006/relationships/customXml" Target="../ink/ink645.xml"/><Relationship Id="rId87" Type="http://schemas.openxmlformats.org/officeDocument/2006/relationships/image" Target="../media/image431.png"/><Relationship Id="rId110" Type="http://schemas.openxmlformats.org/officeDocument/2006/relationships/image" Target="../media/image376.png"/><Relationship Id="rId115" Type="http://schemas.openxmlformats.org/officeDocument/2006/relationships/customXml" Target="../ink/ink670.xml"/><Relationship Id="rId131" Type="http://schemas.openxmlformats.org/officeDocument/2006/relationships/customXml" Target="../ink/ink678.xml"/><Relationship Id="rId136" Type="http://schemas.openxmlformats.org/officeDocument/2006/relationships/image" Target="../media/image440.png"/><Relationship Id="rId61" Type="http://schemas.openxmlformats.org/officeDocument/2006/relationships/image" Target="../media/image418.png"/><Relationship Id="rId82" Type="http://schemas.openxmlformats.org/officeDocument/2006/relationships/customXml" Target="../ink/ink653.xml"/><Relationship Id="rId152" Type="http://schemas.openxmlformats.org/officeDocument/2006/relationships/image" Target="../media/image448.png"/><Relationship Id="rId19" Type="http://schemas.openxmlformats.org/officeDocument/2006/relationships/image" Target="../media/image396.png"/><Relationship Id="rId14" Type="http://schemas.openxmlformats.org/officeDocument/2006/relationships/customXml" Target="../ink/ink619.xml"/><Relationship Id="rId30" Type="http://schemas.openxmlformats.org/officeDocument/2006/relationships/customXml" Target="../ink/ink627.xml"/><Relationship Id="rId35" Type="http://schemas.openxmlformats.org/officeDocument/2006/relationships/image" Target="../media/image405.png"/><Relationship Id="rId56" Type="http://schemas.openxmlformats.org/officeDocument/2006/relationships/customXml" Target="../ink/ink640.xml"/><Relationship Id="rId77" Type="http://schemas.openxmlformats.org/officeDocument/2006/relationships/image" Target="../media/image426.png"/><Relationship Id="rId100" Type="http://schemas.openxmlformats.org/officeDocument/2006/relationships/customXml" Target="../ink/ink662.xml"/><Relationship Id="rId105" Type="http://schemas.openxmlformats.org/officeDocument/2006/relationships/customXml" Target="../ink/ink665.xml"/><Relationship Id="rId126" Type="http://schemas.openxmlformats.org/officeDocument/2006/relationships/image" Target="../media/image385.png"/><Relationship Id="rId147" Type="http://schemas.openxmlformats.org/officeDocument/2006/relationships/customXml" Target="../ink/ink686.xml"/><Relationship Id="rId8" Type="http://schemas.openxmlformats.org/officeDocument/2006/relationships/customXml" Target="../ink/ink616.xml"/><Relationship Id="rId51" Type="http://schemas.openxmlformats.org/officeDocument/2006/relationships/image" Target="../media/image413.png"/><Relationship Id="rId72" Type="http://schemas.openxmlformats.org/officeDocument/2006/relationships/customXml" Target="../ink/ink648.xml"/><Relationship Id="rId93" Type="http://schemas.openxmlformats.org/officeDocument/2006/relationships/image" Target="../media/image434.png"/><Relationship Id="rId98" Type="http://schemas.openxmlformats.org/officeDocument/2006/relationships/customXml" Target="../ink/ink661.xml"/><Relationship Id="rId121" Type="http://schemas.openxmlformats.org/officeDocument/2006/relationships/customXml" Target="../ink/ink673.xml"/><Relationship Id="rId142" Type="http://schemas.openxmlformats.org/officeDocument/2006/relationships/image" Target="../media/image443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02.xml"/><Relationship Id="rId117" Type="http://schemas.openxmlformats.org/officeDocument/2006/relationships/customXml" Target="../ink/ink748.xml"/><Relationship Id="rId21" Type="http://schemas.openxmlformats.org/officeDocument/2006/relationships/image" Target="../media/image398.png"/><Relationship Id="rId42" Type="http://schemas.openxmlformats.org/officeDocument/2006/relationships/customXml" Target="../ink/ink710.xml"/><Relationship Id="rId47" Type="http://schemas.openxmlformats.org/officeDocument/2006/relationships/image" Target="../media/image411.png"/><Relationship Id="rId63" Type="http://schemas.openxmlformats.org/officeDocument/2006/relationships/image" Target="../media/image419.png"/><Relationship Id="rId68" Type="http://schemas.openxmlformats.org/officeDocument/2006/relationships/customXml" Target="../ink/ink723.xml"/><Relationship Id="rId84" Type="http://schemas.openxmlformats.org/officeDocument/2006/relationships/customXml" Target="../ink/ink731.xml"/><Relationship Id="rId89" Type="http://schemas.openxmlformats.org/officeDocument/2006/relationships/image" Target="../media/image432.png"/><Relationship Id="rId112" Type="http://schemas.openxmlformats.org/officeDocument/2006/relationships/image" Target="../media/image377.png"/><Relationship Id="rId133" Type="http://schemas.openxmlformats.org/officeDocument/2006/relationships/customXml" Target="../ink/ink756.xml"/><Relationship Id="rId138" Type="http://schemas.openxmlformats.org/officeDocument/2006/relationships/image" Target="../media/image441.png"/><Relationship Id="rId154" Type="http://schemas.openxmlformats.org/officeDocument/2006/relationships/image" Target="../media/image449.png"/><Relationship Id="rId159" Type="http://schemas.openxmlformats.org/officeDocument/2006/relationships/customXml" Target="../ink/ink769.xml"/><Relationship Id="rId175" Type="http://schemas.openxmlformats.org/officeDocument/2006/relationships/customXml" Target="../ink/ink777.xml"/><Relationship Id="rId170" Type="http://schemas.openxmlformats.org/officeDocument/2006/relationships/image" Target="../media/image457.png"/><Relationship Id="rId16" Type="http://schemas.openxmlformats.org/officeDocument/2006/relationships/customXml" Target="../ink/ink697.xml"/><Relationship Id="rId107" Type="http://schemas.openxmlformats.org/officeDocument/2006/relationships/customXml" Target="../ink/ink743.xml"/><Relationship Id="rId11" Type="http://schemas.openxmlformats.org/officeDocument/2006/relationships/image" Target="../media/image392.png"/><Relationship Id="rId32" Type="http://schemas.openxmlformats.org/officeDocument/2006/relationships/customXml" Target="../ink/ink705.xml"/><Relationship Id="rId37" Type="http://schemas.openxmlformats.org/officeDocument/2006/relationships/image" Target="../media/image406.png"/><Relationship Id="rId53" Type="http://schemas.openxmlformats.org/officeDocument/2006/relationships/image" Target="../media/image414.png"/><Relationship Id="rId58" Type="http://schemas.openxmlformats.org/officeDocument/2006/relationships/customXml" Target="../ink/ink718.xml"/><Relationship Id="rId74" Type="http://schemas.openxmlformats.org/officeDocument/2006/relationships/customXml" Target="../ink/ink726.xml"/><Relationship Id="rId79" Type="http://schemas.openxmlformats.org/officeDocument/2006/relationships/image" Target="../media/image427.png"/><Relationship Id="rId102" Type="http://schemas.openxmlformats.org/officeDocument/2006/relationships/customXml" Target="../ink/ink740.xml"/><Relationship Id="rId123" Type="http://schemas.openxmlformats.org/officeDocument/2006/relationships/customXml" Target="../ink/ink751.xml"/><Relationship Id="rId128" Type="http://schemas.openxmlformats.org/officeDocument/2006/relationships/image" Target="../media/image386.png"/><Relationship Id="rId144" Type="http://schemas.openxmlformats.org/officeDocument/2006/relationships/image" Target="../media/image444.png"/><Relationship Id="rId149" Type="http://schemas.openxmlformats.org/officeDocument/2006/relationships/customXml" Target="../ink/ink764.xml"/><Relationship Id="rId5" Type="http://schemas.openxmlformats.org/officeDocument/2006/relationships/image" Target="../media/image389.png"/><Relationship Id="rId90" Type="http://schemas.openxmlformats.org/officeDocument/2006/relationships/customXml" Target="../ink/ink734.xml"/><Relationship Id="rId95" Type="http://schemas.openxmlformats.org/officeDocument/2006/relationships/image" Target="../media/image435.png"/><Relationship Id="rId160" Type="http://schemas.openxmlformats.org/officeDocument/2006/relationships/image" Target="../media/image452.png"/><Relationship Id="rId165" Type="http://schemas.openxmlformats.org/officeDocument/2006/relationships/customXml" Target="../ink/ink772.xml"/><Relationship Id="rId22" Type="http://schemas.openxmlformats.org/officeDocument/2006/relationships/customXml" Target="../ink/ink700.xml"/><Relationship Id="rId27" Type="http://schemas.openxmlformats.org/officeDocument/2006/relationships/image" Target="../media/image401.png"/><Relationship Id="rId43" Type="http://schemas.openxmlformats.org/officeDocument/2006/relationships/image" Target="../media/image409.png"/><Relationship Id="rId48" Type="http://schemas.openxmlformats.org/officeDocument/2006/relationships/customXml" Target="../ink/ink713.xml"/><Relationship Id="rId64" Type="http://schemas.openxmlformats.org/officeDocument/2006/relationships/customXml" Target="../ink/ink721.xml"/><Relationship Id="rId69" Type="http://schemas.openxmlformats.org/officeDocument/2006/relationships/image" Target="../media/image422.png"/><Relationship Id="rId113" Type="http://schemas.openxmlformats.org/officeDocument/2006/relationships/customXml" Target="../ink/ink746.xml"/><Relationship Id="rId118" Type="http://schemas.openxmlformats.org/officeDocument/2006/relationships/image" Target="../media/image380.png"/><Relationship Id="rId134" Type="http://schemas.openxmlformats.org/officeDocument/2006/relationships/image" Target="../media/image439.png"/><Relationship Id="rId139" Type="http://schemas.openxmlformats.org/officeDocument/2006/relationships/customXml" Target="../ink/ink759.xml"/><Relationship Id="rId80" Type="http://schemas.openxmlformats.org/officeDocument/2006/relationships/customXml" Target="../ink/ink729.xml"/><Relationship Id="rId85" Type="http://schemas.openxmlformats.org/officeDocument/2006/relationships/image" Target="../media/image430.png"/><Relationship Id="rId150" Type="http://schemas.openxmlformats.org/officeDocument/2006/relationships/image" Target="../media/image447.png"/><Relationship Id="rId155" Type="http://schemas.openxmlformats.org/officeDocument/2006/relationships/customXml" Target="../ink/ink767.xml"/><Relationship Id="rId171" Type="http://schemas.openxmlformats.org/officeDocument/2006/relationships/customXml" Target="../ink/ink775.xml"/><Relationship Id="rId176" Type="http://schemas.openxmlformats.org/officeDocument/2006/relationships/image" Target="../media/image460.png"/><Relationship Id="rId12" Type="http://schemas.openxmlformats.org/officeDocument/2006/relationships/customXml" Target="../ink/ink695.xml"/><Relationship Id="rId17" Type="http://schemas.openxmlformats.org/officeDocument/2006/relationships/image" Target="../media/image395.png"/><Relationship Id="rId33" Type="http://schemas.openxmlformats.org/officeDocument/2006/relationships/image" Target="../media/image404.png"/><Relationship Id="rId38" Type="http://schemas.openxmlformats.org/officeDocument/2006/relationships/customXml" Target="../ink/ink708.xml"/><Relationship Id="rId59" Type="http://schemas.openxmlformats.org/officeDocument/2006/relationships/image" Target="../media/image417.png"/><Relationship Id="rId103" Type="http://schemas.openxmlformats.org/officeDocument/2006/relationships/customXml" Target="../ink/ink741.xml"/><Relationship Id="rId108" Type="http://schemas.openxmlformats.org/officeDocument/2006/relationships/image" Target="../media/image375.png"/><Relationship Id="rId124" Type="http://schemas.openxmlformats.org/officeDocument/2006/relationships/image" Target="../media/image384.png"/><Relationship Id="rId129" Type="http://schemas.openxmlformats.org/officeDocument/2006/relationships/customXml" Target="../ink/ink754.xml"/><Relationship Id="rId54" Type="http://schemas.openxmlformats.org/officeDocument/2006/relationships/customXml" Target="../ink/ink716.xml"/><Relationship Id="rId70" Type="http://schemas.openxmlformats.org/officeDocument/2006/relationships/customXml" Target="../ink/ink724.xml"/><Relationship Id="rId75" Type="http://schemas.openxmlformats.org/officeDocument/2006/relationships/image" Target="../media/image425.png"/><Relationship Id="rId91" Type="http://schemas.openxmlformats.org/officeDocument/2006/relationships/image" Target="../media/image433.png"/><Relationship Id="rId96" Type="http://schemas.openxmlformats.org/officeDocument/2006/relationships/customXml" Target="../ink/ink737.xml"/><Relationship Id="rId140" Type="http://schemas.openxmlformats.org/officeDocument/2006/relationships/image" Target="../media/image442.png"/><Relationship Id="rId145" Type="http://schemas.openxmlformats.org/officeDocument/2006/relationships/customXml" Target="../ink/ink762.xml"/><Relationship Id="rId161" Type="http://schemas.openxmlformats.org/officeDocument/2006/relationships/customXml" Target="../ink/ink770.xml"/><Relationship Id="rId166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2.xml"/><Relationship Id="rId23" Type="http://schemas.openxmlformats.org/officeDocument/2006/relationships/image" Target="../media/image399.png"/><Relationship Id="rId28" Type="http://schemas.openxmlformats.org/officeDocument/2006/relationships/customXml" Target="../ink/ink703.xml"/><Relationship Id="rId49" Type="http://schemas.openxmlformats.org/officeDocument/2006/relationships/image" Target="../media/image412.png"/><Relationship Id="rId114" Type="http://schemas.openxmlformats.org/officeDocument/2006/relationships/image" Target="../media/image378.png"/><Relationship Id="rId119" Type="http://schemas.openxmlformats.org/officeDocument/2006/relationships/customXml" Target="../ink/ink749.xml"/><Relationship Id="rId10" Type="http://schemas.openxmlformats.org/officeDocument/2006/relationships/customXml" Target="../ink/ink694.xml"/><Relationship Id="rId31" Type="http://schemas.openxmlformats.org/officeDocument/2006/relationships/image" Target="../media/image403.png"/><Relationship Id="rId44" Type="http://schemas.openxmlformats.org/officeDocument/2006/relationships/customXml" Target="../ink/ink711.xml"/><Relationship Id="rId52" Type="http://schemas.openxmlformats.org/officeDocument/2006/relationships/customXml" Target="../ink/ink715.xml"/><Relationship Id="rId60" Type="http://schemas.openxmlformats.org/officeDocument/2006/relationships/customXml" Target="../ink/ink719.xml"/><Relationship Id="rId65" Type="http://schemas.openxmlformats.org/officeDocument/2006/relationships/image" Target="../media/image420.png"/><Relationship Id="rId73" Type="http://schemas.openxmlformats.org/officeDocument/2006/relationships/image" Target="../media/image424.png"/><Relationship Id="rId78" Type="http://schemas.openxmlformats.org/officeDocument/2006/relationships/customXml" Target="../ink/ink728.xml"/><Relationship Id="rId81" Type="http://schemas.openxmlformats.org/officeDocument/2006/relationships/image" Target="../media/image428.png"/><Relationship Id="rId86" Type="http://schemas.openxmlformats.org/officeDocument/2006/relationships/customXml" Target="../ink/ink732.xml"/><Relationship Id="rId94" Type="http://schemas.openxmlformats.org/officeDocument/2006/relationships/customXml" Target="../ink/ink736.xml"/><Relationship Id="rId99" Type="http://schemas.openxmlformats.org/officeDocument/2006/relationships/image" Target="../media/image373.png"/><Relationship Id="rId101" Type="http://schemas.openxmlformats.org/officeDocument/2006/relationships/image" Target="../media/image437.png"/><Relationship Id="rId122" Type="http://schemas.openxmlformats.org/officeDocument/2006/relationships/image" Target="../media/image382.png"/><Relationship Id="rId130" Type="http://schemas.openxmlformats.org/officeDocument/2006/relationships/image" Target="../media/image387.png"/><Relationship Id="rId135" Type="http://schemas.openxmlformats.org/officeDocument/2006/relationships/customXml" Target="../ink/ink757.xml"/><Relationship Id="rId143" Type="http://schemas.openxmlformats.org/officeDocument/2006/relationships/customXml" Target="../ink/ink761.xml"/><Relationship Id="rId148" Type="http://schemas.openxmlformats.org/officeDocument/2006/relationships/image" Target="../media/image446.png"/><Relationship Id="rId151" Type="http://schemas.openxmlformats.org/officeDocument/2006/relationships/customXml" Target="../ink/ink765.xml"/><Relationship Id="rId156" Type="http://schemas.openxmlformats.org/officeDocument/2006/relationships/image" Target="../media/image450.png"/><Relationship Id="rId164" Type="http://schemas.openxmlformats.org/officeDocument/2006/relationships/image" Target="../media/image454.png"/><Relationship Id="rId169" Type="http://schemas.openxmlformats.org/officeDocument/2006/relationships/customXml" Target="../ink/ink774.xml"/><Relationship Id="rId177" Type="http://schemas.openxmlformats.org/officeDocument/2006/relationships/customXml" Target="../ink/ink778.xml"/><Relationship Id="rId4" Type="http://schemas.openxmlformats.org/officeDocument/2006/relationships/customXml" Target="../ink/ink691.xml"/><Relationship Id="rId9" Type="http://schemas.openxmlformats.org/officeDocument/2006/relationships/image" Target="../media/image391.png"/><Relationship Id="rId172" Type="http://schemas.openxmlformats.org/officeDocument/2006/relationships/image" Target="../media/image458.png"/><Relationship Id="rId180" Type="http://schemas.openxmlformats.org/officeDocument/2006/relationships/image" Target="../media/image462.png"/><Relationship Id="rId13" Type="http://schemas.openxmlformats.org/officeDocument/2006/relationships/image" Target="../media/image393.png"/><Relationship Id="rId18" Type="http://schemas.openxmlformats.org/officeDocument/2006/relationships/customXml" Target="../ink/ink698.xml"/><Relationship Id="rId39" Type="http://schemas.openxmlformats.org/officeDocument/2006/relationships/image" Target="../media/image407.png"/><Relationship Id="rId109" Type="http://schemas.openxmlformats.org/officeDocument/2006/relationships/customXml" Target="../ink/ink744.xml"/><Relationship Id="rId34" Type="http://schemas.openxmlformats.org/officeDocument/2006/relationships/customXml" Target="../ink/ink706.xml"/><Relationship Id="rId50" Type="http://schemas.openxmlformats.org/officeDocument/2006/relationships/customXml" Target="../ink/ink714.xml"/><Relationship Id="rId55" Type="http://schemas.openxmlformats.org/officeDocument/2006/relationships/image" Target="../media/image415.png"/><Relationship Id="rId76" Type="http://schemas.openxmlformats.org/officeDocument/2006/relationships/customXml" Target="../ink/ink727.xml"/><Relationship Id="rId97" Type="http://schemas.openxmlformats.org/officeDocument/2006/relationships/image" Target="../media/image436.png"/><Relationship Id="rId104" Type="http://schemas.openxmlformats.org/officeDocument/2006/relationships/image" Target="../media/image438.png"/><Relationship Id="rId120" Type="http://schemas.openxmlformats.org/officeDocument/2006/relationships/image" Target="../media/image381.png"/><Relationship Id="rId125" Type="http://schemas.openxmlformats.org/officeDocument/2006/relationships/customXml" Target="../ink/ink752.xml"/><Relationship Id="rId141" Type="http://schemas.openxmlformats.org/officeDocument/2006/relationships/customXml" Target="../ink/ink760.xml"/><Relationship Id="rId146" Type="http://schemas.openxmlformats.org/officeDocument/2006/relationships/image" Target="../media/image445.png"/><Relationship Id="rId167" Type="http://schemas.openxmlformats.org/officeDocument/2006/relationships/customXml" Target="../ink/ink773.xml"/><Relationship Id="rId7" Type="http://schemas.openxmlformats.org/officeDocument/2006/relationships/image" Target="../media/image390.png"/><Relationship Id="rId71" Type="http://schemas.openxmlformats.org/officeDocument/2006/relationships/image" Target="../media/image423.png"/><Relationship Id="rId92" Type="http://schemas.openxmlformats.org/officeDocument/2006/relationships/customXml" Target="../ink/ink735.xml"/><Relationship Id="rId162" Type="http://schemas.openxmlformats.org/officeDocument/2006/relationships/image" Target="../media/image453.png"/><Relationship Id="rId2" Type="http://schemas.openxmlformats.org/officeDocument/2006/relationships/notesSlide" Target="../notesSlides/notesSlide14.xml"/><Relationship Id="rId29" Type="http://schemas.openxmlformats.org/officeDocument/2006/relationships/image" Target="../media/image402.png"/><Relationship Id="rId24" Type="http://schemas.openxmlformats.org/officeDocument/2006/relationships/customXml" Target="../ink/ink701.xml"/><Relationship Id="rId40" Type="http://schemas.openxmlformats.org/officeDocument/2006/relationships/customXml" Target="../ink/ink709.xml"/><Relationship Id="rId45" Type="http://schemas.openxmlformats.org/officeDocument/2006/relationships/image" Target="../media/image410.png"/><Relationship Id="rId66" Type="http://schemas.openxmlformats.org/officeDocument/2006/relationships/customXml" Target="../ink/ink722.xml"/><Relationship Id="rId87" Type="http://schemas.openxmlformats.org/officeDocument/2006/relationships/image" Target="../media/image431.png"/><Relationship Id="rId110" Type="http://schemas.openxmlformats.org/officeDocument/2006/relationships/image" Target="../media/image376.png"/><Relationship Id="rId115" Type="http://schemas.openxmlformats.org/officeDocument/2006/relationships/customXml" Target="../ink/ink747.xml"/><Relationship Id="rId131" Type="http://schemas.openxmlformats.org/officeDocument/2006/relationships/customXml" Target="../ink/ink755.xml"/><Relationship Id="rId136" Type="http://schemas.openxmlformats.org/officeDocument/2006/relationships/image" Target="../media/image440.png"/><Relationship Id="rId157" Type="http://schemas.openxmlformats.org/officeDocument/2006/relationships/customXml" Target="../ink/ink768.xml"/><Relationship Id="rId178" Type="http://schemas.openxmlformats.org/officeDocument/2006/relationships/image" Target="../media/image461.png"/><Relationship Id="rId61" Type="http://schemas.openxmlformats.org/officeDocument/2006/relationships/image" Target="../media/image418.png"/><Relationship Id="rId82" Type="http://schemas.openxmlformats.org/officeDocument/2006/relationships/customXml" Target="../ink/ink730.xml"/><Relationship Id="rId152" Type="http://schemas.openxmlformats.org/officeDocument/2006/relationships/image" Target="../media/image448.png"/><Relationship Id="rId173" Type="http://schemas.openxmlformats.org/officeDocument/2006/relationships/customXml" Target="../ink/ink776.xml"/><Relationship Id="rId19" Type="http://schemas.openxmlformats.org/officeDocument/2006/relationships/image" Target="../media/image396.png"/><Relationship Id="rId14" Type="http://schemas.openxmlformats.org/officeDocument/2006/relationships/customXml" Target="../ink/ink696.xml"/><Relationship Id="rId30" Type="http://schemas.openxmlformats.org/officeDocument/2006/relationships/customXml" Target="../ink/ink704.xml"/><Relationship Id="rId35" Type="http://schemas.openxmlformats.org/officeDocument/2006/relationships/image" Target="../media/image405.png"/><Relationship Id="rId56" Type="http://schemas.openxmlformats.org/officeDocument/2006/relationships/customXml" Target="../ink/ink717.xml"/><Relationship Id="rId77" Type="http://schemas.openxmlformats.org/officeDocument/2006/relationships/image" Target="../media/image426.png"/><Relationship Id="rId100" Type="http://schemas.openxmlformats.org/officeDocument/2006/relationships/customXml" Target="../ink/ink739.xml"/><Relationship Id="rId105" Type="http://schemas.openxmlformats.org/officeDocument/2006/relationships/customXml" Target="../ink/ink742.xml"/><Relationship Id="rId126" Type="http://schemas.openxmlformats.org/officeDocument/2006/relationships/image" Target="../media/image385.png"/><Relationship Id="rId147" Type="http://schemas.openxmlformats.org/officeDocument/2006/relationships/customXml" Target="../ink/ink763.xml"/><Relationship Id="rId168" Type="http://schemas.openxmlformats.org/officeDocument/2006/relationships/image" Target="../media/image456.png"/><Relationship Id="rId8" Type="http://schemas.openxmlformats.org/officeDocument/2006/relationships/customXml" Target="../ink/ink693.xml"/><Relationship Id="rId51" Type="http://schemas.openxmlformats.org/officeDocument/2006/relationships/image" Target="../media/image413.png"/><Relationship Id="rId72" Type="http://schemas.openxmlformats.org/officeDocument/2006/relationships/customXml" Target="../ink/ink725.xml"/><Relationship Id="rId93" Type="http://schemas.openxmlformats.org/officeDocument/2006/relationships/image" Target="../media/image434.png"/><Relationship Id="rId98" Type="http://schemas.openxmlformats.org/officeDocument/2006/relationships/customXml" Target="../ink/ink738.xml"/><Relationship Id="rId121" Type="http://schemas.openxmlformats.org/officeDocument/2006/relationships/customXml" Target="../ink/ink750.xml"/><Relationship Id="rId142" Type="http://schemas.openxmlformats.org/officeDocument/2006/relationships/image" Target="../media/image443.png"/><Relationship Id="rId163" Type="http://schemas.openxmlformats.org/officeDocument/2006/relationships/customXml" Target="../ink/ink771.xml"/><Relationship Id="rId3" Type="http://schemas.openxmlformats.org/officeDocument/2006/relationships/image" Target="../media/image2.png"/><Relationship Id="rId25" Type="http://schemas.openxmlformats.org/officeDocument/2006/relationships/image" Target="../media/image400.png"/><Relationship Id="rId46" Type="http://schemas.openxmlformats.org/officeDocument/2006/relationships/customXml" Target="../ink/ink712.xml"/><Relationship Id="rId67" Type="http://schemas.openxmlformats.org/officeDocument/2006/relationships/image" Target="../media/image421.png"/><Relationship Id="rId116" Type="http://schemas.openxmlformats.org/officeDocument/2006/relationships/image" Target="../media/image379.png"/><Relationship Id="rId137" Type="http://schemas.openxmlformats.org/officeDocument/2006/relationships/customXml" Target="../ink/ink758.xml"/><Relationship Id="rId158" Type="http://schemas.openxmlformats.org/officeDocument/2006/relationships/image" Target="../media/image451.png"/><Relationship Id="rId20" Type="http://schemas.openxmlformats.org/officeDocument/2006/relationships/customXml" Target="../ink/ink699.xml"/><Relationship Id="rId41" Type="http://schemas.openxmlformats.org/officeDocument/2006/relationships/image" Target="../media/image408.png"/><Relationship Id="rId62" Type="http://schemas.openxmlformats.org/officeDocument/2006/relationships/customXml" Target="../ink/ink720.xml"/><Relationship Id="rId83" Type="http://schemas.openxmlformats.org/officeDocument/2006/relationships/image" Target="../media/image429.png"/><Relationship Id="rId88" Type="http://schemas.openxmlformats.org/officeDocument/2006/relationships/customXml" Target="../ink/ink733.xml"/><Relationship Id="rId111" Type="http://schemas.openxmlformats.org/officeDocument/2006/relationships/customXml" Target="../ink/ink745.xml"/><Relationship Id="rId132" Type="http://schemas.openxmlformats.org/officeDocument/2006/relationships/image" Target="../media/image388.png"/><Relationship Id="rId153" Type="http://schemas.openxmlformats.org/officeDocument/2006/relationships/customXml" Target="../ink/ink766.xml"/><Relationship Id="rId174" Type="http://schemas.openxmlformats.org/officeDocument/2006/relationships/image" Target="../media/image459.png"/><Relationship Id="rId179" Type="http://schemas.openxmlformats.org/officeDocument/2006/relationships/customXml" Target="../ink/ink779.xml"/><Relationship Id="rId15" Type="http://schemas.openxmlformats.org/officeDocument/2006/relationships/image" Target="../media/image394.png"/><Relationship Id="rId36" Type="http://schemas.openxmlformats.org/officeDocument/2006/relationships/customXml" Target="../ink/ink707.xml"/><Relationship Id="rId57" Type="http://schemas.openxmlformats.org/officeDocument/2006/relationships/image" Target="../media/image416.png"/><Relationship Id="rId106" Type="http://schemas.openxmlformats.org/officeDocument/2006/relationships/image" Target="../media/image374.png"/><Relationship Id="rId127" Type="http://schemas.openxmlformats.org/officeDocument/2006/relationships/customXml" Target="../ink/ink75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customXml" Target="../ink/ink78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customXml" Target="../ink/ink7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4.png"/><Relationship Id="rId4" Type="http://schemas.openxmlformats.org/officeDocument/2006/relationships/customXml" Target="../ink/ink78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6.xml"/><Relationship Id="rId3" Type="http://schemas.openxmlformats.org/officeDocument/2006/relationships/image" Target="../media/image463.png"/><Relationship Id="rId7" Type="http://schemas.openxmlformats.org/officeDocument/2006/relationships/image" Target="../media/image465.png"/><Relationship Id="rId2" Type="http://schemas.openxmlformats.org/officeDocument/2006/relationships/customXml" Target="../ink/ink7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5.xml"/><Relationship Id="rId11" Type="http://schemas.openxmlformats.org/officeDocument/2006/relationships/image" Target="../media/image467.png"/><Relationship Id="rId5" Type="http://schemas.openxmlformats.org/officeDocument/2006/relationships/image" Target="../media/image464.png"/><Relationship Id="rId10" Type="http://schemas.openxmlformats.org/officeDocument/2006/relationships/customXml" Target="../ink/ink787.xml"/><Relationship Id="rId4" Type="http://schemas.openxmlformats.org/officeDocument/2006/relationships/customXml" Target="../ink/ink784.xml"/><Relationship Id="rId9" Type="http://schemas.openxmlformats.org/officeDocument/2006/relationships/image" Target="../media/image4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1.xml"/><Relationship Id="rId3" Type="http://schemas.openxmlformats.org/officeDocument/2006/relationships/image" Target="../media/image463.png"/><Relationship Id="rId7" Type="http://schemas.openxmlformats.org/officeDocument/2006/relationships/image" Target="../media/image465.png"/><Relationship Id="rId2" Type="http://schemas.openxmlformats.org/officeDocument/2006/relationships/customXml" Target="../ink/ink7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0.xml"/><Relationship Id="rId11" Type="http://schemas.openxmlformats.org/officeDocument/2006/relationships/image" Target="../media/image467.png"/><Relationship Id="rId5" Type="http://schemas.openxmlformats.org/officeDocument/2006/relationships/image" Target="../media/image464.png"/><Relationship Id="rId10" Type="http://schemas.openxmlformats.org/officeDocument/2006/relationships/customXml" Target="../ink/ink792.xml"/><Relationship Id="rId4" Type="http://schemas.openxmlformats.org/officeDocument/2006/relationships/customXml" Target="../ink/ink789.xml"/><Relationship Id="rId9" Type="http://schemas.openxmlformats.org/officeDocument/2006/relationships/image" Target="../media/image46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801.xml"/><Relationship Id="rId26" Type="http://schemas.openxmlformats.org/officeDocument/2006/relationships/customXml" Target="../ink/ink805.xml"/><Relationship Id="rId39" Type="http://schemas.openxmlformats.org/officeDocument/2006/relationships/image" Target="../media/image487.png"/><Relationship Id="rId3" Type="http://schemas.openxmlformats.org/officeDocument/2006/relationships/image" Target="../media/image468.png"/><Relationship Id="rId21" Type="http://schemas.openxmlformats.org/officeDocument/2006/relationships/image" Target="../media/image478.png"/><Relationship Id="rId34" Type="http://schemas.openxmlformats.org/officeDocument/2006/relationships/customXml" Target="../ink/ink809.xml"/><Relationship Id="rId42" Type="http://schemas.openxmlformats.org/officeDocument/2006/relationships/customXml" Target="../ink/ink813.xml"/><Relationship Id="rId47" Type="http://schemas.openxmlformats.org/officeDocument/2006/relationships/image" Target="../media/image491.png"/><Relationship Id="rId7" Type="http://schemas.openxmlformats.org/officeDocument/2006/relationships/image" Target="../media/image470.png"/><Relationship Id="rId12" Type="http://schemas.openxmlformats.org/officeDocument/2006/relationships/customXml" Target="../ink/ink798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811.xml"/><Relationship Id="rId46" Type="http://schemas.openxmlformats.org/officeDocument/2006/relationships/customXml" Target="../ink/ink815.xml"/><Relationship Id="rId2" Type="http://schemas.openxmlformats.org/officeDocument/2006/relationships/customXml" Target="../ink/ink793.xml"/><Relationship Id="rId16" Type="http://schemas.openxmlformats.org/officeDocument/2006/relationships/customXml" Target="../ink/ink800.xml"/><Relationship Id="rId20" Type="http://schemas.openxmlformats.org/officeDocument/2006/relationships/customXml" Target="../ink/ink802.xml"/><Relationship Id="rId29" Type="http://schemas.openxmlformats.org/officeDocument/2006/relationships/image" Target="../media/image482.png"/><Relationship Id="rId41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5.xml"/><Relationship Id="rId11" Type="http://schemas.openxmlformats.org/officeDocument/2006/relationships/image" Target="../media/image472.png"/><Relationship Id="rId24" Type="http://schemas.openxmlformats.org/officeDocument/2006/relationships/customXml" Target="../ink/ink804.xml"/><Relationship Id="rId32" Type="http://schemas.openxmlformats.org/officeDocument/2006/relationships/customXml" Target="../ink/ink808.xml"/><Relationship Id="rId37" Type="http://schemas.openxmlformats.org/officeDocument/2006/relationships/image" Target="../media/image486.png"/><Relationship Id="rId40" Type="http://schemas.openxmlformats.org/officeDocument/2006/relationships/customXml" Target="../ink/ink812.xml"/><Relationship Id="rId45" Type="http://schemas.openxmlformats.org/officeDocument/2006/relationships/image" Target="../media/image490.png"/><Relationship Id="rId5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806.xml"/><Relationship Id="rId36" Type="http://schemas.openxmlformats.org/officeDocument/2006/relationships/customXml" Target="../ink/ink810.xml"/><Relationship Id="rId49" Type="http://schemas.openxmlformats.org/officeDocument/2006/relationships/image" Target="../media/image492.png"/><Relationship Id="rId10" Type="http://schemas.openxmlformats.org/officeDocument/2006/relationships/customXml" Target="../ink/ink797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814.xml"/><Relationship Id="rId4" Type="http://schemas.openxmlformats.org/officeDocument/2006/relationships/customXml" Target="../ink/ink794.xml"/><Relationship Id="rId9" Type="http://schemas.openxmlformats.org/officeDocument/2006/relationships/image" Target="../media/image471.png"/><Relationship Id="rId14" Type="http://schemas.openxmlformats.org/officeDocument/2006/relationships/customXml" Target="../ink/ink799.xml"/><Relationship Id="rId22" Type="http://schemas.openxmlformats.org/officeDocument/2006/relationships/customXml" Target="../ink/ink803.xml"/><Relationship Id="rId27" Type="http://schemas.openxmlformats.org/officeDocument/2006/relationships/image" Target="../media/image481.png"/><Relationship Id="rId30" Type="http://schemas.openxmlformats.org/officeDocument/2006/relationships/customXml" Target="../ink/ink807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816.xml"/><Relationship Id="rId8" Type="http://schemas.openxmlformats.org/officeDocument/2006/relationships/customXml" Target="../ink/ink796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825.xml"/><Relationship Id="rId26" Type="http://schemas.openxmlformats.org/officeDocument/2006/relationships/customXml" Target="../ink/ink829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833.xml"/><Relationship Id="rId42" Type="http://schemas.openxmlformats.org/officeDocument/2006/relationships/customXml" Target="../ink/ink837.xml"/><Relationship Id="rId47" Type="http://schemas.openxmlformats.org/officeDocument/2006/relationships/image" Target="../media/image491.png"/><Relationship Id="rId50" Type="http://schemas.openxmlformats.org/officeDocument/2006/relationships/customXml" Target="../ink/ink841.xml"/><Relationship Id="rId55" Type="http://schemas.openxmlformats.org/officeDocument/2006/relationships/image" Target="../media/image495.png"/><Relationship Id="rId63" Type="http://schemas.openxmlformats.org/officeDocument/2006/relationships/image" Target="../media/image499.png"/><Relationship Id="rId68" Type="http://schemas.openxmlformats.org/officeDocument/2006/relationships/customXml" Target="../ink/ink850.xml"/><Relationship Id="rId76" Type="http://schemas.openxmlformats.org/officeDocument/2006/relationships/customXml" Target="../ink/ink852.xml"/><Relationship Id="rId7" Type="http://schemas.openxmlformats.org/officeDocument/2006/relationships/image" Target="../media/image470.png"/><Relationship Id="rId71" Type="http://schemas.openxmlformats.org/officeDocument/2006/relationships/image" Target="../media/image503.png"/><Relationship Id="rId2" Type="http://schemas.openxmlformats.org/officeDocument/2006/relationships/customXml" Target="../ink/ink817.xml"/><Relationship Id="rId16" Type="http://schemas.openxmlformats.org/officeDocument/2006/relationships/customXml" Target="../ink/ink824.xml"/><Relationship Id="rId29" Type="http://schemas.openxmlformats.org/officeDocument/2006/relationships/image" Target="../media/image482.png"/><Relationship Id="rId11" Type="http://schemas.openxmlformats.org/officeDocument/2006/relationships/image" Target="../media/image472.png"/><Relationship Id="rId24" Type="http://schemas.openxmlformats.org/officeDocument/2006/relationships/customXml" Target="../ink/ink828.xml"/><Relationship Id="rId32" Type="http://schemas.openxmlformats.org/officeDocument/2006/relationships/customXml" Target="../ink/ink832.xml"/><Relationship Id="rId37" Type="http://schemas.openxmlformats.org/officeDocument/2006/relationships/image" Target="../media/image486.png"/><Relationship Id="rId40" Type="http://schemas.openxmlformats.org/officeDocument/2006/relationships/customXml" Target="../ink/ink836.xml"/><Relationship Id="rId45" Type="http://schemas.openxmlformats.org/officeDocument/2006/relationships/image" Target="../media/image490.png"/><Relationship Id="rId53" Type="http://schemas.openxmlformats.org/officeDocument/2006/relationships/image" Target="../media/image494.png"/><Relationship Id="rId58" Type="http://schemas.openxmlformats.org/officeDocument/2006/relationships/customXml" Target="../ink/ink845.xml"/><Relationship Id="rId66" Type="http://schemas.openxmlformats.org/officeDocument/2006/relationships/customXml" Target="../ink/ink849.xml"/><Relationship Id="rId74" Type="http://schemas.openxmlformats.org/officeDocument/2006/relationships/image" Target="../media/image506.png"/><Relationship Id="rId5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830.xml"/><Relationship Id="rId36" Type="http://schemas.openxmlformats.org/officeDocument/2006/relationships/customXml" Target="../ink/ink834.xml"/><Relationship Id="rId49" Type="http://schemas.openxmlformats.org/officeDocument/2006/relationships/image" Target="../media/image492.png"/><Relationship Id="rId57" Type="http://schemas.openxmlformats.org/officeDocument/2006/relationships/image" Target="../media/image496.png"/><Relationship Id="rId61" Type="http://schemas.openxmlformats.org/officeDocument/2006/relationships/image" Target="../media/image498.png"/><Relationship Id="rId10" Type="http://schemas.openxmlformats.org/officeDocument/2006/relationships/customXml" Target="../ink/ink821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838.xml"/><Relationship Id="rId52" Type="http://schemas.openxmlformats.org/officeDocument/2006/relationships/customXml" Target="../ink/ink842.xml"/><Relationship Id="rId60" Type="http://schemas.openxmlformats.org/officeDocument/2006/relationships/customXml" Target="../ink/ink846.xml"/><Relationship Id="rId65" Type="http://schemas.openxmlformats.org/officeDocument/2006/relationships/image" Target="../media/image500.png"/><Relationship Id="rId73" Type="http://schemas.openxmlformats.org/officeDocument/2006/relationships/image" Target="../media/image505.png"/><Relationship Id="rId4" Type="http://schemas.openxmlformats.org/officeDocument/2006/relationships/customXml" Target="../ink/ink818.xml"/><Relationship Id="rId9" Type="http://schemas.openxmlformats.org/officeDocument/2006/relationships/image" Target="../media/image471.png"/><Relationship Id="rId14" Type="http://schemas.openxmlformats.org/officeDocument/2006/relationships/customXml" Target="../ink/ink823.xml"/><Relationship Id="rId22" Type="http://schemas.openxmlformats.org/officeDocument/2006/relationships/customXml" Target="../ink/ink827.xml"/><Relationship Id="rId27" Type="http://schemas.openxmlformats.org/officeDocument/2006/relationships/image" Target="../media/image481.png"/><Relationship Id="rId30" Type="http://schemas.openxmlformats.org/officeDocument/2006/relationships/customXml" Target="../ink/ink831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840.xml"/><Relationship Id="rId56" Type="http://schemas.openxmlformats.org/officeDocument/2006/relationships/customXml" Target="../ink/ink844.xml"/><Relationship Id="rId64" Type="http://schemas.openxmlformats.org/officeDocument/2006/relationships/customXml" Target="../ink/ink848.xml"/><Relationship Id="rId69" Type="http://schemas.openxmlformats.org/officeDocument/2006/relationships/image" Target="../media/image502.png"/><Relationship Id="rId77" Type="http://schemas.openxmlformats.org/officeDocument/2006/relationships/image" Target="../media/image508.png"/><Relationship Id="rId8" Type="http://schemas.openxmlformats.org/officeDocument/2006/relationships/customXml" Target="../ink/ink820.xml"/><Relationship Id="rId51" Type="http://schemas.openxmlformats.org/officeDocument/2006/relationships/image" Target="../media/image493.png"/><Relationship Id="rId72" Type="http://schemas.openxmlformats.org/officeDocument/2006/relationships/image" Target="../media/image504.png"/><Relationship Id="rId3" Type="http://schemas.openxmlformats.org/officeDocument/2006/relationships/image" Target="../media/image468.png"/><Relationship Id="rId12" Type="http://schemas.openxmlformats.org/officeDocument/2006/relationships/customXml" Target="../ink/ink822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835.xml"/><Relationship Id="rId46" Type="http://schemas.openxmlformats.org/officeDocument/2006/relationships/customXml" Target="../ink/ink839.xml"/><Relationship Id="rId59" Type="http://schemas.openxmlformats.org/officeDocument/2006/relationships/image" Target="../media/image497.png"/><Relationship Id="rId67" Type="http://schemas.openxmlformats.org/officeDocument/2006/relationships/image" Target="../media/image501.png"/><Relationship Id="rId20" Type="http://schemas.openxmlformats.org/officeDocument/2006/relationships/customXml" Target="../ink/ink826.xml"/><Relationship Id="rId41" Type="http://schemas.openxmlformats.org/officeDocument/2006/relationships/image" Target="../media/image488.png"/><Relationship Id="rId54" Type="http://schemas.openxmlformats.org/officeDocument/2006/relationships/customXml" Target="../ink/ink843.xml"/><Relationship Id="rId62" Type="http://schemas.openxmlformats.org/officeDocument/2006/relationships/customXml" Target="../ink/ink847.xml"/><Relationship Id="rId70" Type="http://schemas.openxmlformats.org/officeDocument/2006/relationships/customXml" Target="../ink/ink851.xml"/><Relationship Id="rId75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19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861.xml"/><Relationship Id="rId26" Type="http://schemas.openxmlformats.org/officeDocument/2006/relationships/customXml" Target="../ink/ink865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869.xml"/><Relationship Id="rId42" Type="http://schemas.openxmlformats.org/officeDocument/2006/relationships/customXml" Target="../ink/ink873.xml"/><Relationship Id="rId47" Type="http://schemas.openxmlformats.org/officeDocument/2006/relationships/image" Target="../media/image491.png"/><Relationship Id="rId50" Type="http://schemas.openxmlformats.org/officeDocument/2006/relationships/customXml" Target="../ink/ink877.xml"/><Relationship Id="rId55" Type="http://schemas.openxmlformats.org/officeDocument/2006/relationships/image" Target="../media/image497.png"/><Relationship Id="rId63" Type="http://schemas.openxmlformats.org/officeDocument/2006/relationships/image" Target="../media/image501.png"/><Relationship Id="rId68" Type="http://schemas.openxmlformats.org/officeDocument/2006/relationships/customXml" Target="../ink/ink886.xml"/><Relationship Id="rId7" Type="http://schemas.openxmlformats.org/officeDocument/2006/relationships/image" Target="../media/image470.png"/><Relationship Id="rId71" Type="http://schemas.openxmlformats.org/officeDocument/2006/relationships/image" Target="../media/image509.png"/><Relationship Id="rId2" Type="http://schemas.openxmlformats.org/officeDocument/2006/relationships/customXml" Target="../ink/ink853.xml"/><Relationship Id="rId16" Type="http://schemas.openxmlformats.org/officeDocument/2006/relationships/customXml" Target="../ink/ink860.xml"/><Relationship Id="rId29" Type="http://schemas.openxmlformats.org/officeDocument/2006/relationships/image" Target="../media/image48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5.xml"/><Relationship Id="rId11" Type="http://schemas.openxmlformats.org/officeDocument/2006/relationships/image" Target="../media/image472.png"/><Relationship Id="rId24" Type="http://schemas.openxmlformats.org/officeDocument/2006/relationships/customXml" Target="../ink/ink864.xml"/><Relationship Id="rId32" Type="http://schemas.openxmlformats.org/officeDocument/2006/relationships/customXml" Target="../ink/ink868.xml"/><Relationship Id="rId37" Type="http://schemas.openxmlformats.org/officeDocument/2006/relationships/image" Target="../media/image486.png"/><Relationship Id="rId40" Type="http://schemas.openxmlformats.org/officeDocument/2006/relationships/customXml" Target="../ink/ink872.xml"/><Relationship Id="rId45" Type="http://schemas.openxmlformats.org/officeDocument/2006/relationships/image" Target="../media/image490.png"/><Relationship Id="rId53" Type="http://schemas.openxmlformats.org/officeDocument/2006/relationships/image" Target="../media/image496.png"/><Relationship Id="rId58" Type="http://schemas.openxmlformats.org/officeDocument/2006/relationships/customXml" Target="../ink/ink881.xml"/><Relationship Id="rId66" Type="http://schemas.openxmlformats.org/officeDocument/2006/relationships/customXml" Target="../ink/ink885.xml"/><Relationship Id="rId5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866.xml"/><Relationship Id="rId36" Type="http://schemas.openxmlformats.org/officeDocument/2006/relationships/customXml" Target="../ink/ink870.xml"/><Relationship Id="rId49" Type="http://schemas.openxmlformats.org/officeDocument/2006/relationships/image" Target="../media/image492.png"/><Relationship Id="rId57" Type="http://schemas.openxmlformats.org/officeDocument/2006/relationships/image" Target="../media/image498.png"/><Relationship Id="rId61" Type="http://schemas.openxmlformats.org/officeDocument/2006/relationships/image" Target="../media/image500.png"/><Relationship Id="rId10" Type="http://schemas.openxmlformats.org/officeDocument/2006/relationships/customXml" Target="../ink/ink857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874.xml"/><Relationship Id="rId52" Type="http://schemas.openxmlformats.org/officeDocument/2006/relationships/customXml" Target="../ink/ink878.xml"/><Relationship Id="rId60" Type="http://schemas.openxmlformats.org/officeDocument/2006/relationships/customXml" Target="../ink/ink882.xml"/><Relationship Id="rId65" Type="http://schemas.openxmlformats.org/officeDocument/2006/relationships/image" Target="../media/image502.png"/><Relationship Id="rId4" Type="http://schemas.openxmlformats.org/officeDocument/2006/relationships/customXml" Target="../ink/ink854.xml"/><Relationship Id="rId9" Type="http://schemas.openxmlformats.org/officeDocument/2006/relationships/image" Target="../media/image471.png"/><Relationship Id="rId14" Type="http://schemas.openxmlformats.org/officeDocument/2006/relationships/customXml" Target="../ink/ink859.xml"/><Relationship Id="rId22" Type="http://schemas.openxmlformats.org/officeDocument/2006/relationships/customXml" Target="../ink/ink863.xml"/><Relationship Id="rId27" Type="http://schemas.openxmlformats.org/officeDocument/2006/relationships/image" Target="../media/image481.png"/><Relationship Id="rId30" Type="http://schemas.openxmlformats.org/officeDocument/2006/relationships/customXml" Target="../ink/ink867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876.xml"/><Relationship Id="rId56" Type="http://schemas.openxmlformats.org/officeDocument/2006/relationships/customXml" Target="../ink/ink880.xml"/><Relationship Id="rId64" Type="http://schemas.openxmlformats.org/officeDocument/2006/relationships/customXml" Target="../ink/ink884.xml"/><Relationship Id="rId69" Type="http://schemas.openxmlformats.org/officeDocument/2006/relationships/image" Target="../media/image463.png"/><Relationship Id="rId8" Type="http://schemas.openxmlformats.org/officeDocument/2006/relationships/customXml" Target="../ink/ink856.xml"/><Relationship Id="rId51" Type="http://schemas.openxmlformats.org/officeDocument/2006/relationships/image" Target="../media/image493.png"/><Relationship Id="rId3" Type="http://schemas.openxmlformats.org/officeDocument/2006/relationships/image" Target="../media/image468.png"/><Relationship Id="rId12" Type="http://schemas.openxmlformats.org/officeDocument/2006/relationships/customXml" Target="../ink/ink858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871.xml"/><Relationship Id="rId46" Type="http://schemas.openxmlformats.org/officeDocument/2006/relationships/customXml" Target="../ink/ink875.xml"/><Relationship Id="rId59" Type="http://schemas.openxmlformats.org/officeDocument/2006/relationships/image" Target="../media/image499.png"/><Relationship Id="rId67" Type="http://schemas.openxmlformats.org/officeDocument/2006/relationships/image" Target="../media/image503.png"/><Relationship Id="rId20" Type="http://schemas.openxmlformats.org/officeDocument/2006/relationships/customXml" Target="../ink/ink862.xml"/><Relationship Id="rId41" Type="http://schemas.openxmlformats.org/officeDocument/2006/relationships/image" Target="../media/image488.png"/><Relationship Id="rId54" Type="http://schemas.openxmlformats.org/officeDocument/2006/relationships/customXml" Target="../ink/ink879.xml"/><Relationship Id="rId62" Type="http://schemas.openxmlformats.org/officeDocument/2006/relationships/customXml" Target="../ink/ink883.xml"/><Relationship Id="rId70" Type="http://schemas.openxmlformats.org/officeDocument/2006/relationships/customXml" Target="../ink/ink88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896.xml"/><Relationship Id="rId26" Type="http://schemas.openxmlformats.org/officeDocument/2006/relationships/customXml" Target="../ink/ink900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904.xml"/><Relationship Id="rId42" Type="http://schemas.openxmlformats.org/officeDocument/2006/relationships/customXml" Target="../ink/ink908.xml"/><Relationship Id="rId47" Type="http://schemas.openxmlformats.org/officeDocument/2006/relationships/image" Target="../media/image491.png"/><Relationship Id="rId50" Type="http://schemas.openxmlformats.org/officeDocument/2006/relationships/customXml" Target="../ink/ink912.xml"/><Relationship Id="rId55" Type="http://schemas.openxmlformats.org/officeDocument/2006/relationships/image" Target="../media/image497.png"/><Relationship Id="rId63" Type="http://schemas.openxmlformats.org/officeDocument/2006/relationships/image" Target="../media/image501.png"/><Relationship Id="rId68" Type="http://schemas.openxmlformats.org/officeDocument/2006/relationships/customXml" Target="../ink/ink921.xml"/><Relationship Id="rId7" Type="http://schemas.openxmlformats.org/officeDocument/2006/relationships/image" Target="../media/image470.png"/><Relationship Id="rId71" Type="http://schemas.openxmlformats.org/officeDocument/2006/relationships/image" Target="../media/image509.png"/><Relationship Id="rId2" Type="http://schemas.openxmlformats.org/officeDocument/2006/relationships/customXml" Target="../ink/ink888.xml"/><Relationship Id="rId16" Type="http://schemas.openxmlformats.org/officeDocument/2006/relationships/customXml" Target="../ink/ink895.xml"/><Relationship Id="rId29" Type="http://schemas.openxmlformats.org/officeDocument/2006/relationships/image" Target="../media/image482.png"/><Relationship Id="rId11" Type="http://schemas.openxmlformats.org/officeDocument/2006/relationships/image" Target="../media/image472.png"/><Relationship Id="rId24" Type="http://schemas.openxmlformats.org/officeDocument/2006/relationships/customXml" Target="../ink/ink899.xml"/><Relationship Id="rId32" Type="http://schemas.openxmlformats.org/officeDocument/2006/relationships/customXml" Target="../ink/ink903.xml"/><Relationship Id="rId37" Type="http://schemas.openxmlformats.org/officeDocument/2006/relationships/image" Target="../media/image486.png"/><Relationship Id="rId40" Type="http://schemas.openxmlformats.org/officeDocument/2006/relationships/customXml" Target="../ink/ink907.xml"/><Relationship Id="rId45" Type="http://schemas.openxmlformats.org/officeDocument/2006/relationships/image" Target="../media/image490.png"/><Relationship Id="rId53" Type="http://schemas.openxmlformats.org/officeDocument/2006/relationships/image" Target="../media/image496.png"/><Relationship Id="rId58" Type="http://schemas.openxmlformats.org/officeDocument/2006/relationships/customXml" Target="../ink/ink916.xml"/><Relationship Id="rId66" Type="http://schemas.openxmlformats.org/officeDocument/2006/relationships/customXml" Target="../ink/ink920.xml"/><Relationship Id="rId74" Type="http://schemas.openxmlformats.org/officeDocument/2006/relationships/customXml" Target="../ink/ink924.xml"/><Relationship Id="rId5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901.xml"/><Relationship Id="rId36" Type="http://schemas.openxmlformats.org/officeDocument/2006/relationships/customXml" Target="../ink/ink905.xml"/><Relationship Id="rId49" Type="http://schemas.openxmlformats.org/officeDocument/2006/relationships/image" Target="../media/image492.png"/><Relationship Id="rId57" Type="http://schemas.openxmlformats.org/officeDocument/2006/relationships/image" Target="../media/image498.png"/><Relationship Id="rId61" Type="http://schemas.openxmlformats.org/officeDocument/2006/relationships/image" Target="../media/image500.png"/><Relationship Id="rId10" Type="http://schemas.openxmlformats.org/officeDocument/2006/relationships/customXml" Target="../ink/ink892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909.xml"/><Relationship Id="rId52" Type="http://schemas.openxmlformats.org/officeDocument/2006/relationships/customXml" Target="../ink/ink913.xml"/><Relationship Id="rId60" Type="http://schemas.openxmlformats.org/officeDocument/2006/relationships/customXml" Target="../ink/ink917.xml"/><Relationship Id="rId65" Type="http://schemas.openxmlformats.org/officeDocument/2006/relationships/image" Target="../media/image502.png"/><Relationship Id="rId73" Type="http://schemas.openxmlformats.org/officeDocument/2006/relationships/image" Target="../media/image510.png"/><Relationship Id="rId4" Type="http://schemas.openxmlformats.org/officeDocument/2006/relationships/customXml" Target="../ink/ink889.xml"/><Relationship Id="rId9" Type="http://schemas.openxmlformats.org/officeDocument/2006/relationships/image" Target="../media/image471.png"/><Relationship Id="rId14" Type="http://schemas.openxmlformats.org/officeDocument/2006/relationships/customXml" Target="../ink/ink894.xml"/><Relationship Id="rId22" Type="http://schemas.openxmlformats.org/officeDocument/2006/relationships/customXml" Target="../ink/ink898.xml"/><Relationship Id="rId27" Type="http://schemas.openxmlformats.org/officeDocument/2006/relationships/image" Target="../media/image481.png"/><Relationship Id="rId30" Type="http://schemas.openxmlformats.org/officeDocument/2006/relationships/customXml" Target="../ink/ink902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911.xml"/><Relationship Id="rId56" Type="http://schemas.openxmlformats.org/officeDocument/2006/relationships/customXml" Target="../ink/ink915.xml"/><Relationship Id="rId64" Type="http://schemas.openxmlformats.org/officeDocument/2006/relationships/customXml" Target="../ink/ink919.xml"/><Relationship Id="rId69" Type="http://schemas.openxmlformats.org/officeDocument/2006/relationships/image" Target="../media/image463.png"/><Relationship Id="rId8" Type="http://schemas.openxmlformats.org/officeDocument/2006/relationships/customXml" Target="../ink/ink891.xml"/><Relationship Id="rId51" Type="http://schemas.openxmlformats.org/officeDocument/2006/relationships/image" Target="../media/image493.png"/><Relationship Id="rId72" Type="http://schemas.openxmlformats.org/officeDocument/2006/relationships/customXml" Target="../ink/ink923.xml"/><Relationship Id="rId3" Type="http://schemas.openxmlformats.org/officeDocument/2006/relationships/image" Target="../media/image468.png"/><Relationship Id="rId12" Type="http://schemas.openxmlformats.org/officeDocument/2006/relationships/customXml" Target="../ink/ink893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906.xml"/><Relationship Id="rId46" Type="http://schemas.openxmlformats.org/officeDocument/2006/relationships/customXml" Target="../ink/ink910.xml"/><Relationship Id="rId59" Type="http://schemas.openxmlformats.org/officeDocument/2006/relationships/image" Target="../media/image499.png"/><Relationship Id="rId67" Type="http://schemas.openxmlformats.org/officeDocument/2006/relationships/image" Target="../media/image503.png"/><Relationship Id="rId20" Type="http://schemas.openxmlformats.org/officeDocument/2006/relationships/customXml" Target="../ink/ink897.xml"/><Relationship Id="rId41" Type="http://schemas.openxmlformats.org/officeDocument/2006/relationships/image" Target="../media/image488.png"/><Relationship Id="rId54" Type="http://schemas.openxmlformats.org/officeDocument/2006/relationships/customXml" Target="../ink/ink914.xml"/><Relationship Id="rId62" Type="http://schemas.openxmlformats.org/officeDocument/2006/relationships/customXml" Target="../ink/ink918.xml"/><Relationship Id="rId70" Type="http://schemas.openxmlformats.org/officeDocument/2006/relationships/customXml" Target="../ink/ink922.xml"/><Relationship Id="rId75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0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933.xml"/><Relationship Id="rId26" Type="http://schemas.openxmlformats.org/officeDocument/2006/relationships/customXml" Target="../ink/ink937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941.xml"/><Relationship Id="rId42" Type="http://schemas.openxmlformats.org/officeDocument/2006/relationships/customXml" Target="../ink/ink945.xml"/><Relationship Id="rId47" Type="http://schemas.openxmlformats.org/officeDocument/2006/relationships/image" Target="../media/image491.png"/><Relationship Id="rId50" Type="http://schemas.openxmlformats.org/officeDocument/2006/relationships/customXml" Target="../ink/ink949.xml"/><Relationship Id="rId55" Type="http://schemas.openxmlformats.org/officeDocument/2006/relationships/image" Target="../media/image497.png"/><Relationship Id="rId63" Type="http://schemas.openxmlformats.org/officeDocument/2006/relationships/image" Target="../media/image501.png"/><Relationship Id="rId68" Type="http://schemas.openxmlformats.org/officeDocument/2006/relationships/customXml" Target="../ink/ink958.xml"/><Relationship Id="rId7" Type="http://schemas.openxmlformats.org/officeDocument/2006/relationships/image" Target="../media/image470.png"/><Relationship Id="rId71" Type="http://schemas.openxmlformats.org/officeDocument/2006/relationships/image" Target="../media/image509.png"/><Relationship Id="rId2" Type="http://schemas.openxmlformats.org/officeDocument/2006/relationships/customXml" Target="../ink/ink925.xml"/><Relationship Id="rId16" Type="http://schemas.openxmlformats.org/officeDocument/2006/relationships/customXml" Target="../ink/ink932.xml"/><Relationship Id="rId29" Type="http://schemas.openxmlformats.org/officeDocument/2006/relationships/image" Target="../media/image482.png"/><Relationship Id="rId11" Type="http://schemas.openxmlformats.org/officeDocument/2006/relationships/image" Target="../media/image472.png"/><Relationship Id="rId24" Type="http://schemas.openxmlformats.org/officeDocument/2006/relationships/customXml" Target="../ink/ink936.xml"/><Relationship Id="rId32" Type="http://schemas.openxmlformats.org/officeDocument/2006/relationships/customXml" Target="../ink/ink940.xml"/><Relationship Id="rId37" Type="http://schemas.openxmlformats.org/officeDocument/2006/relationships/image" Target="../media/image486.png"/><Relationship Id="rId40" Type="http://schemas.openxmlformats.org/officeDocument/2006/relationships/customXml" Target="../ink/ink944.xml"/><Relationship Id="rId45" Type="http://schemas.openxmlformats.org/officeDocument/2006/relationships/image" Target="../media/image490.png"/><Relationship Id="rId53" Type="http://schemas.openxmlformats.org/officeDocument/2006/relationships/image" Target="../media/image496.png"/><Relationship Id="rId58" Type="http://schemas.openxmlformats.org/officeDocument/2006/relationships/customXml" Target="../ink/ink953.xml"/><Relationship Id="rId66" Type="http://schemas.openxmlformats.org/officeDocument/2006/relationships/customXml" Target="../ink/ink957.xml"/><Relationship Id="rId74" Type="http://schemas.openxmlformats.org/officeDocument/2006/relationships/customXml" Target="../ink/ink961.xml"/><Relationship Id="rId5" Type="http://schemas.openxmlformats.org/officeDocument/2006/relationships/image" Target="../media/image469.png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938.xml"/><Relationship Id="rId36" Type="http://schemas.openxmlformats.org/officeDocument/2006/relationships/customXml" Target="../ink/ink942.xml"/><Relationship Id="rId49" Type="http://schemas.openxmlformats.org/officeDocument/2006/relationships/image" Target="../media/image492.png"/><Relationship Id="rId57" Type="http://schemas.openxmlformats.org/officeDocument/2006/relationships/image" Target="../media/image498.png"/><Relationship Id="rId61" Type="http://schemas.openxmlformats.org/officeDocument/2006/relationships/image" Target="../media/image500.png"/><Relationship Id="rId10" Type="http://schemas.openxmlformats.org/officeDocument/2006/relationships/customXml" Target="../ink/ink929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946.xml"/><Relationship Id="rId52" Type="http://schemas.openxmlformats.org/officeDocument/2006/relationships/customXml" Target="../ink/ink950.xml"/><Relationship Id="rId60" Type="http://schemas.openxmlformats.org/officeDocument/2006/relationships/customXml" Target="../ink/ink954.xml"/><Relationship Id="rId65" Type="http://schemas.openxmlformats.org/officeDocument/2006/relationships/image" Target="../media/image502.png"/><Relationship Id="rId73" Type="http://schemas.openxmlformats.org/officeDocument/2006/relationships/image" Target="../media/image510.png"/><Relationship Id="rId4" Type="http://schemas.openxmlformats.org/officeDocument/2006/relationships/customXml" Target="../ink/ink926.xml"/><Relationship Id="rId9" Type="http://schemas.openxmlformats.org/officeDocument/2006/relationships/image" Target="../media/image471.png"/><Relationship Id="rId14" Type="http://schemas.openxmlformats.org/officeDocument/2006/relationships/customXml" Target="../ink/ink931.xml"/><Relationship Id="rId22" Type="http://schemas.openxmlformats.org/officeDocument/2006/relationships/customXml" Target="../ink/ink935.xml"/><Relationship Id="rId27" Type="http://schemas.openxmlformats.org/officeDocument/2006/relationships/image" Target="../media/image481.png"/><Relationship Id="rId30" Type="http://schemas.openxmlformats.org/officeDocument/2006/relationships/customXml" Target="../ink/ink939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948.xml"/><Relationship Id="rId56" Type="http://schemas.openxmlformats.org/officeDocument/2006/relationships/customXml" Target="../ink/ink952.xml"/><Relationship Id="rId64" Type="http://schemas.openxmlformats.org/officeDocument/2006/relationships/customXml" Target="../ink/ink956.xml"/><Relationship Id="rId69" Type="http://schemas.openxmlformats.org/officeDocument/2006/relationships/image" Target="../media/image512.png"/><Relationship Id="rId8" Type="http://schemas.openxmlformats.org/officeDocument/2006/relationships/customXml" Target="../ink/ink928.xml"/><Relationship Id="rId51" Type="http://schemas.openxmlformats.org/officeDocument/2006/relationships/image" Target="../media/image493.png"/><Relationship Id="rId72" Type="http://schemas.openxmlformats.org/officeDocument/2006/relationships/customXml" Target="../ink/ink960.xml"/><Relationship Id="rId3" Type="http://schemas.openxmlformats.org/officeDocument/2006/relationships/image" Target="../media/image468.png"/><Relationship Id="rId12" Type="http://schemas.openxmlformats.org/officeDocument/2006/relationships/customXml" Target="../ink/ink930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943.xml"/><Relationship Id="rId46" Type="http://schemas.openxmlformats.org/officeDocument/2006/relationships/customXml" Target="../ink/ink947.xml"/><Relationship Id="rId59" Type="http://schemas.openxmlformats.org/officeDocument/2006/relationships/image" Target="../media/image499.png"/><Relationship Id="rId67" Type="http://schemas.openxmlformats.org/officeDocument/2006/relationships/image" Target="../media/image503.png"/><Relationship Id="rId20" Type="http://schemas.openxmlformats.org/officeDocument/2006/relationships/customXml" Target="../ink/ink934.xml"/><Relationship Id="rId41" Type="http://schemas.openxmlformats.org/officeDocument/2006/relationships/image" Target="../media/image488.png"/><Relationship Id="rId54" Type="http://schemas.openxmlformats.org/officeDocument/2006/relationships/customXml" Target="../ink/ink951.xml"/><Relationship Id="rId62" Type="http://schemas.openxmlformats.org/officeDocument/2006/relationships/customXml" Target="../ink/ink955.xml"/><Relationship Id="rId70" Type="http://schemas.openxmlformats.org/officeDocument/2006/relationships/customXml" Target="../ink/ink959.xml"/><Relationship Id="rId75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970.xml"/><Relationship Id="rId26" Type="http://schemas.openxmlformats.org/officeDocument/2006/relationships/customXml" Target="../ink/ink974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978.xml"/><Relationship Id="rId42" Type="http://schemas.openxmlformats.org/officeDocument/2006/relationships/customXml" Target="../ink/ink982.xml"/><Relationship Id="rId47" Type="http://schemas.openxmlformats.org/officeDocument/2006/relationships/image" Target="../media/image491.png"/><Relationship Id="rId50" Type="http://schemas.openxmlformats.org/officeDocument/2006/relationships/customXml" Target="../ink/ink986.xml"/><Relationship Id="rId55" Type="http://schemas.openxmlformats.org/officeDocument/2006/relationships/image" Target="../media/image497.png"/><Relationship Id="rId63" Type="http://schemas.openxmlformats.org/officeDocument/2006/relationships/image" Target="../media/image501.png"/><Relationship Id="rId68" Type="http://schemas.openxmlformats.org/officeDocument/2006/relationships/customXml" Target="../ink/ink995.xml"/><Relationship Id="rId76" Type="http://schemas.openxmlformats.org/officeDocument/2006/relationships/customXml" Target="../ink/ink999.xml"/><Relationship Id="rId84" Type="http://schemas.openxmlformats.org/officeDocument/2006/relationships/customXml" Target="../ink/ink1003.xml"/><Relationship Id="rId7" Type="http://schemas.openxmlformats.org/officeDocument/2006/relationships/image" Target="../media/image470.png"/><Relationship Id="rId71" Type="http://schemas.openxmlformats.org/officeDocument/2006/relationships/image" Target="../media/image509.png"/><Relationship Id="rId2" Type="http://schemas.openxmlformats.org/officeDocument/2006/relationships/customXml" Target="../ink/ink962.xml"/><Relationship Id="rId16" Type="http://schemas.openxmlformats.org/officeDocument/2006/relationships/customXml" Target="../ink/ink969.xml"/><Relationship Id="rId29" Type="http://schemas.openxmlformats.org/officeDocument/2006/relationships/image" Target="../media/image482.png"/><Relationship Id="rId11" Type="http://schemas.openxmlformats.org/officeDocument/2006/relationships/image" Target="../media/image472.png"/><Relationship Id="rId24" Type="http://schemas.openxmlformats.org/officeDocument/2006/relationships/customXml" Target="../ink/ink973.xml"/><Relationship Id="rId32" Type="http://schemas.openxmlformats.org/officeDocument/2006/relationships/customXml" Target="../ink/ink977.xml"/><Relationship Id="rId37" Type="http://schemas.openxmlformats.org/officeDocument/2006/relationships/image" Target="../media/image486.png"/><Relationship Id="rId40" Type="http://schemas.openxmlformats.org/officeDocument/2006/relationships/customXml" Target="../ink/ink981.xml"/><Relationship Id="rId45" Type="http://schemas.openxmlformats.org/officeDocument/2006/relationships/image" Target="../media/image490.png"/><Relationship Id="rId53" Type="http://schemas.openxmlformats.org/officeDocument/2006/relationships/image" Target="../media/image496.png"/><Relationship Id="rId58" Type="http://schemas.openxmlformats.org/officeDocument/2006/relationships/customXml" Target="../ink/ink990.xml"/><Relationship Id="rId66" Type="http://schemas.openxmlformats.org/officeDocument/2006/relationships/customXml" Target="../ink/ink994.xml"/><Relationship Id="rId74" Type="http://schemas.openxmlformats.org/officeDocument/2006/relationships/customXml" Target="../ink/ink998.xml"/><Relationship Id="rId79" Type="http://schemas.openxmlformats.org/officeDocument/2006/relationships/image" Target="../media/image515.png"/><Relationship Id="rId87" Type="http://schemas.openxmlformats.org/officeDocument/2006/relationships/image" Target="../media/image519.png"/><Relationship Id="rId5" Type="http://schemas.openxmlformats.org/officeDocument/2006/relationships/image" Target="../media/image469.png"/><Relationship Id="rId61" Type="http://schemas.openxmlformats.org/officeDocument/2006/relationships/image" Target="../media/image500.png"/><Relationship Id="rId82" Type="http://schemas.openxmlformats.org/officeDocument/2006/relationships/customXml" Target="../ink/ink1002.xml"/><Relationship Id="rId19" Type="http://schemas.openxmlformats.org/officeDocument/2006/relationships/image" Target="../media/image477.png"/><Relationship Id="rId4" Type="http://schemas.openxmlformats.org/officeDocument/2006/relationships/customXml" Target="../ink/ink963.xml"/><Relationship Id="rId9" Type="http://schemas.openxmlformats.org/officeDocument/2006/relationships/image" Target="../media/image471.png"/><Relationship Id="rId14" Type="http://schemas.openxmlformats.org/officeDocument/2006/relationships/customXml" Target="../ink/ink968.xml"/><Relationship Id="rId22" Type="http://schemas.openxmlformats.org/officeDocument/2006/relationships/customXml" Target="../ink/ink972.xml"/><Relationship Id="rId27" Type="http://schemas.openxmlformats.org/officeDocument/2006/relationships/image" Target="../media/image481.png"/><Relationship Id="rId30" Type="http://schemas.openxmlformats.org/officeDocument/2006/relationships/customXml" Target="../ink/ink976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985.xml"/><Relationship Id="rId56" Type="http://schemas.openxmlformats.org/officeDocument/2006/relationships/customXml" Target="../ink/ink989.xml"/><Relationship Id="rId64" Type="http://schemas.openxmlformats.org/officeDocument/2006/relationships/customXml" Target="../ink/ink993.xml"/><Relationship Id="rId69" Type="http://schemas.openxmlformats.org/officeDocument/2006/relationships/image" Target="../media/image512.png"/><Relationship Id="rId77" Type="http://schemas.openxmlformats.org/officeDocument/2006/relationships/image" Target="../media/image514.png"/><Relationship Id="rId8" Type="http://schemas.openxmlformats.org/officeDocument/2006/relationships/customXml" Target="../ink/ink965.xml"/><Relationship Id="rId51" Type="http://schemas.openxmlformats.org/officeDocument/2006/relationships/image" Target="../media/image493.png"/><Relationship Id="rId72" Type="http://schemas.openxmlformats.org/officeDocument/2006/relationships/customXml" Target="../ink/ink997.xml"/><Relationship Id="rId80" Type="http://schemas.openxmlformats.org/officeDocument/2006/relationships/customXml" Target="../ink/ink1001.xml"/><Relationship Id="rId85" Type="http://schemas.openxmlformats.org/officeDocument/2006/relationships/image" Target="../media/image518.png"/><Relationship Id="rId3" Type="http://schemas.openxmlformats.org/officeDocument/2006/relationships/image" Target="../media/image468.png"/><Relationship Id="rId12" Type="http://schemas.openxmlformats.org/officeDocument/2006/relationships/customXml" Target="../ink/ink967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980.xml"/><Relationship Id="rId46" Type="http://schemas.openxmlformats.org/officeDocument/2006/relationships/customXml" Target="../ink/ink984.xml"/><Relationship Id="rId59" Type="http://schemas.openxmlformats.org/officeDocument/2006/relationships/image" Target="../media/image499.png"/><Relationship Id="rId67" Type="http://schemas.openxmlformats.org/officeDocument/2006/relationships/image" Target="../media/image503.png"/><Relationship Id="rId20" Type="http://schemas.openxmlformats.org/officeDocument/2006/relationships/customXml" Target="../ink/ink971.xml"/><Relationship Id="rId41" Type="http://schemas.openxmlformats.org/officeDocument/2006/relationships/image" Target="../media/image488.png"/><Relationship Id="rId54" Type="http://schemas.openxmlformats.org/officeDocument/2006/relationships/customXml" Target="../ink/ink988.xml"/><Relationship Id="rId62" Type="http://schemas.openxmlformats.org/officeDocument/2006/relationships/customXml" Target="../ink/ink992.xml"/><Relationship Id="rId70" Type="http://schemas.openxmlformats.org/officeDocument/2006/relationships/customXml" Target="../ink/ink996.xml"/><Relationship Id="rId75" Type="http://schemas.openxmlformats.org/officeDocument/2006/relationships/image" Target="../media/image513.png"/><Relationship Id="rId83" Type="http://schemas.openxmlformats.org/officeDocument/2006/relationships/image" Target="../media/image5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4.xml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975.xml"/><Relationship Id="rId36" Type="http://schemas.openxmlformats.org/officeDocument/2006/relationships/customXml" Target="../ink/ink979.xml"/><Relationship Id="rId49" Type="http://schemas.openxmlformats.org/officeDocument/2006/relationships/image" Target="../media/image492.png"/><Relationship Id="rId57" Type="http://schemas.openxmlformats.org/officeDocument/2006/relationships/image" Target="../media/image498.png"/><Relationship Id="rId10" Type="http://schemas.openxmlformats.org/officeDocument/2006/relationships/customXml" Target="../ink/ink966.xml"/><Relationship Id="rId31" Type="http://schemas.openxmlformats.org/officeDocument/2006/relationships/image" Target="../media/image483.png"/><Relationship Id="rId44" Type="http://schemas.openxmlformats.org/officeDocument/2006/relationships/customXml" Target="../ink/ink983.xml"/><Relationship Id="rId52" Type="http://schemas.openxmlformats.org/officeDocument/2006/relationships/customXml" Target="../ink/ink987.xml"/><Relationship Id="rId60" Type="http://schemas.openxmlformats.org/officeDocument/2006/relationships/customXml" Target="../ink/ink991.xml"/><Relationship Id="rId65" Type="http://schemas.openxmlformats.org/officeDocument/2006/relationships/image" Target="../media/image502.png"/><Relationship Id="rId73" Type="http://schemas.openxmlformats.org/officeDocument/2006/relationships/image" Target="../media/image510.png"/><Relationship Id="rId78" Type="http://schemas.openxmlformats.org/officeDocument/2006/relationships/customXml" Target="../ink/ink1000.xml"/><Relationship Id="rId81" Type="http://schemas.openxmlformats.org/officeDocument/2006/relationships/image" Target="../media/image516.png"/><Relationship Id="rId86" Type="http://schemas.openxmlformats.org/officeDocument/2006/relationships/customXml" Target="../ink/ink100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3.png"/><Relationship Id="rId18" Type="http://schemas.openxmlformats.org/officeDocument/2006/relationships/customXml" Target="../ink/ink1013.xml"/><Relationship Id="rId26" Type="http://schemas.openxmlformats.org/officeDocument/2006/relationships/customXml" Target="../ink/ink1017.xml"/><Relationship Id="rId39" Type="http://schemas.openxmlformats.org/officeDocument/2006/relationships/image" Target="../media/image487.png"/><Relationship Id="rId21" Type="http://schemas.openxmlformats.org/officeDocument/2006/relationships/image" Target="../media/image478.png"/><Relationship Id="rId34" Type="http://schemas.openxmlformats.org/officeDocument/2006/relationships/customXml" Target="../ink/ink1021.xml"/><Relationship Id="rId42" Type="http://schemas.openxmlformats.org/officeDocument/2006/relationships/customXml" Target="../ink/ink1025.xml"/><Relationship Id="rId47" Type="http://schemas.openxmlformats.org/officeDocument/2006/relationships/image" Target="../media/image491.png"/><Relationship Id="rId50" Type="http://schemas.openxmlformats.org/officeDocument/2006/relationships/customXml" Target="../ink/ink1029.xml"/><Relationship Id="rId55" Type="http://schemas.openxmlformats.org/officeDocument/2006/relationships/image" Target="../media/image497.png"/><Relationship Id="rId63" Type="http://schemas.openxmlformats.org/officeDocument/2006/relationships/image" Target="../media/image501.png"/><Relationship Id="rId68" Type="http://schemas.openxmlformats.org/officeDocument/2006/relationships/customXml" Target="../ink/ink1038.xml"/><Relationship Id="rId76" Type="http://schemas.openxmlformats.org/officeDocument/2006/relationships/customXml" Target="../ink/ink1042.xml"/><Relationship Id="rId7" Type="http://schemas.openxmlformats.org/officeDocument/2006/relationships/image" Target="../media/image470.png"/><Relationship Id="rId71" Type="http://schemas.openxmlformats.org/officeDocument/2006/relationships/image" Target="../media/image509.png"/><Relationship Id="rId2" Type="http://schemas.openxmlformats.org/officeDocument/2006/relationships/customXml" Target="../ink/ink1005.xml"/><Relationship Id="rId16" Type="http://schemas.openxmlformats.org/officeDocument/2006/relationships/customXml" Target="../ink/ink1012.xml"/><Relationship Id="rId29" Type="http://schemas.openxmlformats.org/officeDocument/2006/relationships/image" Target="../media/image482.png"/><Relationship Id="rId11" Type="http://schemas.openxmlformats.org/officeDocument/2006/relationships/image" Target="../media/image472.png"/><Relationship Id="rId24" Type="http://schemas.openxmlformats.org/officeDocument/2006/relationships/customXml" Target="../ink/ink1016.xml"/><Relationship Id="rId32" Type="http://schemas.openxmlformats.org/officeDocument/2006/relationships/customXml" Target="../ink/ink1020.xml"/><Relationship Id="rId37" Type="http://schemas.openxmlformats.org/officeDocument/2006/relationships/image" Target="../media/image486.png"/><Relationship Id="rId40" Type="http://schemas.openxmlformats.org/officeDocument/2006/relationships/customXml" Target="../ink/ink1024.xml"/><Relationship Id="rId45" Type="http://schemas.openxmlformats.org/officeDocument/2006/relationships/image" Target="../media/image490.png"/><Relationship Id="rId53" Type="http://schemas.openxmlformats.org/officeDocument/2006/relationships/image" Target="../media/image496.png"/><Relationship Id="rId58" Type="http://schemas.openxmlformats.org/officeDocument/2006/relationships/customXml" Target="../ink/ink1033.xml"/><Relationship Id="rId66" Type="http://schemas.openxmlformats.org/officeDocument/2006/relationships/customXml" Target="../ink/ink1037.xml"/><Relationship Id="rId74" Type="http://schemas.openxmlformats.org/officeDocument/2006/relationships/customXml" Target="../ink/ink1041.xml"/><Relationship Id="rId79" Type="http://schemas.openxmlformats.org/officeDocument/2006/relationships/image" Target="../media/image521.png"/><Relationship Id="rId5" Type="http://schemas.openxmlformats.org/officeDocument/2006/relationships/image" Target="../media/image469.png"/><Relationship Id="rId61" Type="http://schemas.openxmlformats.org/officeDocument/2006/relationships/image" Target="../media/image500.png"/><Relationship Id="rId10" Type="http://schemas.openxmlformats.org/officeDocument/2006/relationships/customXml" Target="../ink/ink1009.xml"/><Relationship Id="rId19" Type="http://schemas.openxmlformats.org/officeDocument/2006/relationships/image" Target="../media/image477.png"/><Relationship Id="rId31" Type="http://schemas.openxmlformats.org/officeDocument/2006/relationships/image" Target="../media/image483.png"/><Relationship Id="rId44" Type="http://schemas.openxmlformats.org/officeDocument/2006/relationships/customXml" Target="../ink/ink1026.xml"/><Relationship Id="rId52" Type="http://schemas.openxmlformats.org/officeDocument/2006/relationships/customXml" Target="../ink/ink1030.xml"/><Relationship Id="rId60" Type="http://schemas.openxmlformats.org/officeDocument/2006/relationships/customXml" Target="../ink/ink1034.xml"/><Relationship Id="rId65" Type="http://schemas.openxmlformats.org/officeDocument/2006/relationships/image" Target="../media/image502.png"/><Relationship Id="rId73" Type="http://schemas.openxmlformats.org/officeDocument/2006/relationships/image" Target="../media/image510.png"/><Relationship Id="rId78" Type="http://schemas.openxmlformats.org/officeDocument/2006/relationships/customXml" Target="../ink/ink1043.xml"/><Relationship Id="rId81" Type="http://schemas.openxmlformats.org/officeDocument/2006/relationships/image" Target="../media/image522.png"/><Relationship Id="rId4" Type="http://schemas.openxmlformats.org/officeDocument/2006/relationships/customXml" Target="../ink/ink1006.xml"/><Relationship Id="rId9" Type="http://schemas.openxmlformats.org/officeDocument/2006/relationships/image" Target="../media/image471.png"/><Relationship Id="rId14" Type="http://schemas.openxmlformats.org/officeDocument/2006/relationships/customXml" Target="../ink/ink1011.xml"/><Relationship Id="rId22" Type="http://schemas.openxmlformats.org/officeDocument/2006/relationships/customXml" Target="../ink/ink1015.xml"/><Relationship Id="rId27" Type="http://schemas.openxmlformats.org/officeDocument/2006/relationships/image" Target="../media/image481.png"/><Relationship Id="rId30" Type="http://schemas.openxmlformats.org/officeDocument/2006/relationships/customXml" Target="../ink/ink1019.xml"/><Relationship Id="rId35" Type="http://schemas.openxmlformats.org/officeDocument/2006/relationships/image" Target="../media/image485.png"/><Relationship Id="rId43" Type="http://schemas.openxmlformats.org/officeDocument/2006/relationships/image" Target="../media/image489.png"/><Relationship Id="rId48" Type="http://schemas.openxmlformats.org/officeDocument/2006/relationships/customXml" Target="../ink/ink1028.xml"/><Relationship Id="rId56" Type="http://schemas.openxmlformats.org/officeDocument/2006/relationships/customXml" Target="../ink/ink1032.xml"/><Relationship Id="rId64" Type="http://schemas.openxmlformats.org/officeDocument/2006/relationships/customXml" Target="../ink/ink1036.xml"/><Relationship Id="rId69" Type="http://schemas.openxmlformats.org/officeDocument/2006/relationships/image" Target="../media/image512.png"/><Relationship Id="rId77" Type="http://schemas.openxmlformats.org/officeDocument/2006/relationships/image" Target="../media/image520.png"/><Relationship Id="rId8" Type="http://schemas.openxmlformats.org/officeDocument/2006/relationships/customXml" Target="../ink/ink1008.xml"/><Relationship Id="rId51" Type="http://schemas.openxmlformats.org/officeDocument/2006/relationships/image" Target="../media/image493.png"/><Relationship Id="rId72" Type="http://schemas.openxmlformats.org/officeDocument/2006/relationships/customXml" Target="../ink/ink1040.xml"/><Relationship Id="rId80" Type="http://schemas.openxmlformats.org/officeDocument/2006/relationships/customXml" Target="../ink/ink1044.xml"/><Relationship Id="rId3" Type="http://schemas.openxmlformats.org/officeDocument/2006/relationships/image" Target="../media/image468.png"/><Relationship Id="rId12" Type="http://schemas.openxmlformats.org/officeDocument/2006/relationships/customXml" Target="../ink/ink1010.xml"/><Relationship Id="rId17" Type="http://schemas.openxmlformats.org/officeDocument/2006/relationships/image" Target="../media/image476.png"/><Relationship Id="rId25" Type="http://schemas.openxmlformats.org/officeDocument/2006/relationships/image" Target="../media/image480.png"/><Relationship Id="rId33" Type="http://schemas.openxmlformats.org/officeDocument/2006/relationships/image" Target="../media/image484.png"/><Relationship Id="rId38" Type="http://schemas.openxmlformats.org/officeDocument/2006/relationships/customXml" Target="../ink/ink1023.xml"/><Relationship Id="rId46" Type="http://schemas.openxmlformats.org/officeDocument/2006/relationships/customXml" Target="../ink/ink1027.xml"/><Relationship Id="rId59" Type="http://schemas.openxmlformats.org/officeDocument/2006/relationships/image" Target="../media/image499.png"/><Relationship Id="rId67" Type="http://schemas.openxmlformats.org/officeDocument/2006/relationships/image" Target="../media/image503.png"/><Relationship Id="rId20" Type="http://schemas.openxmlformats.org/officeDocument/2006/relationships/customXml" Target="../ink/ink1014.xml"/><Relationship Id="rId41" Type="http://schemas.openxmlformats.org/officeDocument/2006/relationships/image" Target="../media/image488.png"/><Relationship Id="rId54" Type="http://schemas.openxmlformats.org/officeDocument/2006/relationships/customXml" Target="../ink/ink1031.xml"/><Relationship Id="rId62" Type="http://schemas.openxmlformats.org/officeDocument/2006/relationships/customXml" Target="../ink/ink1035.xml"/><Relationship Id="rId70" Type="http://schemas.openxmlformats.org/officeDocument/2006/relationships/customXml" Target="../ink/ink1039.xml"/><Relationship Id="rId75" Type="http://schemas.openxmlformats.org/officeDocument/2006/relationships/image" Target="../media/image5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7.xml"/><Relationship Id="rId15" Type="http://schemas.openxmlformats.org/officeDocument/2006/relationships/image" Target="../media/image475.png"/><Relationship Id="rId23" Type="http://schemas.openxmlformats.org/officeDocument/2006/relationships/image" Target="../media/image479.png"/><Relationship Id="rId28" Type="http://schemas.openxmlformats.org/officeDocument/2006/relationships/customXml" Target="../ink/ink1018.xml"/><Relationship Id="rId36" Type="http://schemas.openxmlformats.org/officeDocument/2006/relationships/customXml" Target="../ink/ink1022.xml"/><Relationship Id="rId49" Type="http://schemas.openxmlformats.org/officeDocument/2006/relationships/image" Target="../media/image492.png"/><Relationship Id="rId57" Type="http://schemas.openxmlformats.org/officeDocument/2006/relationships/image" Target="../media/image4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png"/><Relationship Id="rId18" Type="http://schemas.openxmlformats.org/officeDocument/2006/relationships/image" Target="../media/image540.png"/><Relationship Id="rId26" Type="http://schemas.openxmlformats.org/officeDocument/2006/relationships/image" Target="../media/image548.png"/><Relationship Id="rId39" Type="http://schemas.openxmlformats.org/officeDocument/2006/relationships/image" Target="../media/image561.png"/><Relationship Id="rId21" Type="http://schemas.openxmlformats.org/officeDocument/2006/relationships/image" Target="../media/image543.png"/><Relationship Id="rId34" Type="http://schemas.openxmlformats.org/officeDocument/2006/relationships/image" Target="../media/image556.png"/><Relationship Id="rId42" Type="http://schemas.openxmlformats.org/officeDocument/2006/relationships/image" Target="../media/image564.png"/><Relationship Id="rId47" Type="http://schemas.openxmlformats.org/officeDocument/2006/relationships/image" Target="../media/image569.png"/><Relationship Id="rId50" Type="http://schemas.openxmlformats.org/officeDocument/2006/relationships/image" Target="../media/image572.png"/><Relationship Id="rId55" Type="http://schemas.openxmlformats.org/officeDocument/2006/relationships/image" Target="../media/image577.png"/><Relationship Id="rId7" Type="http://schemas.openxmlformats.org/officeDocument/2006/relationships/image" Target="../media/image529.png"/><Relationship Id="rId12" Type="http://schemas.openxmlformats.org/officeDocument/2006/relationships/image" Target="../media/image534.png"/><Relationship Id="rId17" Type="http://schemas.openxmlformats.org/officeDocument/2006/relationships/image" Target="../media/image539.png"/><Relationship Id="rId25" Type="http://schemas.openxmlformats.org/officeDocument/2006/relationships/image" Target="../media/image547.png"/><Relationship Id="rId33" Type="http://schemas.openxmlformats.org/officeDocument/2006/relationships/image" Target="../media/image555.png"/><Relationship Id="rId38" Type="http://schemas.openxmlformats.org/officeDocument/2006/relationships/image" Target="../media/image560.png"/><Relationship Id="rId46" Type="http://schemas.openxmlformats.org/officeDocument/2006/relationships/image" Target="../media/image568.png"/><Relationship Id="rId59" Type="http://schemas.openxmlformats.org/officeDocument/2006/relationships/image" Target="../media/image581.png"/><Relationship Id="rId2" Type="http://schemas.openxmlformats.org/officeDocument/2006/relationships/image" Target="../media/image524.png"/><Relationship Id="rId16" Type="http://schemas.openxmlformats.org/officeDocument/2006/relationships/image" Target="../media/image538.png"/><Relationship Id="rId20" Type="http://schemas.openxmlformats.org/officeDocument/2006/relationships/image" Target="../media/image542.png"/><Relationship Id="rId29" Type="http://schemas.openxmlformats.org/officeDocument/2006/relationships/image" Target="../media/image551.png"/><Relationship Id="rId41" Type="http://schemas.openxmlformats.org/officeDocument/2006/relationships/image" Target="../media/image563.png"/><Relationship Id="rId54" Type="http://schemas.openxmlformats.org/officeDocument/2006/relationships/image" Target="../media/image5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8.png"/><Relationship Id="rId11" Type="http://schemas.openxmlformats.org/officeDocument/2006/relationships/image" Target="../media/image533.png"/><Relationship Id="rId24" Type="http://schemas.openxmlformats.org/officeDocument/2006/relationships/image" Target="../media/image546.png"/><Relationship Id="rId32" Type="http://schemas.openxmlformats.org/officeDocument/2006/relationships/image" Target="../media/image554.png"/><Relationship Id="rId37" Type="http://schemas.openxmlformats.org/officeDocument/2006/relationships/image" Target="../media/image559.png"/><Relationship Id="rId40" Type="http://schemas.openxmlformats.org/officeDocument/2006/relationships/image" Target="../media/image562.png"/><Relationship Id="rId45" Type="http://schemas.openxmlformats.org/officeDocument/2006/relationships/image" Target="../media/image567.png"/><Relationship Id="rId53" Type="http://schemas.openxmlformats.org/officeDocument/2006/relationships/image" Target="../media/image575.png"/><Relationship Id="rId58" Type="http://schemas.openxmlformats.org/officeDocument/2006/relationships/image" Target="../media/image580.png"/><Relationship Id="rId5" Type="http://schemas.openxmlformats.org/officeDocument/2006/relationships/image" Target="../media/image527.png"/><Relationship Id="rId15" Type="http://schemas.openxmlformats.org/officeDocument/2006/relationships/image" Target="../media/image537.png"/><Relationship Id="rId23" Type="http://schemas.openxmlformats.org/officeDocument/2006/relationships/image" Target="../media/image545.png"/><Relationship Id="rId28" Type="http://schemas.openxmlformats.org/officeDocument/2006/relationships/image" Target="../media/image550.png"/><Relationship Id="rId36" Type="http://schemas.openxmlformats.org/officeDocument/2006/relationships/image" Target="../media/image558.png"/><Relationship Id="rId49" Type="http://schemas.openxmlformats.org/officeDocument/2006/relationships/image" Target="../media/image571.png"/><Relationship Id="rId57" Type="http://schemas.openxmlformats.org/officeDocument/2006/relationships/image" Target="../media/image579.png"/><Relationship Id="rId10" Type="http://schemas.openxmlformats.org/officeDocument/2006/relationships/image" Target="../media/image532.png"/><Relationship Id="rId19" Type="http://schemas.openxmlformats.org/officeDocument/2006/relationships/image" Target="../media/image541.png"/><Relationship Id="rId31" Type="http://schemas.openxmlformats.org/officeDocument/2006/relationships/image" Target="../media/image553.png"/><Relationship Id="rId44" Type="http://schemas.openxmlformats.org/officeDocument/2006/relationships/image" Target="../media/image566.png"/><Relationship Id="rId52" Type="http://schemas.openxmlformats.org/officeDocument/2006/relationships/image" Target="../media/image574.png"/><Relationship Id="rId60" Type="http://schemas.openxmlformats.org/officeDocument/2006/relationships/image" Target="../media/image582.png"/><Relationship Id="rId4" Type="http://schemas.openxmlformats.org/officeDocument/2006/relationships/image" Target="../media/image526.png"/><Relationship Id="rId9" Type="http://schemas.openxmlformats.org/officeDocument/2006/relationships/image" Target="../media/image531.png"/><Relationship Id="rId14" Type="http://schemas.openxmlformats.org/officeDocument/2006/relationships/image" Target="../media/image536.png"/><Relationship Id="rId22" Type="http://schemas.openxmlformats.org/officeDocument/2006/relationships/image" Target="../media/image544.png"/><Relationship Id="rId27" Type="http://schemas.openxmlformats.org/officeDocument/2006/relationships/image" Target="../media/image549.png"/><Relationship Id="rId30" Type="http://schemas.openxmlformats.org/officeDocument/2006/relationships/image" Target="../media/image552.png"/><Relationship Id="rId35" Type="http://schemas.openxmlformats.org/officeDocument/2006/relationships/image" Target="../media/image557.png"/><Relationship Id="rId43" Type="http://schemas.openxmlformats.org/officeDocument/2006/relationships/image" Target="../media/image565.png"/><Relationship Id="rId48" Type="http://schemas.openxmlformats.org/officeDocument/2006/relationships/image" Target="../media/image570.png"/><Relationship Id="rId56" Type="http://schemas.openxmlformats.org/officeDocument/2006/relationships/image" Target="../media/image578.png"/><Relationship Id="rId8" Type="http://schemas.openxmlformats.org/officeDocument/2006/relationships/image" Target="../media/image530.png"/><Relationship Id="rId51" Type="http://schemas.openxmlformats.org/officeDocument/2006/relationships/image" Target="../media/image573.png"/><Relationship Id="rId3" Type="http://schemas.openxmlformats.org/officeDocument/2006/relationships/image" Target="../media/image5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3" Type="http://schemas.openxmlformats.org/officeDocument/2006/relationships/image" Target="../media/image587.png"/><Relationship Id="rId21" Type="http://schemas.openxmlformats.org/officeDocument/2006/relationships/image" Target="../media/image605.pn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" Type="http://schemas.openxmlformats.org/officeDocument/2006/relationships/image" Target="../media/image586.png"/><Relationship Id="rId16" Type="http://schemas.openxmlformats.org/officeDocument/2006/relationships/image" Target="../media/image600.png"/><Relationship Id="rId20" Type="http://schemas.openxmlformats.org/officeDocument/2006/relationships/image" Target="../media/image6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10" Type="http://schemas.openxmlformats.org/officeDocument/2006/relationships/image" Target="../media/image594.png"/><Relationship Id="rId19" Type="http://schemas.openxmlformats.org/officeDocument/2006/relationships/image" Target="../media/image603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oogle/technology/ai/flood-forecasts-india-bangladesh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venturebeat.com/2018/08/13/deepminds-ai-can-recommend-treatment-for-more-than-50-eye-diseases-with-94-accurac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8.png"/><Relationship Id="rId4" Type="http://schemas.openxmlformats.org/officeDocument/2006/relationships/hyperlink" Target="https://news.northwestern.edu/stories/2019/05/artificial-intelligence-system-spots-lung-cancer-before-radiologist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abs/1409.321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aym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hyperlink" Target="https://www.tesla.com/autopilot" TargetMode="External"/><Relationship Id="rId4" Type="http://schemas.openxmlformats.org/officeDocument/2006/relationships/hyperlink" Target="https://comma.ai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7.png"/><Relationship Id="rId4" Type="http://schemas.openxmlformats.org/officeDocument/2006/relationships/image" Target="../media/image616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7.xml"/><Relationship Id="rId13" Type="http://schemas.openxmlformats.org/officeDocument/2006/relationships/image" Target="../media/image623.png"/><Relationship Id="rId18" Type="http://schemas.openxmlformats.org/officeDocument/2006/relationships/customXml" Target="../ink/ink1052.xml"/><Relationship Id="rId3" Type="http://schemas.openxmlformats.org/officeDocument/2006/relationships/image" Target="../media/image618.png"/><Relationship Id="rId7" Type="http://schemas.openxmlformats.org/officeDocument/2006/relationships/image" Target="../media/image620.png"/><Relationship Id="rId12" Type="http://schemas.openxmlformats.org/officeDocument/2006/relationships/customXml" Target="../ink/ink1049.xml"/><Relationship Id="rId17" Type="http://schemas.openxmlformats.org/officeDocument/2006/relationships/image" Target="../media/image625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105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46.xml"/><Relationship Id="rId11" Type="http://schemas.openxmlformats.org/officeDocument/2006/relationships/image" Target="../media/image622.png"/><Relationship Id="rId5" Type="http://schemas.openxmlformats.org/officeDocument/2006/relationships/image" Target="../media/image619.png"/><Relationship Id="rId15" Type="http://schemas.openxmlformats.org/officeDocument/2006/relationships/image" Target="../media/image624.png"/><Relationship Id="rId10" Type="http://schemas.openxmlformats.org/officeDocument/2006/relationships/customXml" Target="../ink/ink1048.xml"/><Relationship Id="rId19" Type="http://schemas.openxmlformats.org/officeDocument/2006/relationships/image" Target="../media/image626.png"/><Relationship Id="rId4" Type="http://schemas.openxmlformats.org/officeDocument/2006/relationships/customXml" Target="../ink/ink1045.xml"/><Relationship Id="rId9" Type="http://schemas.openxmlformats.org/officeDocument/2006/relationships/image" Target="../media/image621.png"/><Relationship Id="rId14" Type="http://schemas.openxmlformats.org/officeDocument/2006/relationships/customXml" Target="../ink/ink10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5.xml"/><Relationship Id="rId13" Type="http://schemas.openxmlformats.org/officeDocument/2006/relationships/image" Target="../media/image623.png"/><Relationship Id="rId18" Type="http://schemas.openxmlformats.org/officeDocument/2006/relationships/customXml" Target="../ink/ink1060.xml"/><Relationship Id="rId3" Type="http://schemas.openxmlformats.org/officeDocument/2006/relationships/image" Target="../media/image618.png"/><Relationship Id="rId7" Type="http://schemas.openxmlformats.org/officeDocument/2006/relationships/image" Target="../media/image620.png"/><Relationship Id="rId12" Type="http://schemas.openxmlformats.org/officeDocument/2006/relationships/customXml" Target="../ink/ink1057.xml"/><Relationship Id="rId17" Type="http://schemas.openxmlformats.org/officeDocument/2006/relationships/image" Target="../media/image625.png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105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4.xml"/><Relationship Id="rId11" Type="http://schemas.openxmlformats.org/officeDocument/2006/relationships/image" Target="../media/image622.png"/><Relationship Id="rId5" Type="http://schemas.openxmlformats.org/officeDocument/2006/relationships/image" Target="../media/image619.png"/><Relationship Id="rId15" Type="http://schemas.openxmlformats.org/officeDocument/2006/relationships/image" Target="../media/image624.png"/><Relationship Id="rId10" Type="http://schemas.openxmlformats.org/officeDocument/2006/relationships/customXml" Target="../ink/ink1056.xml"/><Relationship Id="rId19" Type="http://schemas.openxmlformats.org/officeDocument/2006/relationships/image" Target="../media/image626.png"/><Relationship Id="rId4" Type="http://schemas.openxmlformats.org/officeDocument/2006/relationships/customXml" Target="../ink/ink1053.xml"/><Relationship Id="rId9" Type="http://schemas.openxmlformats.org/officeDocument/2006/relationships/image" Target="../media/image621.png"/><Relationship Id="rId14" Type="http://schemas.openxmlformats.org/officeDocument/2006/relationships/customXml" Target="../ink/ink105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3.xml"/><Relationship Id="rId13" Type="http://schemas.openxmlformats.org/officeDocument/2006/relationships/image" Target="../media/image623.png"/><Relationship Id="rId18" Type="http://schemas.openxmlformats.org/officeDocument/2006/relationships/customXml" Target="../ink/ink1068.xml"/><Relationship Id="rId26" Type="http://schemas.openxmlformats.org/officeDocument/2006/relationships/customXml" Target="../ink/ink1072.xml"/><Relationship Id="rId3" Type="http://schemas.openxmlformats.org/officeDocument/2006/relationships/image" Target="../media/image618.png"/><Relationship Id="rId21" Type="http://schemas.openxmlformats.org/officeDocument/2006/relationships/image" Target="../media/image627.png"/><Relationship Id="rId7" Type="http://schemas.openxmlformats.org/officeDocument/2006/relationships/image" Target="../media/image620.png"/><Relationship Id="rId12" Type="http://schemas.openxmlformats.org/officeDocument/2006/relationships/customXml" Target="../ink/ink1065.xml"/><Relationship Id="rId17" Type="http://schemas.openxmlformats.org/officeDocument/2006/relationships/image" Target="../media/image625.png"/><Relationship Id="rId25" Type="http://schemas.openxmlformats.org/officeDocument/2006/relationships/image" Target="../media/image629.png"/><Relationship Id="rId2" Type="http://schemas.openxmlformats.org/officeDocument/2006/relationships/notesSlide" Target="../notesSlides/notesSlide31.xml"/><Relationship Id="rId16" Type="http://schemas.openxmlformats.org/officeDocument/2006/relationships/customXml" Target="../ink/ink1067.xml"/><Relationship Id="rId20" Type="http://schemas.openxmlformats.org/officeDocument/2006/relationships/customXml" Target="../ink/ink1069.xml"/><Relationship Id="rId29" Type="http://schemas.openxmlformats.org/officeDocument/2006/relationships/image" Target="../media/image6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2.xml"/><Relationship Id="rId11" Type="http://schemas.openxmlformats.org/officeDocument/2006/relationships/image" Target="../media/image622.png"/><Relationship Id="rId24" Type="http://schemas.openxmlformats.org/officeDocument/2006/relationships/customXml" Target="../ink/ink1071.xml"/><Relationship Id="rId5" Type="http://schemas.openxmlformats.org/officeDocument/2006/relationships/image" Target="../media/image619.png"/><Relationship Id="rId15" Type="http://schemas.openxmlformats.org/officeDocument/2006/relationships/image" Target="../media/image624.png"/><Relationship Id="rId23" Type="http://schemas.openxmlformats.org/officeDocument/2006/relationships/image" Target="../media/image628.png"/><Relationship Id="rId28" Type="http://schemas.openxmlformats.org/officeDocument/2006/relationships/customXml" Target="../ink/ink1073.xml"/><Relationship Id="rId10" Type="http://schemas.openxmlformats.org/officeDocument/2006/relationships/customXml" Target="../ink/ink1064.xml"/><Relationship Id="rId19" Type="http://schemas.openxmlformats.org/officeDocument/2006/relationships/image" Target="../media/image626.png"/><Relationship Id="rId4" Type="http://schemas.openxmlformats.org/officeDocument/2006/relationships/customXml" Target="../ink/ink1061.xml"/><Relationship Id="rId9" Type="http://schemas.openxmlformats.org/officeDocument/2006/relationships/image" Target="../media/image621.png"/><Relationship Id="rId14" Type="http://schemas.openxmlformats.org/officeDocument/2006/relationships/customXml" Target="../ink/ink1066.xml"/><Relationship Id="rId22" Type="http://schemas.openxmlformats.org/officeDocument/2006/relationships/customXml" Target="../ink/ink1070.xml"/><Relationship Id="rId27" Type="http://schemas.openxmlformats.org/officeDocument/2006/relationships/image" Target="../media/image63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6.xml"/><Relationship Id="rId13" Type="http://schemas.openxmlformats.org/officeDocument/2006/relationships/image" Target="../media/image623.png"/><Relationship Id="rId18" Type="http://schemas.openxmlformats.org/officeDocument/2006/relationships/customXml" Target="../ink/ink1081.xml"/><Relationship Id="rId26" Type="http://schemas.openxmlformats.org/officeDocument/2006/relationships/customXml" Target="../ink/ink1085.xml"/><Relationship Id="rId39" Type="http://schemas.openxmlformats.org/officeDocument/2006/relationships/image" Target="../media/image636.png"/><Relationship Id="rId3" Type="http://schemas.openxmlformats.org/officeDocument/2006/relationships/image" Target="../media/image618.png"/><Relationship Id="rId21" Type="http://schemas.openxmlformats.org/officeDocument/2006/relationships/image" Target="../media/image627.png"/><Relationship Id="rId34" Type="http://schemas.openxmlformats.org/officeDocument/2006/relationships/customXml" Target="../ink/ink1089.xml"/><Relationship Id="rId42" Type="http://schemas.openxmlformats.org/officeDocument/2006/relationships/customXml" Target="../ink/ink1093.xml"/><Relationship Id="rId7" Type="http://schemas.openxmlformats.org/officeDocument/2006/relationships/image" Target="../media/image620.png"/><Relationship Id="rId12" Type="http://schemas.openxmlformats.org/officeDocument/2006/relationships/customXml" Target="../ink/ink1078.xml"/><Relationship Id="rId17" Type="http://schemas.openxmlformats.org/officeDocument/2006/relationships/image" Target="../media/image625.png"/><Relationship Id="rId25" Type="http://schemas.openxmlformats.org/officeDocument/2006/relationships/image" Target="../media/image629.png"/><Relationship Id="rId33" Type="http://schemas.openxmlformats.org/officeDocument/2006/relationships/image" Target="../media/image633.png"/><Relationship Id="rId38" Type="http://schemas.openxmlformats.org/officeDocument/2006/relationships/customXml" Target="../ink/ink1091.xml"/><Relationship Id="rId2" Type="http://schemas.openxmlformats.org/officeDocument/2006/relationships/notesSlide" Target="../notesSlides/notesSlide32.xml"/><Relationship Id="rId16" Type="http://schemas.openxmlformats.org/officeDocument/2006/relationships/customXml" Target="../ink/ink1080.xml"/><Relationship Id="rId20" Type="http://schemas.openxmlformats.org/officeDocument/2006/relationships/customXml" Target="../ink/ink1082.xml"/><Relationship Id="rId29" Type="http://schemas.openxmlformats.org/officeDocument/2006/relationships/image" Target="../media/image631.png"/><Relationship Id="rId41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5.xml"/><Relationship Id="rId11" Type="http://schemas.openxmlformats.org/officeDocument/2006/relationships/image" Target="../media/image622.png"/><Relationship Id="rId24" Type="http://schemas.openxmlformats.org/officeDocument/2006/relationships/customXml" Target="../ink/ink1084.xml"/><Relationship Id="rId32" Type="http://schemas.openxmlformats.org/officeDocument/2006/relationships/customXml" Target="../ink/ink1088.xml"/><Relationship Id="rId37" Type="http://schemas.openxmlformats.org/officeDocument/2006/relationships/image" Target="../media/image635.png"/><Relationship Id="rId40" Type="http://schemas.openxmlformats.org/officeDocument/2006/relationships/customXml" Target="../ink/ink1092.xml"/><Relationship Id="rId5" Type="http://schemas.openxmlformats.org/officeDocument/2006/relationships/image" Target="../media/image619.png"/><Relationship Id="rId15" Type="http://schemas.openxmlformats.org/officeDocument/2006/relationships/image" Target="../media/image624.png"/><Relationship Id="rId23" Type="http://schemas.openxmlformats.org/officeDocument/2006/relationships/image" Target="../media/image628.png"/><Relationship Id="rId28" Type="http://schemas.openxmlformats.org/officeDocument/2006/relationships/customXml" Target="../ink/ink1086.xml"/><Relationship Id="rId36" Type="http://schemas.openxmlformats.org/officeDocument/2006/relationships/customXml" Target="../ink/ink1090.xml"/><Relationship Id="rId10" Type="http://schemas.openxmlformats.org/officeDocument/2006/relationships/customXml" Target="../ink/ink1077.xml"/><Relationship Id="rId19" Type="http://schemas.openxmlformats.org/officeDocument/2006/relationships/image" Target="../media/image626.png"/><Relationship Id="rId31" Type="http://schemas.openxmlformats.org/officeDocument/2006/relationships/image" Target="../media/image632.png"/><Relationship Id="rId4" Type="http://schemas.openxmlformats.org/officeDocument/2006/relationships/customXml" Target="../ink/ink1074.xml"/><Relationship Id="rId9" Type="http://schemas.openxmlformats.org/officeDocument/2006/relationships/image" Target="../media/image621.png"/><Relationship Id="rId14" Type="http://schemas.openxmlformats.org/officeDocument/2006/relationships/customXml" Target="../ink/ink1079.xml"/><Relationship Id="rId22" Type="http://schemas.openxmlformats.org/officeDocument/2006/relationships/customXml" Target="../ink/ink1083.xml"/><Relationship Id="rId27" Type="http://schemas.openxmlformats.org/officeDocument/2006/relationships/image" Target="../media/image630.png"/><Relationship Id="rId30" Type="http://schemas.openxmlformats.org/officeDocument/2006/relationships/customXml" Target="../ink/ink1087.xml"/><Relationship Id="rId35" Type="http://schemas.openxmlformats.org/officeDocument/2006/relationships/image" Target="../media/image634.png"/><Relationship Id="rId43" Type="http://schemas.openxmlformats.org/officeDocument/2006/relationships/image" Target="../media/image6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6.xml"/><Relationship Id="rId13" Type="http://schemas.openxmlformats.org/officeDocument/2006/relationships/image" Target="../media/image623.png"/><Relationship Id="rId18" Type="http://schemas.openxmlformats.org/officeDocument/2006/relationships/customXml" Target="../ink/ink1101.xml"/><Relationship Id="rId26" Type="http://schemas.openxmlformats.org/officeDocument/2006/relationships/customXml" Target="../ink/ink1105.xml"/><Relationship Id="rId39" Type="http://schemas.openxmlformats.org/officeDocument/2006/relationships/image" Target="../media/image636.png"/><Relationship Id="rId3" Type="http://schemas.openxmlformats.org/officeDocument/2006/relationships/image" Target="../media/image618.png"/><Relationship Id="rId21" Type="http://schemas.openxmlformats.org/officeDocument/2006/relationships/image" Target="../media/image627.png"/><Relationship Id="rId34" Type="http://schemas.openxmlformats.org/officeDocument/2006/relationships/customXml" Target="../ink/ink1109.xml"/><Relationship Id="rId42" Type="http://schemas.openxmlformats.org/officeDocument/2006/relationships/customXml" Target="../ink/ink1113.xml"/><Relationship Id="rId7" Type="http://schemas.openxmlformats.org/officeDocument/2006/relationships/image" Target="../media/image620.png"/><Relationship Id="rId12" Type="http://schemas.openxmlformats.org/officeDocument/2006/relationships/customXml" Target="../ink/ink1098.xml"/><Relationship Id="rId17" Type="http://schemas.openxmlformats.org/officeDocument/2006/relationships/image" Target="../media/image625.png"/><Relationship Id="rId25" Type="http://schemas.openxmlformats.org/officeDocument/2006/relationships/image" Target="../media/image629.png"/><Relationship Id="rId33" Type="http://schemas.openxmlformats.org/officeDocument/2006/relationships/image" Target="../media/image633.png"/><Relationship Id="rId38" Type="http://schemas.openxmlformats.org/officeDocument/2006/relationships/customXml" Target="../ink/ink1111.xml"/><Relationship Id="rId2" Type="http://schemas.openxmlformats.org/officeDocument/2006/relationships/notesSlide" Target="../notesSlides/notesSlide33.xml"/><Relationship Id="rId16" Type="http://schemas.openxmlformats.org/officeDocument/2006/relationships/customXml" Target="../ink/ink1100.xml"/><Relationship Id="rId20" Type="http://schemas.openxmlformats.org/officeDocument/2006/relationships/customXml" Target="../ink/ink1102.xml"/><Relationship Id="rId29" Type="http://schemas.openxmlformats.org/officeDocument/2006/relationships/image" Target="../media/image631.png"/><Relationship Id="rId41" Type="http://schemas.openxmlformats.org/officeDocument/2006/relationships/image" Target="../media/image6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5.xml"/><Relationship Id="rId11" Type="http://schemas.openxmlformats.org/officeDocument/2006/relationships/image" Target="../media/image622.png"/><Relationship Id="rId24" Type="http://schemas.openxmlformats.org/officeDocument/2006/relationships/customXml" Target="../ink/ink1104.xml"/><Relationship Id="rId32" Type="http://schemas.openxmlformats.org/officeDocument/2006/relationships/customXml" Target="../ink/ink1108.xml"/><Relationship Id="rId37" Type="http://schemas.openxmlformats.org/officeDocument/2006/relationships/image" Target="../media/image635.png"/><Relationship Id="rId40" Type="http://schemas.openxmlformats.org/officeDocument/2006/relationships/customXml" Target="../ink/ink1112.xml"/><Relationship Id="rId5" Type="http://schemas.openxmlformats.org/officeDocument/2006/relationships/image" Target="../media/image619.png"/><Relationship Id="rId15" Type="http://schemas.openxmlformats.org/officeDocument/2006/relationships/image" Target="../media/image624.png"/><Relationship Id="rId23" Type="http://schemas.openxmlformats.org/officeDocument/2006/relationships/image" Target="../media/image628.png"/><Relationship Id="rId28" Type="http://schemas.openxmlformats.org/officeDocument/2006/relationships/customXml" Target="../ink/ink1106.xml"/><Relationship Id="rId36" Type="http://schemas.openxmlformats.org/officeDocument/2006/relationships/customXml" Target="../ink/ink1110.xml"/><Relationship Id="rId10" Type="http://schemas.openxmlformats.org/officeDocument/2006/relationships/customXml" Target="../ink/ink1097.xml"/><Relationship Id="rId19" Type="http://schemas.openxmlformats.org/officeDocument/2006/relationships/image" Target="../media/image626.png"/><Relationship Id="rId31" Type="http://schemas.openxmlformats.org/officeDocument/2006/relationships/image" Target="../media/image632.png"/><Relationship Id="rId4" Type="http://schemas.openxmlformats.org/officeDocument/2006/relationships/customXml" Target="../ink/ink1094.xml"/><Relationship Id="rId9" Type="http://schemas.openxmlformats.org/officeDocument/2006/relationships/image" Target="../media/image621.png"/><Relationship Id="rId14" Type="http://schemas.openxmlformats.org/officeDocument/2006/relationships/customXml" Target="../ink/ink1099.xml"/><Relationship Id="rId22" Type="http://schemas.openxmlformats.org/officeDocument/2006/relationships/customXml" Target="../ink/ink1103.xml"/><Relationship Id="rId27" Type="http://schemas.openxmlformats.org/officeDocument/2006/relationships/image" Target="../media/image630.png"/><Relationship Id="rId30" Type="http://schemas.openxmlformats.org/officeDocument/2006/relationships/customXml" Target="../ink/ink1107.xml"/><Relationship Id="rId35" Type="http://schemas.openxmlformats.org/officeDocument/2006/relationships/image" Target="../media/image634.png"/><Relationship Id="rId43" Type="http://schemas.openxmlformats.org/officeDocument/2006/relationships/image" Target="../media/image6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3" Type="http://schemas.openxmlformats.org/officeDocument/2006/relationships/image" Target="../media/image618.png"/><Relationship Id="rId7" Type="http://schemas.openxmlformats.org/officeDocument/2006/relationships/customXml" Target="../ink/ink11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0.png"/><Relationship Id="rId5" Type="http://schemas.openxmlformats.org/officeDocument/2006/relationships/customXml" Target="../ink/ink1114.xml"/><Relationship Id="rId4" Type="http://schemas.openxmlformats.org/officeDocument/2006/relationships/image" Target="../media/image6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7.xml"/><Relationship Id="rId3" Type="http://schemas.openxmlformats.org/officeDocument/2006/relationships/image" Target="../media/image618.png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16.xml"/><Relationship Id="rId5" Type="http://schemas.openxmlformats.org/officeDocument/2006/relationships/image" Target="../media/image642.png"/><Relationship Id="rId4" Type="http://schemas.openxmlformats.org/officeDocument/2006/relationships/image" Target="../media/image639.png"/><Relationship Id="rId9" Type="http://schemas.openxmlformats.org/officeDocument/2006/relationships/image" Target="../media/image64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5.png"/><Relationship Id="rId13" Type="http://schemas.openxmlformats.org/officeDocument/2006/relationships/customXml" Target="../ink/ink1123.xml"/><Relationship Id="rId18" Type="http://schemas.openxmlformats.org/officeDocument/2006/relationships/image" Target="../media/image650.png"/><Relationship Id="rId26" Type="http://schemas.openxmlformats.org/officeDocument/2006/relationships/image" Target="../media/image654.png"/><Relationship Id="rId39" Type="http://schemas.openxmlformats.org/officeDocument/2006/relationships/customXml" Target="../ink/ink1136.xml"/><Relationship Id="rId3" Type="http://schemas.openxmlformats.org/officeDocument/2006/relationships/customXml" Target="../ink/ink1118.xml"/><Relationship Id="rId21" Type="http://schemas.openxmlformats.org/officeDocument/2006/relationships/customXml" Target="../ink/ink1127.xml"/><Relationship Id="rId34" Type="http://schemas.openxmlformats.org/officeDocument/2006/relationships/image" Target="../media/image658.png"/><Relationship Id="rId42" Type="http://schemas.openxmlformats.org/officeDocument/2006/relationships/image" Target="../media/image662.png"/><Relationship Id="rId7" Type="http://schemas.openxmlformats.org/officeDocument/2006/relationships/customXml" Target="../ink/ink1120.xml"/><Relationship Id="rId12" Type="http://schemas.openxmlformats.org/officeDocument/2006/relationships/image" Target="../media/image647.png"/><Relationship Id="rId17" Type="http://schemas.openxmlformats.org/officeDocument/2006/relationships/customXml" Target="../ink/ink1125.xml"/><Relationship Id="rId25" Type="http://schemas.openxmlformats.org/officeDocument/2006/relationships/customXml" Target="../ink/ink1129.xml"/><Relationship Id="rId33" Type="http://schemas.openxmlformats.org/officeDocument/2006/relationships/customXml" Target="../ink/ink1133.xml"/><Relationship Id="rId38" Type="http://schemas.openxmlformats.org/officeDocument/2006/relationships/image" Target="../media/image66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49.png"/><Relationship Id="rId20" Type="http://schemas.openxmlformats.org/officeDocument/2006/relationships/image" Target="../media/image651.png"/><Relationship Id="rId29" Type="http://schemas.openxmlformats.org/officeDocument/2006/relationships/customXml" Target="../ink/ink1131.xml"/><Relationship Id="rId41" Type="http://schemas.openxmlformats.org/officeDocument/2006/relationships/customXml" Target="../ink/ink1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11" Type="http://schemas.openxmlformats.org/officeDocument/2006/relationships/customXml" Target="../ink/ink1122.xml"/><Relationship Id="rId24" Type="http://schemas.openxmlformats.org/officeDocument/2006/relationships/image" Target="../media/image653.png"/><Relationship Id="rId32" Type="http://schemas.openxmlformats.org/officeDocument/2006/relationships/image" Target="../media/image657.png"/><Relationship Id="rId37" Type="http://schemas.openxmlformats.org/officeDocument/2006/relationships/customXml" Target="../ink/ink1135.xml"/><Relationship Id="rId40" Type="http://schemas.openxmlformats.org/officeDocument/2006/relationships/image" Target="../media/image661.png"/><Relationship Id="rId5" Type="http://schemas.openxmlformats.org/officeDocument/2006/relationships/customXml" Target="../ink/ink1119.xml"/><Relationship Id="rId15" Type="http://schemas.openxmlformats.org/officeDocument/2006/relationships/customXml" Target="../ink/ink1124.xml"/><Relationship Id="rId23" Type="http://schemas.openxmlformats.org/officeDocument/2006/relationships/customXml" Target="../ink/ink1128.xml"/><Relationship Id="rId28" Type="http://schemas.openxmlformats.org/officeDocument/2006/relationships/image" Target="../media/image655.png"/><Relationship Id="rId36" Type="http://schemas.openxmlformats.org/officeDocument/2006/relationships/image" Target="../media/image659.png"/><Relationship Id="rId10" Type="http://schemas.openxmlformats.org/officeDocument/2006/relationships/image" Target="../media/image646.png"/><Relationship Id="rId19" Type="http://schemas.openxmlformats.org/officeDocument/2006/relationships/customXml" Target="../ink/ink1126.xml"/><Relationship Id="rId31" Type="http://schemas.openxmlformats.org/officeDocument/2006/relationships/customXml" Target="../ink/ink1132.xml"/><Relationship Id="rId4" Type="http://schemas.openxmlformats.org/officeDocument/2006/relationships/image" Target="../media/image643.png"/><Relationship Id="rId9" Type="http://schemas.openxmlformats.org/officeDocument/2006/relationships/customXml" Target="../ink/ink1121.xml"/><Relationship Id="rId14" Type="http://schemas.openxmlformats.org/officeDocument/2006/relationships/image" Target="../media/image648.png"/><Relationship Id="rId22" Type="http://schemas.openxmlformats.org/officeDocument/2006/relationships/image" Target="../media/image652.png"/><Relationship Id="rId27" Type="http://schemas.openxmlformats.org/officeDocument/2006/relationships/customXml" Target="../ink/ink1130.xml"/><Relationship Id="rId30" Type="http://schemas.openxmlformats.org/officeDocument/2006/relationships/image" Target="../media/image656.png"/><Relationship Id="rId35" Type="http://schemas.openxmlformats.org/officeDocument/2006/relationships/customXml" Target="../ink/ink1134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43.xml"/><Relationship Id="rId18" Type="http://schemas.openxmlformats.org/officeDocument/2006/relationships/image" Target="../media/image650.png"/><Relationship Id="rId26" Type="http://schemas.openxmlformats.org/officeDocument/2006/relationships/image" Target="../media/image654.png"/><Relationship Id="rId39" Type="http://schemas.openxmlformats.org/officeDocument/2006/relationships/customXml" Target="../ink/ink1156.xml"/><Relationship Id="rId21" Type="http://schemas.openxmlformats.org/officeDocument/2006/relationships/customXml" Target="../ink/ink1147.xml"/><Relationship Id="rId34" Type="http://schemas.openxmlformats.org/officeDocument/2006/relationships/image" Target="../media/image658.png"/><Relationship Id="rId42" Type="http://schemas.openxmlformats.org/officeDocument/2006/relationships/image" Target="../media/image662.png"/><Relationship Id="rId47" Type="http://schemas.openxmlformats.org/officeDocument/2006/relationships/customXml" Target="../ink/ink1160.xml"/><Relationship Id="rId50" Type="http://schemas.openxmlformats.org/officeDocument/2006/relationships/image" Target="../media/image666.png"/><Relationship Id="rId55" Type="http://schemas.openxmlformats.org/officeDocument/2006/relationships/customXml" Target="../ink/ink1164.xml"/><Relationship Id="rId7" Type="http://schemas.openxmlformats.org/officeDocument/2006/relationships/customXml" Target="../ink/ink1140.xml"/><Relationship Id="rId12" Type="http://schemas.openxmlformats.org/officeDocument/2006/relationships/image" Target="../media/image647.png"/><Relationship Id="rId17" Type="http://schemas.openxmlformats.org/officeDocument/2006/relationships/customXml" Target="../ink/ink1145.xml"/><Relationship Id="rId25" Type="http://schemas.openxmlformats.org/officeDocument/2006/relationships/customXml" Target="../ink/ink1149.xml"/><Relationship Id="rId33" Type="http://schemas.openxmlformats.org/officeDocument/2006/relationships/customXml" Target="../ink/ink1153.xml"/><Relationship Id="rId38" Type="http://schemas.openxmlformats.org/officeDocument/2006/relationships/image" Target="../media/image660.png"/><Relationship Id="rId46" Type="http://schemas.openxmlformats.org/officeDocument/2006/relationships/image" Target="../media/image664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49.png"/><Relationship Id="rId20" Type="http://schemas.openxmlformats.org/officeDocument/2006/relationships/image" Target="../media/image651.png"/><Relationship Id="rId29" Type="http://schemas.openxmlformats.org/officeDocument/2006/relationships/customXml" Target="../ink/ink1151.xml"/><Relationship Id="rId41" Type="http://schemas.openxmlformats.org/officeDocument/2006/relationships/customXml" Target="../ink/ink1157.xml"/><Relationship Id="rId54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11" Type="http://schemas.openxmlformats.org/officeDocument/2006/relationships/customXml" Target="../ink/ink1142.xml"/><Relationship Id="rId24" Type="http://schemas.openxmlformats.org/officeDocument/2006/relationships/image" Target="../media/image653.png"/><Relationship Id="rId32" Type="http://schemas.openxmlformats.org/officeDocument/2006/relationships/image" Target="../media/image657.png"/><Relationship Id="rId37" Type="http://schemas.openxmlformats.org/officeDocument/2006/relationships/customXml" Target="../ink/ink1155.xml"/><Relationship Id="rId40" Type="http://schemas.openxmlformats.org/officeDocument/2006/relationships/image" Target="../media/image661.png"/><Relationship Id="rId45" Type="http://schemas.openxmlformats.org/officeDocument/2006/relationships/customXml" Target="../ink/ink1159.xml"/><Relationship Id="rId53" Type="http://schemas.openxmlformats.org/officeDocument/2006/relationships/customXml" Target="../ink/ink1163.xml"/><Relationship Id="rId5" Type="http://schemas.openxmlformats.org/officeDocument/2006/relationships/customXml" Target="../ink/ink1139.xml"/><Relationship Id="rId15" Type="http://schemas.openxmlformats.org/officeDocument/2006/relationships/customXml" Target="../ink/ink1144.xml"/><Relationship Id="rId23" Type="http://schemas.openxmlformats.org/officeDocument/2006/relationships/customXml" Target="../ink/ink1148.xml"/><Relationship Id="rId28" Type="http://schemas.openxmlformats.org/officeDocument/2006/relationships/image" Target="../media/image655.png"/><Relationship Id="rId36" Type="http://schemas.openxmlformats.org/officeDocument/2006/relationships/image" Target="../media/image659.png"/><Relationship Id="rId49" Type="http://schemas.openxmlformats.org/officeDocument/2006/relationships/customXml" Target="../ink/ink1161.xml"/><Relationship Id="rId10" Type="http://schemas.openxmlformats.org/officeDocument/2006/relationships/image" Target="../media/image646.png"/><Relationship Id="rId19" Type="http://schemas.openxmlformats.org/officeDocument/2006/relationships/customXml" Target="../ink/ink1146.xml"/><Relationship Id="rId31" Type="http://schemas.openxmlformats.org/officeDocument/2006/relationships/customXml" Target="../ink/ink1152.xml"/><Relationship Id="rId44" Type="http://schemas.openxmlformats.org/officeDocument/2006/relationships/image" Target="../media/image663.png"/><Relationship Id="rId52" Type="http://schemas.openxmlformats.org/officeDocument/2006/relationships/image" Target="../media/image667.png"/><Relationship Id="rId4" Type="http://schemas.openxmlformats.org/officeDocument/2006/relationships/image" Target="../media/image643.png"/><Relationship Id="rId9" Type="http://schemas.openxmlformats.org/officeDocument/2006/relationships/customXml" Target="../ink/ink1141.xml"/><Relationship Id="rId14" Type="http://schemas.openxmlformats.org/officeDocument/2006/relationships/image" Target="../media/image648.png"/><Relationship Id="rId22" Type="http://schemas.openxmlformats.org/officeDocument/2006/relationships/image" Target="../media/image652.png"/><Relationship Id="rId27" Type="http://schemas.openxmlformats.org/officeDocument/2006/relationships/customXml" Target="../ink/ink1150.xml"/><Relationship Id="rId30" Type="http://schemas.openxmlformats.org/officeDocument/2006/relationships/image" Target="../media/image656.png"/><Relationship Id="rId35" Type="http://schemas.openxmlformats.org/officeDocument/2006/relationships/customXml" Target="../ink/ink1154.xml"/><Relationship Id="rId43" Type="http://schemas.openxmlformats.org/officeDocument/2006/relationships/customXml" Target="../ink/ink1158.xml"/><Relationship Id="rId48" Type="http://schemas.openxmlformats.org/officeDocument/2006/relationships/image" Target="../media/image665.png"/><Relationship Id="rId56" Type="http://schemas.openxmlformats.org/officeDocument/2006/relationships/image" Target="../media/image669.png"/><Relationship Id="rId8" Type="http://schemas.openxmlformats.org/officeDocument/2006/relationships/image" Target="../media/image645.png"/><Relationship Id="rId51" Type="http://schemas.openxmlformats.org/officeDocument/2006/relationships/customXml" Target="../ink/ink1162.xml"/><Relationship Id="rId3" Type="http://schemas.openxmlformats.org/officeDocument/2006/relationships/customXml" Target="../ink/ink1138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70.xml"/><Relationship Id="rId18" Type="http://schemas.openxmlformats.org/officeDocument/2006/relationships/image" Target="../media/image650.png"/><Relationship Id="rId26" Type="http://schemas.openxmlformats.org/officeDocument/2006/relationships/image" Target="../media/image654.png"/><Relationship Id="rId39" Type="http://schemas.openxmlformats.org/officeDocument/2006/relationships/customXml" Target="../ink/ink1183.xml"/><Relationship Id="rId21" Type="http://schemas.openxmlformats.org/officeDocument/2006/relationships/customXml" Target="../ink/ink1174.xml"/><Relationship Id="rId34" Type="http://schemas.openxmlformats.org/officeDocument/2006/relationships/image" Target="../media/image658.png"/><Relationship Id="rId42" Type="http://schemas.openxmlformats.org/officeDocument/2006/relationships/image" Target="../media/image662.png"/><Relationship Id="rId47" Type="http://schemas.openxmlformats.org/officeDocument/2006/relationships/customXml" Target="../ink/ink1187.xml"/><Relationship Id="rId50" Type="http://schemas.openxmlformats.org/officeDocument/2006/relationships/image" Target="../media/image666.png"/><Relationship Id="rId55" Type="http://schemas.openxmlformats.org/officeDocument/2006/relationships/customXml" Target="../ink/ink1191.xml"/><Relationship Id="rId63" Type="http://schemas.openxmlformats.org/officeDocument/2006/relationships/customXml" Target="../ink/ink1195.xml"/><Relationship Id="rId68" Type="http://schemas.openxmlformats.org/officeDocument/2006/relationships/image" Target="../media/image675.png"/><Relationship Id="rId76" Type="http://schemas.openxmlformats.org/officeDocument/2006/relationships/image" Target="../media/image679.png"/><Relationship Id="rId7" Type="http://schemas.openxmlformats.org/officeDocument/2006/relationships/customXml" Target="../ink/ink1167.xml"/><Relationship Id="rId71" Type="http://schemas.openxmlformats.org/officeDocument/2006/relationships/customXml" Target="../ink/ink1199.xml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49.png"/><Relationship Id="rId29" Type="http://schemas.openxmlformats.org/officeDocument/2006/relationships/customXml" Target="../ink/ink1178.xml"/><Relationship Id="rId11" Type="http://schemas.openxmlformats.org/officeDocument/2006/relationships/customXml" Target="../ink/ink1169.xml"/><Relationship Id="rId24" Type="http://schemas.openxmlformats.org/officeDocument/2006/relationships/image" Target="../media/image653.png"/><Relationship Id="rId32" Type="http://schemas.openxmlformats.org/officeDocument/2006/relationships/image" Target="../media/image657.png"/><Relationship Id="rId37" Type="http://schemas.openxmlformats.org/officeDocument/2006/relationships/customXml" Target="../ink/ink1182.xml"/><Relationship Id="rId40" Type="http://schemas.openxmlformats.org/officeDocument/2006/relationships/image" Target="../media/image661.png"/><Relationship Id="rId45" Type="http://schemas.openxmlformats.org/officeDocument/2006/relationships/customXml" Target="../ink/ink1186.xml"/><Relationship Id="rId53" Type="http://schemas.openxmlformats.org/officeDocument/2006/relationships/customXml" Target="../ink/ink1190.xml"/><Relationship Id="rId58" Type="http://schemas.openxmlformats.org/officeDocument/2006/relationships/image" Target="../media/image670.png"/><Relationship Id="rId66" Type="http://schemas.openxmlformats.org/officeDocument/2006/relationships/image" Target="../media/image674.png"/><Relationship Id="rId74" Type="http://schemas.openxmlformats.org/officeDocument/2006/relationships/image" Target="../media/image678.png"/><Relationship Id="rId5" Type="http://schemas.openxmlformats.org/officeDocument/2006/relationships/customXml" Target="../ink/ink1166.xml"/><Relationship Id="rId15" Type="http://schemas.openxmlformats.org/officeDocument/2006/relationships/customXml" Target="../ink/ink1171.xml"/><Relationship Id="rId23" Type="http://schemas.openxmlformats.org/officeDocument/2006/relationships/customXml" Target="../ink/ink1175.xml"/><Relationship Id="rId28" Type="http://schemas.openxmlformats.org/officeDocument/2006/relationships/image" Target="../media/image655.png"/><Relationship Id="rId36" Type="http://schemas.openxmlformats.org/officeDocument/2006/relationships/image" Target="../media/image659.png"/><Relationship Id="rId49" Type="http://schemas.openxmlformats.org/officeDocument/2006/relationships/customXml" Target="../ink/ink1188.xml"/><Relationship Id="rId57" Type="http://schemas.openxmlformats.org/officeDocument/2006/relationships/customXml" Target="../ink/ink1192.xml"/><Relationship Id="rId61" Type="http://schemas.openxmlformats.org/officeDocument/2006/relationships/customXml" Target="../ink/ink1194.xml"/><Relationship Id="rId10" Type="http://schemas.openxmlformats.org/officeDocument/2006/relationships/image" Target="../media/image646.png"/><Relationship Id="rId19" Type="http://schemas.openxmlformats.org/officeDocument/2006/relationships/customXml" Target="../ink/ink1173.xml"/><Relationship Id="rId31" Type="http://schemas.openxmlformats.org/officeDocument/2006/relationships/customXml" Target="../ink/ink1179.xml"/><Relationship Id="rId44" Type="http://schemas.openxmlformats.org/officeDocument/2006/relationships/image" Target="../media/image663.png"/><Relationship Id="rId52" Type="http://schemas.openxmlformats.org/officeDocument/2006/relationships/image" Target="../media/image667.png"/><Relationship Id="rId60" Type="http://schemas.openxmlformats.org/officeDocument/2006/relationships/image" Target="../media/image671.png"/><Relationship Id="rId65" Type="http://schemas.openxmlformats.org/officeDocument/2006/relationships/customXml" Target="../ink/ink1196.xml"/><Relationship Id="rId73" Type="http://schemas.openxmlformats.org/officeDocument/2006/relationships/customXml" Target="../ink/ink1200.xml"/><Relationship Id="rId4" Type="http://schemas.openxmlformats.org/officeDocument/2006/relationships/image" Target="../media/image643.png"/><Relationship Id="rId9" Type="http://schemas.openxmlformats.org/officeDocument/2006/relationships/customXml" Target="../ink/ink1168.xml"/><Relationship Id="rId14" Type="http://schemas.openxmlformats.org/officeDocument/2006/relationships/image" Target="../media/image648.png"/><Relationship Id="rId22" Type="http://schemas.openxmlformats.org/officeDocument/2006/relationships/image" Target="../media/image652.png"/><Relationship Id="rId27" Type="http://schemas.openxmlformats.org/officeDocument/2006/relationships/customXml" Target="../ink/ink1177.xml"/><Relationship Id="rId30" Type="http://schemas.openxmlformats.org/officeDocument/2006/relationships/image" Target="../media/image656.png"/><Relationship Id="rId35" Type="http://schemas.openxmlformats.org/officeDocument/2006/relationships/customXml" Target="../ink/ink1181.xml"/><Relationship Id="rId43" Type="http://schemas.openxmlformats.org/officeDocument/2006/relationships/customXml" Target="../ink/ink1185.xml"/><Relationship Id="rId48" Type="http://schemas.openxmlformats.org/officeDocument/2006/relationships/image" Target="../media/image665.png"/><Relationship Id="rId56" Type="http://schemas.openxmlformats.org/officeDocument/2006/relationships/image" Target="../media/image669.png"/><Relationship Id="rId64" Type="http://schemas.openxmlformats.org/officeDocument/2006/relationships/image" Target="../media/image673.png"/><Relationship Id="rId69" Type="http://schemas.openxmlformats.org/officeDocument/2006/relationships/customXml" Target="../ink/ink1198.xml"/><Relationship Id="rId8" Type="http://schemas.openxmlformats.org/officeDocument/2006/relationships/image" Target="../media/image645.png"/><Relationship Id="rId51" Type="http://schemas.openxmlformats.org/officeDocument/2006/relationships/customXml" Target="../ink/ink1189.xml"/><Relationship Id="rId72" Type="http://schemas.openxmlformats.org/officeDocument/2006/relationships/image" Target="../media/image677.png"/><Relationship Id="rId3" Type="http://schemas.openxmlformats.org/officeDocument/2006/relationships/customXml" Target="../ink/ink1165.xml"/><Relationship Id="rId12" Type="http://schemas.openxmlformats.org/officeDocument/2006/relationships/image" Target="../media/image647.png"/><Relationship Id="rId17" Type="http://schemas.openxmlformats.org/officeDocument/2006/relationships/customXml" Target="../ink/ink1172.xml"/><Relationship Id="rId25" Type="http://schemas.openxmlformats.org/officeDocument/2006/relationships/customXml" Target="../ink/ink1176.xml"/><Relationship Id="rId33" Type="http://schemas.openxmlformats.org/officeDocument/2006/relationships/customXml" Target="../ink/ink1180.xml"/><Relationship Id="rId38" Type="http://schemas.openxmlformats.org/officeDocument/2006/relationships/image" Target="../media/image660.png"/><Relationship Id="rId46" Type="http://schemas.openxmlformats.org/officeDocument/2006/relationships/image" Target="../media/image664.png"/><Relationship Id="rId59" Type="http://schemas.openxmlformats.org/officeDocument/2006/relationships/customXml" Target="../ink/ink1193.xml"/><Relationship Id="rId67" Type="http://schemas.openxmlformats.org/officeDocument/2006/relationships/customXml" Target="../ink/ink1197.xml"/><Relationship Id="rId20" Type="http://schemas.openxmlformats.org/officeDocument/2006/relationships/image" Target="../media/image651.png"/><Relationship Id="rId41" Type="http://schemas.openxmlformats.org/officeDocument/2006/relationships/customXml" Target="../ink/ink1184.xml"/><Relationship Id="rId54" Type="http://schemas.openxmlformats.org/officeDocument/2006/relationships/image" Target="../media/image668.png"/><Relationship Id="rId62" Type="http://schemas.openxmlformats.org/officeDocument/2006/relationships/image" Target="../media/image672.png"/><Relationship Id="rId70" Type="http://schemas.openxmlformats.org/officeDocument/2006/relationships/image" Target="../media/image676.png"/><Relationship Id="rId75" Type="http://schemas.openxmlformats.org/officeDocument/2006/relationships/customXml" Target="../ink/ink1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7.xml"/><Relationship Id="rId18" Type="http://schemas.openxmlformats.org/officeDocument/2006/relationships/image" Target="../media/image650.png"/><Relationship Id="rId26" Type="http://schemas.openxmlformats.org/officeDocument/2006/relationships/image" Target="../media/image654.png"/><Relationship Id="rId39" Type="http://schemas.openxmlformats.org/officeDocument/2006/relationships/customXml" Target="../ink/ink1220.xml"/><Relationship Id="rId21" Type="http://schemas.openxmlformats.org/officeDocument/2006/relationships/customXml" Target="../ink/ink1211.xml"/><Relationship Id="rId34" Type="http://schemas.openxmlformats.org/officeDocument/2006/relationships/image" Target="../media/image658.png"/><Relationship Id="rId42" Type="http://schemas.openxmlformats.org/officeDocument/2006/relationships/image" Target="../media/image662.png"/><Relationship Id="rId47" Type="http://schemas.openxmlformats.org/officeDocument/2006/relationships/customXml" Target="../ink/ink1224.xml"/><Relationship Id="rId50" Type="http://schemas.openxmlformats.org/officeDocument/2006/relationships/image" Target="../media/image666.png"/><Relationship Id="rId55" Type="http://schemas.openxmlformats.org/officeDocument/2006/relationships/customXml" Target="../ink/ink1228.xml"/><Relationship Id="rId63" Type="http://schemas.openxmlformats.org/officeDocument/2006/relationships/customXml" Target="../ink/ink1232.xml"/><Relationship Id="rId68" Type="http://schemas.openxmlformats.org/officeDocument/2006/relationships/image" Target="../media/image675.png"/><Relationship Id="rId76" Type="http://schemas.openxmlformats.org/officeDocument/2006/relationships/image" Target="../media/image679.png"/><Relationship Id="rId84" Type="http://schemas.openxmlformats.org/officeDocument/2006/relationships/image" Target="../media/image684.png"/><Relationship Id="rId89" Type="http://schemas.openxmlformats.org/officeDocument/2006/relationships/customXml" Target="../ink/ink1245.xml"/><Relationship Id="rId7" Type="http://schemas.openxmlformats.org/officeDocument/2006/relationships/customXml" Target="../ink/ink1204.xml"/><Relationship Id="rId71" Type="http://schemas.openxmlformats.org/officeDocument/2006/relationships/customXml" Target="../ink/ink1236.xml"/><Relationship Id="rId92" Type="http://schemas.openxmlformats.org/officeDocument/2006/relationships/image" Target="../media/image688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49.png"/><Relationship Id="rId29" Type="http://schemas.openxmlformats.org/officeDocument/2006/relationships/customXml" Target="../ink/ink1215.xml"/><Relationship Id="rId11" Type="http://schemas.openxmlformats.org/officeDocument/2006/relationships/customXml" Target="../ink/ink1206.xml"/><Relationship Id="rId24" Type="http://schemas.openxmlformats.org/officeDocument/2006/relationships/image" Target="../media/image653.png"/><Relationship Id="rId32" Type="http://schemas.openxmlformats.org/officeDocument/2006/relationships/image" Target="../media/image657.png"/><Relationship Id="rId37" Type="http://schemas.openxmlformats.org/officeDocument/2006/relationships/customXml" Target="../ink/ink1219.xml"/><Relationship Id="rId40" Type="http://schemas.openxmlformats.org/officeDocument/2006/relationships/image" Target="../media/image661.png"/><Relationship Id="rId45" Type="http://schemas.openxmlformats.org/officeDocument/2006/relationships/customXml" Target="../ink/ink1223.xml"/><Relationship Id="rId53" Type="http://schemas.openxmlformats.org/officeDocument/2006/relationships/customXml" Target="../ink/ink1227.xml"/><Relationship Id="rId58" Type="http://schemas.openxmlformats.org/officeDocument/2006/relationships/image" Target="../media/image670.png"/><Relationship Id="rId66" Type="http://schemas.openxmlformats.org/officeDocument/2006/relationships/image" Target="../media/image674.png"/><Relationship Id="rId74" Type="http://schemas.openxmlformats.org/officeDocument/2006/relationships/image" Target="../media/image680.png"/><Relationship Id="rId79" Type="http://schemas.openxmlformats.org/officeDocument/2006/relationships/customXml" Target="../ink/ink1240.xml"/><Relationship Id="rId87" Type="http://schemas.openxmlformats.org/officeDocument/2006/relationships/customXml" Target="../ink/ink1244.xml"/><Relationship Id="rId5" Type="http://schemas.openxmlformats.org/officeDocument/2006/relationships/customXml" Target="../ink/ink1203.xml"/><Relationship Id="rId61" Type="http://schemas.openxmlformats.org/officeDocument/2006/relationships/customXml" Target="../ink/ink1231.xml"/><Relationship Id="rId82" Type="http://schemas.openxmlformats.org/officeDocument/2006/relationships/image" Target="../media/image683.png"/><Relationship Id="rId90" Type="http://schemas.openxmlformats.org/officeDocument/2006/relationships/image" Target="../media/image687.png"/><Relationship Id="rId19" Type="http://schemas.openxmlformats.org/officeDocument/2006/relationships/customXml" Target="../ink/ink1210.xml"/><Relationship Id="rId14" Type="http://schemas.openxmlformats.org/officeDocument/2006/relationships/image" Target="../media/image648.png"/><Relationship Id="rId22" Type="http://schemas.openxmlformats.org/officeDocument/2006/relationships/image" Target="../media/image652.png"/><Relationship Id="rId27" Type="http://schemas.openxmlformats.org/officeDocument/2006/relationships/customXml" Target="../ink/ink1214.xml"/><Relationship Id="rId30" Type="http://schemas.openxmlformats.org/officeDocument/2006/relationships/image" Target="../media/image656.png"/><Relationship Id="rId35" Type="http://schemas.openxmlformats.org/officeDocument/2006/relationships/customXml" Target="../ink/ink1218.xml"/><Relationship Id="rId43" Type="http://schemas.openxmlformats.org/officeDocument/2006/relationships/customXml" Target="../ink/ink1222.xml"/><Relationship Id="rId48" Type="http://schemas.openxmlformats.org/officeDocument/2006/relationships/image" Target="../media/image665.png"/><Relationship Id="rId56" Type="http://schemas.openxmlformats.org/officeDocument/2006/relationships/image" Target="../media/image669.png"/><Relationship Id="rId64" Type="http://schemas.openxmlformats.org/officeDocument/2006/relationships/image" Target="../media/image673.png"/><Relationship Id="rId69" Type="http://schemas.openxmlformats.org/officeDocument/2006/relationships/customXml" Target="../ink/ink1235.xml"/><Relationship Id="rId77" Type="http://schemas.openxmlformats.org/officeDocument/2006/relationships/customXml" Target="../ink/ink1239.xml"/><Relationship Id="rId8" Type="http://schemas.openxmlformats.org/officeDocument/2006/relationships/image" Target="../media/image645.png"/><Relationship Id="rId51" Type="http://schemas.openxmlformats.org/officeDocument/2006/relationships/customXml" Target="../ink/ink1226.xml"/><Relationship Id="rId72" Type="http://schemas.openxmlformats.org/officeDocument/2006/relationships/image" Target="../media/image677.png"/><Relationship Id="rId80" Type="http://schemas.openxmlformats.org/officeDocument/2006/relationships/image" Target="../media/image682.png"/><Relationship Id="rId85" Type="http://schemas.openxmlformats.org/officeDocument/2006/relationships/customXml" Target="../ink/ink1243.xml"/><Relationship Id="rId3" Type="http://schemas.openxmlformats.org/officeDocument/2006/relationships/customXml" Target="../ink/ink1202.xml"/><Relationship Id="rId12" Type="http://schemas.openxmlformats.org/officeDocument/2006/relationships/image" Target="../media/image647.png"/><Relationship Id="rId17" Type="http://schemas.openxmlformats.org/officeDocument/2006/relationships/customXml" Target="../ink/ink1209.xml"/><Relationship Id="rId25" Type="http://schemas.openxmlformats.org/officeDocument/2006/relationships/customXml" Target="../ink/ink1213.xml"/><Relationship Id="rId33" Type="http://schemas.openxmlformats.org/officeDocument/2006/relationships/customXml" Target="../ink/ink1217.xml"/><Relationship Id="rId38" Type="http://schemas.openxmlformats.org/officeDocument/2006/relationships/image" Target="../media/image660.png"/><Relationship Id="rId46" Type="http://schemas.openxmlformats.org/officeDocument/2006/relationships/image" Target="../media/image664.png"/><Relationship Id="rId59" Type="http://schemas.openxmlformats.org/officeDocument/2006/relationships/customXml" Target="../ink/ink1230.xml"/><Relationship Id="rId67" Type="http://schemas.openxmlformats.org/officeDocument/2006/relationships/customXml" Target="../ink/ink1234.xml"/><Relationship Id="rId20" Type="http://schemas.openxmlformats.org/officeDocument/2006/relationships/image" Target="../media/image651.png"/><Relationship Id="rId41" Type="http://schemas.openxmlformats.org/officeDocument/2006/relationships/customXml" Target="../ink/ink1221.xml"/><Relationship Id="rId54" Type="http://schemas.openxmlformats.org/officeDocument/2006/relationships/image" Target="../media/image668.png"/><Relationship Id="rId62" Type="http://schemas.openxmlformats.org/officeDocument/2006/relationships/image" Target="../media/image672.png"/><Relationship Id="rId70" Type="http://schemas.openxmlformats.org/officeDocument/2006/relationships/image" Target="../media/image676.png"/><Relationship Id="rId75" Type="http://schemas.openxmlformats.org/officeDocument/2006/relationships/customXml" Target="../ink/ink1238.xml"/><Relationship Id="rId83" Type="http://schemas.openxmlformats.org/officeDocument/2006/relationships/customXml" Target="../ink/ink1242.xml"/><Relationship Id="rId88" Type="http://schemas.openxmlformats.org/officeDocument/2006/relationships/image" Target="../media/image686.png"/><Relationship Id="rId91" Type="http://schemas.openxmlformats.org/officeDocument/2006/relationships/customXml" Target="../ink/ink12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4.png"/><Relationship Id="rId15" Type="http://schemas.openxmlformats.org/officeDocument/2006/relationships/customXml" Target="../ink/ink1208.xml"/><Relationship Id="rId23" Type="http://schemas.openxmlformats.org/officeDocument/2006/relationships/customXml" Target="../ink/ink1212.xml"/><Relationship Id="rId28" Type="http://schemas.openxmlformats.org/officeDocument/2006/relationships/image" Target="../media/image655.png"/><Relationship Id="rId36" Type="http://schemas.openxmlformats.org/officeDocument/2006/relationships/image" Target="../media/image659.png"/><Relationship Id="rId49" Type="http://schemas.openxmlformats.org/officeDocument/2006/relationships/customXml" Target="../ink/ink1225.xml"/><Relationship Id="rId57" Type="http://schemas.openxmlformats.org/officeDocument/2006/relationships/customXml" Target="../ink/ink1229.xml"/><Relationship Id="rId10" Type="http://schemas.openxmlformats.org/officeDocument/2006/relationships/image" Target="../media/image646.png"/><Relationship Id="rId31" Type="http://schemas.openxmlformats.org/officeDocument/2006/relationships/customXml" Target="../ink/ink1216.xml"/><Relationship Id="rId44" Type="http://schemas.openxmlformats.org/officeDocument/2006/relationships/image" Target="../media/image663.png"/><Relationship Id="rId52" Type="http://schemas.openxmlformats.org/officeDocument/2006/relationships/image" Target="../media/image667.png"/><Relationship Id="rId60" Type="http://schemas.openxmlformats.org/officeDocument/2006/relationships/image" Target="../media/image671.png"/><Relationship Id="rId65" Type="http://schemas.openxmlformats.org/officeDocument/2006/relationships/customXml" Target="../ink/ink1233.xml"/><Relationship Id="rId73" Type="http://schemas.openxmlformats.org/officeDocument/2006/relationships/customXml" Target="../ink/ink1237.xml"/><Relationship Id="rId78" Type="http://schemas.openxmlformats.org/officeDocument/2006/relationships/image" Target="../media/image681.png"/><Relationship Id="rId81" Type="http://schemas.openxmlformats.org/officeDocument/2006/relationships/customXml" Target="../ink/ink1241.xml"/><Relationship Id="rId86" Type="http://schemas.openxmlformats.org/officeDocument/2006/relationships/image" Target="../media/image685.png"/><Relationship Id="rId4" Type="http://schemas.openxmlformats.org/officeDocument/2006/relationships/image" Target="../media/image643.png"/><Relationship Id="rId9" Type="http://schemas.openxmlformats.org/officeDocument/2006/relationships/customXml" Target="../ink/ink12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52.xml"/><Relationship Id="rId18" Type="http://schemas.openxmlformats.org/officeDocument/2006/relationships/image" Target="../media/image670.png"/><Relationship Id="rId26" Type="http://schemas.openxmlformats.org/officeDocument/2006/relationships/image" Target="../media/image674.png"/><Relationship Id="rId39" Type="http://schemas.openxmlformats.org/officeDocument/2006/relationships/customXml" Target="../ink/ink1265.xml"/><Relationship Id="rId21" Type="http://schemas.openxmlformats.org/officeDocument/2006/relationships/customXml" Target="../ink/ink1256.xml"/><Relationship Id="rId34" Type="http://schemas.openxmlformats.org/officeDocument/2006/relationships/image" Target="../media/image680.png"/><Relationship Id="rId42" Type="http://schemas.openxmlformats.org/officeDocument/2006/relationships/image" Target="../media/image683.png"/><Relationship Id="rId47" Type="http://schemas.openxmlformats.org/officeDocument/2006/relationships/customXml" Target="../ink/ink1269.xml"/><Relationship Id="rId50" Type="http://schemas.openxmlformats.org/officeDocument/2006/relationships/image" Target="../media/image687.png"/><Relationship Id="rId55" Type="http://schemas.openxmlformats.org/officeDocument/2006/relationships/customXml" Target="../ink/ink1273.xml"/><Relationship Id="rId7" Type="http://schemas.openxmlformats.org/officeDocument/2006/relationships/customXml" Target="../ink/ink1249.xml"/><Relationship Id="rId12" Type="http://schemas.openxmlformats.org/officeDocument/2006/relationships/image" Target="../media/image667.png"/><Relationship Id="rId17" Type="http://schemas.openxmlformats.org/officeDocument/2006/relationships/customXml" Target="../ink/ink1254.xml"/><Relationship Id="rId25" Type="http://schemas.openxmlformats.org/officeDocument/2006/relationships/customXml" Target="../ink/ink1258.xml"/><Relationship Id="rId33" Type="http://schemas.openxmlformats.org/officeDocument/2006/relationships/customXml" Target="../ink/ink1262.xml"/><Relationship Id="rId38" Type="http://schemas.openxmlformats.org/officeDocument/2006/relationships/image" Target="../media/image681.png"/><Relationship Id="rId46" Type="http://schemas.openxmlformats.org/officeDocument/2006/relationships/image" Target="../media/image685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69.png"/><Relationship Id="rId20" Type="http://schemas.openxmlformats.org/officeDocument/2006/relationships/image" Target="../media/image671.png"/><Relationship Id="rId29" Type="http://schemas.openxmlformats.org/officeDocument/2006/relationships/customXml" Target="../ink/ink1260.xml"/><Relationship Id="rId41" Type="http://schemas.openxmlformats.org/officeDocument/2006/relationships/customXml" Target="../ink/ink1266.xml"/><Relationship Id="rId54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4.png"/><Relationship Id="rId11" Type="http://schemas.openxmlformats.org/officeDocument/2006/relationships/customXml" Target="../ink/ink1251.xml"/><Relationship Id="rId24" Type="http://schemas.openxmlformats.org/officeDocument/2006/relationships/image" Target="../media/image673.png"/><Relationship Id="rId32" Type="http://schemas.openxmlformats.org/officeDocument/2006/relationships/image" Target="../media/image677.png"/><Relationship Id="rId37" Type="http://schemas.openxmlformats.org/officeDocument/2006/relationships/customXml" Target="../ink/ink1264.xml"/><Relationship Id="rId40" Type="http://schemas.openxmlformats.org/officeDocument/2006/relationships/image" Target="../media/image682.png"/><Relationship Id="rId45" Type="http://schemas.openxmlformats.org/officeDocument/2006/relationships/customXml" Target="../ink/ink1268.xml"/><Relationship Id="rId53" Type="http://schemas.openxmlformats.org/officeDocument/2006/relationships/customXml" Target="../ink/ink1272.xml"/><Relationship Id="rId58" Type="http://schemas.openxmlformats.org/officeDocument/2006/relationships/image" Target="../media/image689.png"/><Relationship Id="rId5" Type="http://schemas.openxmlformats.org/officeDocument/2006/relationships/customXml" Target="../ink/ink1248.xml"/><Relationship Id="rId15" Type="http://schemas.openxmlformats.org/officeDocument/2006/relationships/customXml" Target="../ink/ink1253.xml"/><Relationship Id="rId23" Type="http://schemas.openxmlformats.org/officeDocument/2006/relationships/customXml" Target="../ink/ink1257.xml"/><Relationship Id="rId28" Type="http://schemas.openxmlformats.org/officeDocument/2006/relationships/image" Target="../media/image675.png"/><Relationship Id="rId36" Type="http://schemas.openxmlformats.org/officeDocument/2006/relationships/image" Target="../media/image679.png"/><Relationship Id="rId49" Type="http://schemas.openxmlformats.org/officeDocument/2006/relationships/customXml" Target="../ink/ink1270.xml"/><Relationship Id="rId57" Type="http://schemas.openxmlformats.org/officeDocument/2006/relationships/customXml" Target="../ink/ink1274.xml"/><Relationship Id="rId10" Type="http://schemas.openxmlformats.org/officeDocument/2006/relationships/image" Target="../media/image666.png"/><Relationship Id="rId19" Type="http://schemas.openxmlformats.org/officeDocument/2006/relationships/customXml" Target="../ink/ink1255.xml"/><Relationship Id="rId31" Type="http://schemas.openxmlformats.org/officeDocument/2006/relationships/customXml" Target="../ink/ink1261.xml"/><Relationship Id="rId44" Type="http://schemas.openxmlformats.org/officeDocument/2006/relationships/image" Target="../media/image684.png"/><Relationship Id="rId52" Type="http://schemas.openxmlformats.org/officeDocument/2006/relationships/image" Target="../media/image688.png"/><Relationship Id="rId4" Type="http://schemas.openxmlformats.org/officeDocument/2006/relationships/image" Target="../media/image663.png"/><Relationship Id="rId9" Type="http://schemas.openxmlformats.org/officeDocument/2006/relationships/customXml" Target="../ink/ink1250.xml"/><Relationship Id="rId14" Type="http://schemas.openxmlformats.org/officeDocument/2006/relationships/image" Target="../media/image668.png"/><Relationship Id="rId22" Type="http://schemas.openxmlformats.org/officeDocument/2006/relationships/image" Target="../media/image672.png"/><Relationship Id="rId27" Type="http://schemas.openxmlformats.org/officeDocument/2006/relationships/customXml" Target="../ink/ink1259.xml"/><Relationship Id="rId30" Type="http://schemas.openxmlformats.org/officeDocument/2006/relationships/image" Target="../media/image676.png"/><Relationship Id="rId35" Type="http://schemas.openxmlformats.org/officeDocument/2006/relationships/customXml" Target="../ink/ink1263.xml"/><Relationship Id="rId43" Type="http://schemas.openxmlformats.org/officeDocument/2006/relationships/customXml" Target="../ink/ink1267.xml"/><Relationship Id="rId48" Type="http://schemas.openxmlformats.org/officeDocument/2006/relationships/image" Target="../media/image686.png"/><Relationship Id="rId56" Type="http://schemas.openxmlformats.org/officeDocument/2006/relationships/image" Target="../media/image651.png"/><Relationship Id="rId8" Type="http://schemas.openxmlformats.org/officeDocument/2006/relationships/image" Target="../media/image665.png"/><Relationship Id="rId51" Type="http://schemas.openxmlformats.org/officeDocument/2006/relationships/customXml" Target="../ink/ink1271.xml"/><Relationship Id="rId3" Type="http://schemas.openxmlformats.org/officeDocument/2006/relationships/customXml" Target="../ink/ink1247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4.png"/><Relationship Id="rId117" Type="http://schemas.openxmlformats.org/officeDocument/2006/relationships/customXml" Target="../ink/ink1332.xml"/><Relationship Id="rId21" Type="http://schemas.openxmlformats.org/officeDocument/2006/relationships/customXml" Target="../ink/ink1284.xml"/><Relationship Id="rId42" Type="http://schemas.openxmlformats.org/officeDocument/2006/relationships/image" Target="../media/image683.png"/><Relationship Id="rId47" Type="http://schemas.openxmlformats.org/officeDocument/2006/relationships/customXml" Target="../ink/ink1297.xml"/><Relationship Id="rId63" Type="http://schemas.openxmlformats.org/officeDocument/2006/relationships/customXml" Target="../ink/ink1305.xml"/><Relationship Id="rId68" Type="http://schemas.openxmlformats.org/officeDocument/2006/relationships/image" Target="../media/image695.png"/><Relationship Id="rId84" Type="http://schemas.openxmlformats.org/officeDocument/2006/relationships/image" Target="../media/image703.png"/><Relationship Id="rId89" Type="http://schemas.openxmlformats.org/officeDocument/2006/relationships/customXml" Target="../ink/ink1318.xml"/><Relationship Id="rId112" Type="http://schemas.openxmlformats.org/officeDocument/2006/relationships/image" Target="../media/image717.png"/><Relationship Id="rId16" Type="http://schemas.openxmlformats.org/officeDocument/2006/relationships/image" Target="../media/image669.png"/><Relationship Id="rId107" Type="http://schemas.openxmlformats.org/officeDocument/2006/relationships/customXml" Target="../ink/ink1327.xml"/><Relationship Id="rId11" Type="http://schemas.openxmlformats.org/officeDocument/2006/relationships/customXml" Target="../ink/ink1279.xml"/><Relationship Id="rId32" Type="http://schemas.openxmlformats.org/officeDocument/2006/relationships/image" Target="../media/image677.png"/><Relationship Id="rId37" Type="http://schemas.openxmlformats.org/officeDocument/2006/relationships/customXml" Target="../ink/ink1292.xml"/><Relationship Id="rId53" Type="http://schemas.openxmlformats.org/officeDocument/2006/relationships/customXml" Target="../ink/ink1300.xml"/><Relationship Id="rId58" Type="http://schemas.openxmlformats.org/officeDocument/2006/relationships/image" Target="../media/image691.png"/><Relationship Id="rId74" Type="http://schemas.openxmlformats.org/officeDocument/2006/relationships/image" Target="../media/image698.png"/><Relationship Id="rId79" Type="http://schemas.openxmlformats.org/officeDocument/2006/relationships/customXml" Target="../ink/ink1313.xml"/><Relationship Id="rId102" Type="http://schemas.openxmlformats.org/officeDocument/2006/relationships/image" Target="../media/image712.png"/><Relationship Id="rId123" Type="http://schemas.openxmlformats.org/officeDocument/2006/relationships/customXml" Target="../ink/ink1335.xml"/><Relationship Id="rId5" Type="http://schemas.openxmlformats.org/officeDocument/2006/relationships/customXml" Target="../ink/ink1276.xml"/><Relationship Id="rId61" Type="http://schemas.openxmlformats.org/officeDocument/2006/relationships/customXml" Target="../ink/ink1304.xml"/><Relationship Id="rId82" Type="http://schemas.openxmlformats.org/officeDocument/2006/relationships/image" Target="../media/image702.png"/><Relationship Id="rId90" Type="http://schemas.openxmlformats.org/officeDocument/2006/relationships/image" Target="../media/image706.png"/><Relationship Id="rId95" Type="http://schemas.openxmlformats.org/officeDocument/2006/relationships/customXml" Target="../ink/ink1321.xml"/><Relationship Id="rId19" Type="http://schemas.openxmlformats.org/officeDocument/2006/relationships/customXml" Target="../ink/ink1283.xml"/><Relationship Id="rId14" Type="http://schemas.openxmlformats.org/officeDocument/2006/relationships/image" Target="../media/image668.png"/><Relationship Id="rId22" Type="http://schemas.openxmlformats.org/officeDocument/2006/relationships/image" Target="../media/image672.png"/><Relationship Id="rId27" Type="http://schemas.openxmlformats.org/officeDocument/2006/relationships/customXml" Target="../ink/ink1287.xml"/><Relationship Id="rId30" Type="http://schemas.openxmlformats.org/officeDocument/2006/relationships/image" Target="../media/image676.png"/><Relationship Id="rId35" Type="http://schemas.openxmlformats.org/officeDocument/2006/relationships/customXml" Target="../ink/ink1291.xml"/><Relationship Id="rId43" Type="http://schemas.openxmlformats.org/officeDocument/2006/relationships/customXml" Target="../ink/ink1295.xml"/><Relationship Id="rId48" Type="http://schemas.openxmlformats.org/officeDocument/2006/relationships/image" Target="../media/image686.png"/><Relationship Id="rId56" Type="http://schemas.openxmlformats.org/officeDocument/2006/relationships/image" Target="../media/image690.png"/><Relationship Id="rId64" Type="http://schemas.openxmlformats.org/officeDocument/2006/relationships/image" Target="../media/image693.png"/><Relationship Id="rId69" Type="http://schemas.openxmlformats.org/officeDocument/2006/relationships/customXml" Target="../ink/ink1308.xml"/><Relationship Id="rId77" Type="http://schemas.openxmlformats.org/officeDocument/2006/relationships/customXml" Target="../ink/ink1312.xml"/><Relationship Id="rId100" Type="http://schemas.openxmlformats.org/officeDocument/2006/relationships/image" Target="../media/image711.png"/><Relationship Id="rId105" Type="http://schemas.openxmlformats.org/officeDocument/2006/relationships/customXml" Target="../ink/ink1326.xml"/><Relationship Id="rId113" Type="http://schemas.openxmlformats.org/officeDocument/2006/relationships/customXml" Target="../ink/ink1330.xml"/><Relationship Id="rId118" Type="http://schemas.openxmlformats.org/officeDocument/2006/relationships/image" Target="../media/image720.png"/><Relationship Id="rId8" Type="http://schemas.openxmlformats.org/officeDocument/2006/relationships/image" Target="../media/image665.png"/><Relationship Id="rId51" Type="http://schemas.openxmlformats.org/officeDocument/2006/relationships/customXml" Target="../ink/ink1299.xml"/><Relationship Id="rId72" Type="http://schemas.openxmlformats.org/officeDocument/2006/relationships/image" Target="../media/image697.png"/><Relationship Id="rId80" Type="http://schemas.openxmlformats.org/officeDocument/2006/relationships/image" Target="../media/image701.png"/><Relationship Id="rId85" Type="http://schemas.openxmlformats.org/officeDocument/2006/relationships/customXml" Target="../ink/ink1316.xml"/><Relationship Id="rId93" Type="http://schemas.openxmlformats.org/officeDocument/2006/relationships/customXml" Target="../ink/ink1320.xml"/><Relationship Id="rId98" Type="http://schemas.openxmlformats.org/officeDocument/2006/relationships/image" Target="../media/image710.png"/><Relationship Id="rId121" Type="http://schemas.openxmlformats.org/officeDocument/2006/relationships/customXml" Target="../ink/ink1334.xml"/><Relationship Id="rId3" Type="http://schemas.openxmlformats.org/officeDocument/2006/relationships/customXml" Target="../ink/ink1275.xml"/><Relationship Id="rId12" Type="http://schemas.openxmlformats.org/officeDocument/2006/relationships/image" Target="../media/image667.png"/><Relationship Id="rId17" Type="http://schemas.openxmlformats.org/officeDocument/2006/relationships/customXml" Target="../ink/ink1282.xml"/><Relationship Id="rId25" Type="http://schemas.openxmlformats.org/officeDocument/2006/relationships/customXml" Target="../ink/ink1286.xml"/><Relationship Id="rId33" Type="http://schemas.openxmlformats.org/officeDocument/2006/relationships/customXml" Target="../ink/ink1290.xml"/><Relationship Id="rId38" Type="http://schemas.openxmlformats.org/officeDocument/2006/relationships/image" Target="../media/image681.png"/><Relationship Id="rId46" Type="http://schemas.openxmlformats.org/officeDocument/2006/relationships/image" Target="../media/image685.png"/><Relationship Id="rId59" Type="http://schemas.openxmlformats.org/officeDocument/2006/relationships/customXml" Target="../ink/ink1303.xml"/><Relationship Id="rId67" Type="http://schemas.openxmlformats.org/officeDocument/2006/relationships/customXml" Target="../ink/ink1307.xml"/><Relationship Id="rId103" Type="http://schemas.openxmlformats.org/officeDocument/2006/relationships/customXml" Target="../ink/ink1325.xml"/><Relationship Id="rId108" Type="http://schemas.openxmlformats.org/officeDocument/2006/relationships/image" Target="../media/image715.png"/><Relationship Id="rId116" Type="http://schemas.openxmlformats.org/officeDocument/2006/relationships/image" Target="../media/image719.png"/><Relationship Id="rId124" Type="http://schemas.openxmlformats.org/officeDocument/2006/relationships/image" Target="../media/image723.png"/><Relationship Id="rId20" Type="http://schemas.openxmlformats.org/officeDocument/2006/relationships/image" Target="../media/image671.png"/><Relationship Id="rId41" Type="http://schemas.openxmlformats.org/officeDocument/2006/relationships/customXml" Target="../ink/ink1294.xml"/><Relationship Id="rId54" Type="http://schemas.openxmlformats.org/officeDocument/2006/relationships/image" Target="../media/image650.png"/><Relationship Id="rId62" Type="http://schemas.openxmlformats.org/officeDocument/2006/relationships/image" Target="../media/image459.png"/><Relationship Id="rId70" Type="http://schemas.openxmlformats.org/officeDocument/2006/relationships/image" Target="../media/image696.png"/><Relationship Id="rId75" Type="http://schemas.openxmlformats.org/officeDocument/2006/relationships/customXml" Target="../ink/ink1311.xml"/><Relationship Id="rId83" Type="http://schemas.openxmlformats.org/officeDocument/2006/relationships/customXml" Target="../ink/ink1315.xml"/><Relationship Id="rId88" Type="http://schemas.openxmlformats.org/officeDocument/2006/relationships/image" Target="../media/image705.png"/><Relationship Id="rId91" Type="http://schemas.openxmlformats.org/officeDocument/2006/relationships/customXml" Target="../ink/ink1319.xml"/><Relationship Id="rId96" Type="http://schemas.openxmlformats.org/officeDocument/2006/relationships/image" Target="../media/image709.png"/><Relationship Id="rId111" Type="http://schemas.openxmlformats.org/officeDocument/2006/relationships/customXml" Target="../ink/ink13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4.png"/><Relationship Id="rId15" Type="http://schemas.openxmlformats.org/officeDocument/2006/relationships/customXml" Target="../ink/ink1281.xml"/><Relationship Id="rId23" Type="http://schemas.openxmlformats.org/officeDocument/2006/relationships/customXml" Target="../ink/ink1285.xml"/><Relationship Id="rId28" Type="http://schemas.openxmlformats.org/officeDocument/2006/relationships/image" Target="../media/image675.png"/><Relationship Id="rId36" Type="http://schemas.openxmlformats.org/officeDocument/2006/relationships/image" Target="../media/image679.png"/><Relationship Id="rId49" Type="http://schemas.openxmlformats.org/officeDocument/2006/relationships/customXml" Target="../ink/ink1298.xml"/><Relationship Id="rId57" Type="http://schemas.openxmlformats.org/officeDocument/2006/relationships/customXml" Target="../ink/ink1302.xml"/><Relationship Id="rId106" Type="http://schemas.openxmlformats.org/officeDocument/2006/relationships/image" Target="../media/image714.png"/><Relationship Id="rId114" Type="http://schemas.openxmlformats.org/officeDocument/2006/relationships/image" Target="../media/image718.png"/><Relationship Id="rId119" Type="http://schemas.openxmlformats.org/officeDocument/2006/relationships/customXml" Target="../ink/ink1333.xml"/><Relationship Id="rId10" Type="http://schemas.openxmlformats.org/officeDocument/2006/relationships/image" Target="../media/image666.png"/><Relationship Id="rId31" Type="http://schemas.openxmlformats.org/officeDocument/2006/relationships/customXml" Target="../ink/ink1289.xml"/><Relationship Id="rId44" Type="http://schemas.openxmlformats.org/officeDocument/2006/relationships/image" Target="../media/image684.png"/><Relationship Id="rId52" Type="http://schemas.openxmlformats.org/officeDocument/2006/relationships/image" Target="../media/image688.png"/><Relationship Id="rId60" Type="http://schemas.openxmlformats.org/officeDocument/2006/relationships/image" Target="../media/image692.png"/><Relationship Id="rId65" Type="http://schemas.openxmlformats.org/officeDocument/2006/relationships/customXml" Target="../ink/ink1306.xml"/><Relationship Id="rId73" Type="http://schemas.openxmlformats.org/officeDocument/2006/relationships/customXml" Target="../ink/ink1310.xml"/><Relationship Id="rId78" Type="http://schemas.openxmlformats.org/officeDocument/2006/relationships/image" Target="../media/image700.png"/><Relationship Id="rId81" Type="http://schemas.openxmlformats.org/officeDocument/2006/relationships/customXml" Target="../ink/ink1314.xml"/><Relationship Id="rId86" Type="http://schemas.openxmlformats.org/officeDocument/2006/relationships/image" Target="../media/image704.png"/><Relationship Id="rId94" Type="http://schemas.openxmlformats.org/officeDocument/2006/relationships/image" Target="../media/image708.png"/><Relationship Id="rId99" Type="http://schemas.openxmlformats.org/officeDocument/2006/relationships/customXml" Target="../ink/ink1323.xml"/><Relationship Id="rId101" Type="http://schemas.openxmlformats.org/officeDocument/2006/relationships/customXml" Target="../ink/ink1324.xml"/><Relationship Id="rId122" Type="http://schemas.openxmlformats.org/officeDocument/2006/relationships/image" Target="../media/image722.png"/><Relationship Id="rId4" Type="http://schemas.openxmlformats.org/officeDocument/2006/relationships/image" Target="../media/image663.png"/><Relationship Id="rId9" Type="http://schemas.openxmlformats.org/officeDocument/2006/relationships/customXml" Target="../ink/ink1278.xml"/><Relationship Id="rId13" Type="http://schemas.openxmlformats.org/officeDocument/2006/relationships/customXml" Target="../ink/ink1280.xml"/><Relationship Id="rId18" Type="http://schemas.openxmlformats.org/officeDocument/2006/relationships/image" Target="../media/image670.png"/><Relationship Id="rId39" Type="http://schemas.openxmlformats.org/officeDocument/2006/relationships/customXml" Target="../ink/ink1293.xml"/><Relationship Id="rId109" Type="http://schemas.openxmlformats.org/officeDocument/2006/relationships/customXml" Target="../ink/ink1328.xml"/><Relationship Id="rId34" Type="http://schemas.openxmlformats.org/officeDocument/2006/relationships/image" Target="../media/image680.png"/><Relationship Id="rId50" Type="http://schemas.openxmlformats.org/officeDocument/2006/relationships/image" Target="../media/image687.png"/><Relationship Id="rId55" Type="http://schemas.openxmlformats.org/officeDocument/2006/relationships/customXml" Target="../ink/ink1301.xml"/><Relationship Id="rId76" Type="http://schemas.openxmlformats.org/officeDocument/2006/relationships/image" Target="../media/image699.png"/><Relationship Id="rId97" Type="http://schemas.openxmlformats.org/officeDocument/2006/relationships/customXml" Target="../ink/ink1322.xml"/><Relationship Id="rId104" Type="http://schemas.openxmlformats.org/officeDocument/2006/relationships/image" Target="../media/image713.png"/><Relationship Id="rId120" Type="http://schemas.openxmlformats.org/officeDocument/2006/relationships/image" Target="../media/image721.png"/><Relationship Id="rId7" Type="http://schemas.openxmlformats.org/officeDocument/2006/relationships/customXml" Target="../ink/ink1277.xml"/><Relationship Id="rId71" Type="http://schemas.openxmlformats.org/officeDocument/2006/relationships/customXml" Target="../ink/ink1309.xml"/><Relationship Id="rId92" Type="http://schemas.openxmlformats.org/officeDocument/2006/relationships/image" Target="../media/image707.png"/><Relationship Id="rId2" Type="http://schemas.openxmlformats.org/officeDocument/2006/relationships/notesSlide" Target="../notesSlides/notesSlide41.xml"/><Relationship Id="rId29" Type="http://schemas.openxmlformats.org/officeDocument/2006/relationships/customXml" Target="../ink/ink1288.xml"/><Relationship Id="rId24" Type="http://schemas.openxmlformats.org/officeDocument/2006/relationships/image" Target="../media/image673.png"/><Relationship Id="rId40" Type="http://schemas.openxmlformats.org/officeDocument/2006/relationships/image" Target="../media/image682.png"/><Relationship Id="rId45" Type="http://schemas.openxmlformats.org/officeDocument/2006/relationships/customXml" Target="../ink/ink1296.xml"/><Relationship Id="rId66" Type="http://schemas.openxmlformats.org/officeDocument/2006/relationships/image" Target="../media/image694.png"/><Relationship Id="rId87" Type="http://schemas.openxmlformats.org/officeDocument/2006/relationships/customXml" Target="../ink/ink1317.xml"/><Relationship Id="rId110" Type="http://schemas.openxmlformats.org/officeDocument/2006/relationships/image" Target="../media/image716.png"/><Relationship Id="rId115" Type="http://schemas.openxmlformats.org/officeDocument/2006/relationships/customXml" Target="../ink/ink1331.xml"/></Relationships>
</file>

<file path=ppt/slides/_rels/slide6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4.png"/><Relationship Id="rId117" Type="http://schemas.openxmlformats.org/officeDocument/2006/relationships/customXml" Target="../ink/ink1393.xml"/><Relationship Id="rId21" Type="http://schemas.openxmlformats.org/officeDocument/2006/relationships/customXml" Target="../ink/ink1345.xml"/><Relationship Id="rId42" Type="http://schemas.openxmlformats.org/officeDocument/2006/relationships/image" Target="../media/image683.png"/><Relationship Id="rId47" Type="http://schemas.openxmlformats.org/officeDocument/2006/relationships/customXml" Target="../ink/ink1358.xml"/><Relationship Id="rId63" Type="http://schemas.openxmlformats.org/officeDocument/2006/relationships/customXml" Target="../ink/ink1366.xml"/><Relationship Id="rId68" Type="http://schemas.openxmlformats.org/officeDocument/2006/relationships/image" Target="../media/image695.png"/><Relationship Id="rId84" Type="http://schemas.openxmlformats.org/officeDocument/2006/relationships/image" Target="../media/image703.png"/><Relationship Id="rId89" Type="http://schemas.openxmlformats.org/officeDocument/2006/relationships/customXml" Target="../ink/ink1379.xml"/><Relationship Id="rId112" Type="http://schemas.openxmlformats.org/officeDocument/2006/relationships/image" Target="../media/image717.png"/><Relationship Id="rId16" Type="http://schemas.openxmlformats.org/officeDocument/2006/relationships/image" Target="../media/image669.png"/><Relationship Id="rId107" Type="http://schemas.openxmlformats.org/officeDocument/2006/relationships/customXml" Target="../ink/ink1388.xml"/><Relationship Id="rId11" Type="http://schemas.openxmlformats.org/officeDocument/2006/relationships/customXml" Target="../ink/ink1340.xml"/><Relationship Id="rId32" Type="http://schemas.openxmlformats.org/officeDocument/2006/relationships/image" Target="../media/image677.png"/><Relationship Id="rId37" Type="http://schemas.openxmlformats.org/officeDocument/2006/relationships/customXml" Target="../ink/ink1353.xml"/><Relationship Id="rId53" Type="http://schemas.openxmlformats.org/officeDocument/2006/relationships/customXml" Target="../ink/ink1361.xml"/><Relationship Id="rId58" Type="http://schemas.openxmlformats.org/officeDocument/2006/relationships/image" Target="../media/image691.png"/><Relationship Id="rId74" Type="http://schemas.openxmlformats.org/officeDocument/2006/relationships/image" Target="../media/image698.png"/><Relationship Id="rId79" Type="http://schemas.openxmlformats.org/officeDocument/2006/relationships/customXml" Target="../ink/ink1374.xml"/><Relationship Id="rId102" Type="http://schemas.openxmlformats.org/officeDocument/2006/relationships/image" Target="../media/image712.png"/><Relationship Id="rId123" Type="http://schemas.openxmlformats.org/officeDocument/2006/relationships/customXml" Target="../ink/ink1396.xml"/><Relationship Id="rId5" Type="http://schemas.openxmlformats.org/officeDocument/2006/relationships/customXml" Target="../ink/ink1337.xml"/><Relationship Id="rId61" Type="http://schemas.openxmlformats.org/officeDocument/2006/relationships/customXml" Target="../ink/ink1365.xml"/><Relationship Id="rId82" Type="http://schemas.openxmlformats.org/officeDocument/2006/relationships/image" Target="../media/image702.png"/><Relationship Id="rId90" Type="http://schemas.openxmlformats.org/officeDocument/2006/relationships/image" Target="../media/image706.png"/><Relationship Id="rId95" Type="http://schemas.openxmlformats.org/officeDocument/2006/relationships/customXml" Target="../ink/ink1382.xml"/><Relationship Id="rId19" Type="http://schemas.openxmlformats.org/officeDocument/2006/relationships/customXml" Target="../ink/ink1344.xml"/><Relationship Id="rId14" Type="http://schemas.openxmlformats.org/officeDocument/2006/relationships/image" Target="../media/image668.png"/><Relationship Id="rId22" Type="http://schemas.openxmlformats.org/officeDocument/2006/relationships/image" Target="../media/image672.png"/><Relationship Id="rId27" Type="http://schemas.openxmlformats.org/officeDocument/2006/relationships/customXml" Target="../ink/ink1348.xml"/><Relationship Id="rId30" Type="http://schemas.openxmlformats.org/officeDocument/2006/relationships/image" Target="../media/image676.png"/><Relationship Id="rId35" Type="http://schemas.openxmlformats.org/officeDocument/2006/relationships/customXml" Target="../ink/ink1352.xml"/><Relationship Id="rId43" Type="http://schemas.openxmlformats.org/officeDocument/2006/relationships/customXml" Target="../ink/ink1356.xml"/><Relationship Id="rId48" Type="http://schemas.openxmlformats.org/officeDocument/2006/relationships/image" Target="../media/image686.png"/><Relationship Id="rId56" Type="http://schemas.openxmlformats.org/officeDocument/2006/relationships/image" Target="../media/image690.png"/><Relationship Id="rId64" Type="http://schemas.openxmlformats.org/officeDocument/2006/relationships/image" Target="../media/image693.png"/><Relationship Id="rId69" Type="http://schemas.openxmlformats.org/officeDocument/2006/relationships/customXml" Target="../ink/ink1369.xml"/><Relationship Id="rId77" Type="http://schemas.openxmlformats.org/officeDocument/2006/relationships/customXml" Target="../ink/ink1373.xml"/><Relationship Id="rId100" Type="http://schemas.openxmlformats.org/officeDocument/2006/relationships/image" Target="../media/image711.png"/><Relationship Id="rId105" Type="http://schemas.openxmlformats.org/officeDocument/2006/relationships/customXml" Target="../ink/ink1387.xml"/><Relationship Id="rId113" Type="http://schemas.openxmlformats.org/officeDocument/2006/relationships/customXml" Target="../ink/ink1391.xml"/><Relationship Id="rId118" Type="http://schemas.openxmlformats.org/officeDocument/2006/relationships/image" Target="../media/image720.png"/><Relationship Id="rId8" Type="http://schemas.openxmlformats.org/officeDocument/2006/relationships/image" Target="../media/image665.png"/><Relationship Id="rId51" Type="http://schemas.openxmlformats.org/officeDocument/2006/relationships/customXml" Target="../ink/ink1360.xml"/><Relationship Id="rId72" Type="http://schemas.openxmlformats.org/officeDocument/2006/relationships/image" Target="../media/image697.png"/><Relationship Id="rId80" Type="http://schemas.openxmlformats.org/officeDocument/2006/relationships/image" Target="../media/image701.png"/><Relationship Id="rId85" Type="http://schemas.openxmlformats.org/officeDocument/2006/relationships/customXml" Target="../ink/ink1377.xml"/><Relationship Id="rId93" Type="http://schemas.openxmlformats.org/officeDocument/2006/relationships/customXml" Target="../ink/ink1381.xml"/><Relationship Id="rId98" Type="http://schemas.openxmlformats.org/officeDocument/2006/relationships/image" Target="../media/image710.png"/><Relationship Id="rId121" Type="http://schemas.openxmlformats.org/officeDocument/2006/relationships/customXml" Target="../ink/ink1395.xml"/><Relationship Id="rId3" Type="http://schemas.openxmlformats.org/officeDocument/2006/relationships/customXml" Target="../ink/ink1336.xml"/><Relationship Id="rId12" Type="http://schemas.openxmlformats.org/officeDocument/2006/relationships/image" Target="../media/image667.png"/><Relationship Id="rId17" Type="http://schemas.openxmlformats.org/officeDocument/2006/relationships/customXml" Target="../ink/ink1343.xml"/><Relationship Id="rId25" Type="http://schemas.openxmlformats.org/officeDocument/2006/relationships/customXml" Target="../ink/ink1347.xml"/><Relationship Id="rId33" Type="http://schemas.openxmlformats.org/officeDocument/2006/relationships/customXml" Target="../ink/ink1351.xml"/><Relationship Id="rId38" Type="http://schemas.openxmlformats.org/officeDocument/2006/relationships/image" Target="../media/image681.png"/><Relationship Id="rId46" Type="http://schemas.openxmlformats.org/officeDocument/2006/relationships/image" Target="../media/image685.png"/><Relationship Id="rId59" Type="http://schemas.openxmlformats.org/officeDocument/2006/relationships/customXml" Target="../ink/ink1364.xml"/><Relationship Id="rId67" Type="http://schemas.openxmlformats.org/officeDocument/2006/relationships/customXml" Target="../ink/ink1368.xml"/><Relationship Id="rId103" Type="http://schemas.openxmlformats.org/officeDocument/2006/relationships/customXml" Target="../ink/ink1386.xml"/><Relationship Id="rId108" Type="http://schemas.openxmlformats.org/officeDocument/2006/relationships/image" Target="../media/image715.png"/><Relationship Id="rId116" Type="http://schemas.openxmlformats.org/officeDocument/2006/relationships/image" Target="../media/image719.png"/><Relationship Id="rId124" Type="http://schemas.openxmlformats.org/officeDocument/2006/relationships/image" Target="../media/image723.png"/><Relationship Id="rId20" Type="http://schemas.openxmlformats.org/officeDocument/2006/relationships/image" Target="../media/image671.png"/><Relationship Id="rId41" Type="http://schemas.openxmlformats.org/officeDocument/2006/relationships/customXml" Target="../ink/ink1355.xml"/><Relationship Id="rId54" Type="http://schemas.openxmlformats.org/officeDocument/2006/relationships/image" Target="../media/image650.png"/><Relationship Id="rId62" Type="http://schemas.openxmlformats.org/officeDocument/2006/relationships/image" Target="../media/image459.png"/><Relationship Id="rId70" Type="http://schemas.openxmlformats.org/officeDocument/2006/relationships/image" Target="../media/image696.png"/><Relationship Id="rId75" Type="http://schemas.openxmlformats.org/officeDocument/2006/relationships/customXml" Target="../ink/ink1372.xml"/><Relationship Id="rId83" Type="http://schemas.openxmlformats.org/officeDocument/2006/relationships/customXml" Target="../ink/ink1376.xml"/><Relationship Id="rId88" Type="http://schemas.openxmlformats.org/officeDocument/2006/relationships/image" Target="../media/image705.png"/><Relationship Id="rId91" Type="http://schemas.openxmlformats.org/officeDocument/2006/relationships/customXml" Target="../ink/ink1380.xml"/><Relationship Id="rId96" Type="http://schemas.openxmlformats.org/officeDocument/2006/relationships/image" Target="../media/image709.png"/><Relationship Id="rId111" Type="http://schemas.openxmlformats.org/officeDocument/2006/relationships/customXml" Target="../ink/ink13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4.png"/><Relationship Id="rId15" Type="http://schemas.openxmlformats.org/officeDocument/2006/relationships/customXml" Target="../ink/ink1342.xml"/><Relationship Id="rId23" Type="http://schemas.openxmlformats.org/officeDocument/2006/relationships/customXml" Target="../ink/ink1346.xml"/><Relationship Id="rId28" Type="http://schemas.openxmlformats.org/officeDocument/2006/relationships/image" Target="../media/image675.png"/><Relationship Id="rId36" Type="http://schemas.openxmlformats.org/officeDocument/2006/relationships/image" Target="../media/image679.png"/><Relationship Id="rId49" Type="http://schemas.openxmlformats.org/officeDocument/2006/relationships/customXml" Target="../ink/ink1359.xml"/><Relationship Id="rId57" Type="http://schemas.openxmlformats.org/officeDocument/2006/relationships/customXml" Target="../ink/ink1363.xml"/><Relationship Id="rId106" Type="http://schemas.openxmlformats.org/officeDocument/2006/relationships/image" Target="../media/image714.png"/><Relationship Id="rId114" Type="http://schemas.openxmlformats.org/officeDocument/2006/relationships/image" Target="../media/image718.png"/><Relationship Id="rId119" Type="http://schemas.openxmlformats.org/officeDocument/2006/relationships/customXml" Target="../ink/ink1394.xml"/><Relationship Id="rId10" Type="http://schemas.openxmlformats.org/officeDocument/2006/relationships/image" Target="../media/image666.png"/><Relationship Id="rId31" Type="http://schemas.openxmlformats.org/officeDocument/2006/relationships/customXml" Target="../ink/ink1350.xml"/><Relationship Id="rId44" Type="http://schemas.openxmlformats.org/officeDocument/2006/relationships/image" Target="../media/image684.png"/><Relationship Id="rId52" Type="http://schemas.openxmlformats.org/officeDocument/2006/relationships/image" Target="../media/image688.png"/><Relationship Id="rId60" Type="http://schemas.openxmlformats.org/officeDocument/2006/relationships/image" Target="../media/image692.png"/><Relationship Id="rId65" Type="http://schemas.openxmlformats.org/officeDocument/2006/relationships/customXml" Target="../ink/ink1367.xml"/><Relationship Id="rId73" Type="http://schemas.openxmlformats.org/officeDocument/2006/relationships/customXml" Target="../ink/ink1371.xml"/><Relationship Id="rId78" Type="http://schemas.openxmlformats.org/officeDocument/2006/relationships/image" Target="../media/image700.png"/><Relationship Id="rId81" Type="http://schemas.openxmlformats.org/officeDocument/2006/relationships/customXml" Target="../ink/ink1375.xml"/><Relationship Id="rId86" Type="http://schemas.openxmlformats.org/officeDocument/2006/relationships/image" Target="../media/image704.png"/><Relationship Id="rId94" Type="http://schemas.openxmlformats.org/officeDocument/2006/relationships/image" Target="../media/image708.png"/><Relationship Id="rId99" Type="http://schemas.openxmlformats.org/officeDocument/2006/relationships/customXml" Target="../ink/ink1384.xml"/><Relationship Id="rId101" Type="http://schemas.openxmlformats.org/officeDocument/2006/relationships/customXml" Target="../ink/ink1385.xml"/><Relationship Id="rId122" Type="http://schemas.openxmlformats.org/officeDocument/2006/relationships/image" Target="../media/image722.png"/><Relationship Id="rId4" Type="http://schemas.openxmlformats.org/officeDocument/2006/relationships/image" Target="../media/image663.png"/><Relationship Id="rId9" Type="http://schemas.openxmlformats.org/officeDocument/2006/relationships/customXml" Target="../ink/ink1339.xml"/><Relationship Id="rId13" Type="http://schemas.openxmlformats.org/officeDocument/2006/relationships/customXml" Target="../ink/ink1341.xml"/><Relationship Id="rId18" Type="http://schemas.openxmlformats.org/officeDocument/2006/relationships/image" Target="../media/image670.png"/><Relationship Id="rId39" Type="http://schemas.openxmlformats.org/officeDocument/2006/relationships/customXml" Target="../ink/ink1354.xml"/><Relationship Id="rId109" Type="http://schemas.openxmlformats.org/officeDocument/2006/relationships/customXml" Target="../ink/ink1389.xml"/><Relationship Id="rId34" Type="http://schemas.openxmlformats.org/officeDocument/2006/relationships/image" Target="../media/image680.png"/><Relationship Id="rId50" Type="http://schemas.openxmlformats.org/officeDocument/2006/relationships/image" Target="../media/image687.png"/><Relationship Id="rId55" Type="http://schemas.openxmlformats.org/officeDocument/2006/relationships/customXml" Target="../ink/ink1362.xml"/><Relationship Id="rId76" Type="http://schemas.openxmlformats.org/officeDocument/2006/relationships/image" Target="../media/image699.png"/><Relationship Id="rId97" Type="http://schemas.openxmlformats.org/officeDocument/2006/relationships/customXml" Target="../ink/ink1383.xml"/><Relationship Id="rId104" Type="http://schemas.openxmlformats.org/officeDocument/2006/relationships/image" Target="../media/image713.png"/><Relationship Id="rId120" Type="http://schemas.openxmlformats.org/officeDocument/2006/relationships/image" Target="../media/image721.png"/><Relationship Id="rId7" Type="http://schemas.openxmlformats.org/officeDocument/2006/relationships/customXml" Target="../ink/ink1338.xml"/><Relationship Id="rId71" Type="http://schemas.openxmlformats.org/officeDocument/2006/relationships/customXml" Target="../ink/ink1370.xml"/><Relationship Id="rId92" Type="http://schemas.openxmlformats.org/officeDocument/2006/relationships/image" Target="../media/image707.png"/><Relationship Id="rId2" Type="http://schemas.openxmlformats.org/officeDocument/2006/relationships/notesSlide" Target="../notesSlides/notesSlide42.xml"/><Relationship Id="rId29" Type="http://schemas.openxmlformats.org/officeDocument/2006/relationships/customXml" Target="../ink/ink1349.xml"/><Relationship Id="rId24" Type="http://schemas.openxmlformats.org/officeDocument/2006/relationships/image" Target="../media/image673.png"/><Relationship Id="rId40" Type="http://schemas.openxmlformats.org/officeDocument/2006/relationships/image" Target="../media/image682.png"/><Relationship Id="rId45" Type="http://schemas.openxmlformats.org/officeDocument/2006/relationships/customXml" Target="../ink/ink1357.xml"/><Relationship Id="rId66" Type="http://schemas.openxmlformats.org/officeDocument/2006/relationships/image" Target="../media/image694.png"/><Relationship Id="rId87" Type="http://schemas.openxmlformats.org/officeDocument/2006/relationships/customXml" Target="../ink/ink1378.xml"/><Relationship Id="rId110" Type="http://schemas.openxmlformats.org/officeDocument/2006/relationships/image" Target="../media/image716.png"/><Relationship Id="rId115" Type="http://schemas.openxmlformats.org/officeDocument/2006/relationships/customXml" Target="../ink/ink139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0.xml"/><Relationship Id="rId13" Type="http://schemas.openxmlformats.org/officeDocument/2006/relationships/image" Target="../media/image729.png"/><Relationship Id="rId18" Type="http://schemas.openxmlformats.org/officeDocument/2006/relationships/customXml" Target="../ink/ink1405.xml"/><Relationship Id="rId3" Type="http://schemas.openxmlformats.org/officeDocument/2006/relationships/image" Target="../media/image724.png"/><Relationship Id="rId21" Type="http://schemas.openxmlformats.org/officeDocument/2006/relationships/image" Target="../media/image733.png"/><Relationship Id="rId7" Type="http://schemas.openxmlformats.org/officeDocument/2006/relationships/image" Target="../media/image726.png"/><Relationship Id="rId12" Type="http://schemas.openxmlformats.org/officeDocument/2006/relationships/customXml" Target="../ink/ink1402.xml"/><Relationship Id="rId17" Type="http://schemas.openxmlformats.org/officeDocument/2006/relationships/image" Target="../media/image731.png"/><Relationship Id="rId2" Type="http://schemas.openxmlformats.org/officeDocument/2006/relationships/customXml" Target="../ink/ink1397.xml"/><Relationship Id="rId16" Type="http://schemas.openxmlformats.org/officeDocument/2006/relationships/customXml" Target="../ink/ink1404.xml"/><Relationship Id="rId20" Type="http://schemas.openxmlformats.org/officeDocument/2006/relationships/customXml" Target="../ink/ink140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99.xml"/><Relationship Id="rId11" Type="http://schemas.openxmlformats.org/officeDocument/2006/relationships/image" Target="../media/image728.png"/><Relationship Id="rId5" Type="http://schemas.openxmlformats.org/officeDocument/2006/relationships/image" Target="../media/image725.png"/><Relationship Id="rId15" Type="http://schemas.openxmlformats.org/officeDocument/2006/relationships/image" Target="../media/image730.png"/><Relationship Id="rId23" Type="http://schemas.openxmlformats.org/officeDocument/2006/relationships/image" Target="../media/image734.png"/><Relationship Id="rId10" Type="http://schemas.openxmlformats.org/officeDocument/2006/relationships/customXml" Target="../ink/ink1401.xml"/><Relationship Id="rId19" Type="http://schemas.openxmlformats.org/officeDocument/2006/relationships/image" Target="../media/image732.png"/><Relationship Id="rId4" Type="http://schemas.openxmlformats.org/officeDocument/2006/relationships/customXml" Target="../ink/ink1398.xml"/><Relationship Id="rId9" Type="http://schemas.openxmlformats.org/officeDocument/2006/relationships/image" Target="../media/image727.png"/><Relationship Id="rId14" Type="http://schemas.openxmlformats.org/officeDocument/2006/relationships/customXml" Target="../ink/ink1403.xml"/><Relationship Id="rId22" Type="http://schemas.openxmlformats.org/officeDocument/2006/relationships/customXml" Target="../ink/ink140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11.xml"/><Relationship Id="rId13" Type="http://schemas.openxmlformats.org/officeDocument/2006/relationships/image" Target="../media/image729.png"/><Relationship Id="rId18" Type="http://schemas.openxmlformats.org/officeDocument/2006/relationships/customXml" Target="../ink/ink1416.xml"/><Relationship Id="rId26" Type="http://schemas.openxmlformats.org/officeDocument/2006/relationships/customXml" Target="../ink/ink1420.xml"/><Relationship Id="rId39" Type="http://schemas.openxmlformats.org/officeDocument/2006/relationships/image" Target="../media/image744.png"/><Relationship Id="rId3" Type="http://schemas.openxmlformats.org/officeDocument/2006/relationships/image" Target="../media/image724.png"/><Relationship Id="rId21" Type="http://schemas.openxmlformats.org/officeDocument/2006/relationships/image" Target="../media/image737.png"/><Relationship Id="rId34" Type="http://schemas.openxmlformats.org/officeDocument/2006/relationships/customXml" Target="../ink/ink1424.xml"/><Relationship Id="rId42" Type="http://schemas.openxmlformats.org/officeDocument/2006/relationships/customXml" Target="../ink/ink1428.xml"/><Relationship Id="rId7" Type="http://schemas.openxmlformats.org/officeDocument/2006/relationships/image" Target="../media/image726.png"/><Relationship Id="rId12" Type="http://schemas.openxmlformats.org/officeDocument/2006/relationships/customXml" Target="../ink/ink1413.xml"/><Relationship Id="rId17" Type="http://schemas.openxmlformats.org/officeDocument/2006/relationships/image" Target="../media/image735.png"/><Relationship Id="rId25" Type="http://schemas.openxmlformats.org/officeDocument/2006/relationships/image" Target="../media/image731.png"/><Relationship Id="rId33" Type="http://schemas.openxmlformats.org/officeDocument/2006/relationships/image" Target="../media/image741.png"/><Relationship Id="rId38" Type="http://schemas.openxmlformats.org/officeDocument/2006/relationships/customXml" Target="../ink/ink1426.xml"/><Relationship Id="rId2" Type="http://schemas.openxmlformats.org/officeDocument/2006/relationships/customXml" Target="../ink/ink1408.xml"/><Relationship Id="rId16" Type="http://schemas.openxmlformats.org/officeDocument/2006/relationships/customXml" Target="../ink/ink1415.xml"/><Relationship Id="rId20" Type="http://schemas.openxmlformats.org/officeDocument/2006/relationships/customXml" Target="../ink/ink1417.xml"/><Relationship Id="rId29" Type="http://schemas.openxmlformats.org/officeDocument/2006/relationships/image" Target="../media/image732.png"/><Relationship Id="rId41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10.xml"/><Relationship Id="rId11" Type="http://schemas.openxmlformats.org/officeDocument/2006/relationships/image" Target="../media/image728.png"/><Relationship Id="rId24" Type="http://schemas.openxmlformats.org/officeDocument/2006/relationships/customXml" Target="../ink/ink1419.xml"/><Relationship Id="rId32" Type="http://schemas.openxmlformats.org/officeDocument/2006/relationships/customXml" Target="../ink/ink1423.xml"/><Relationship Id="rId37" Type="http://schemas.openxmlformats.org/officeDocument/2006/relationships/image" Target="../media/image743.png"/><Relationship Id="rId40" Type="http://schemas.openxmlformats.org/officeDocument/2006/relationships/customXml" Target="../ink/ink1427.xml"/><Relationship Id="rId5" Type="http://schemas.openxmlformats.org/officeDocument/2006/relationships/image" Target="../media/image725.png"/><Relationship Id="rId15" Type="http://schemas.openxmlformats.org/officeDocument/2006/relationships/image" Target="../media/image730.png"/><Relationship Id="rId23" Type="http://schemas.openxmlformats.org/officeDocument/2006/relationships/image" Target="../media/image738.png"/><Relationship Id="rId28" Type="http://schemas.openxmlformats.org/officeDocument/2006/relationships/customXml" Target="../ink/ink1421.xml"/><Relationship Id="rId36" Type="http://schemas.openxmlformats.org/officeDocument/2006/relationships/customXml" Target="../ink/ink1425.xml"/><Relationship Id="rId10" Type="http://schemas.openxmlformats.org/officeDocument/2006/relationships/customXml" Target="../ink/ink1412.xml"/><Relationship Id="rId19" Type="http://schemas.openxmlformats.org/officeDocument/2006/relationships/image" Target="../media/image736.png"/><Relationship Id="rId31" Type="http://schemas.openxmlformats.org/officeDocument/2006/relationships/image" Target="../media/image740.png"/><Relationship Id="rId4" Type="http://schemas.openxmlformats.org/officeDocument/2006/relationships/customXml" Target="../ink/ink1409.xml"/><Relationship Id="rId9" Type="http://schemas.openxmlformats.org/officeDocument/2006/relationships/image" Target="../media/image727.png"/><Relationship Id="rId14" Type="http://schemas.openxmlformats.org/officeDocument/2006/relationships/customXml" Target="../ink/ink1414.xml"/><Relationship Id="rId22" Type="http://schemas.openxmlformats.org/officeDocument/2006/relationships/customXml" Target="../ink/ink1418.xml"/><Relationship Id="rId27" Type="http://schemas.openxmlformats.org/officeDocument/2006/relationships/image" Target="../media/image739.png"/><Relationship Id="rId30" Type="http://schemas.openxmlformats.org/officeDocument/2006/relationships/customXml" Target="../ink/ink1422.xml"/><Relationship Id="rId35" Type="http://schemas.openxmlformats.org/officeDocument/2006/relationships/image" Target="../media/image742.png"/><Relationship Id="rId43" Type="http://schemas.openxmlformats.org/officeDocument/2006/relationships/image" Target="../media/image734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customXml" Target="../ink/ink1437.xml"/><Relationship Id="rId26" Type="http://schemas.openxmlformats.org/officeDocument/2006/relationships/customXml" Target="../ink/ink1441.xml"/><Relationship Id="rId39" Type="http://schemas.openxmlformats.org/officeDocument/2006/relationships/image" Target="../media/image744.png"/><Relationship Id="rId21" Type="http://schemas.openxmlformats.org/officeDocument/2006/relationships/image" Target="../media/image737.png"/><Relationship Id="rId34" Type="http://schemas.openxmlformats.org/officeDocument/2006/relationships/customXml" Target="../ink/ink1445.xml"/><Relationship Id="rId42" Type="http://schemas.openxmlformats.org/officeDocument/2006/relationships/customXml" Target="../ink/ink1449.xml"/><Relationship Id="rId47" Type="http://schemas.openxmlformats.org/officeDocument/2006/relationships/image" Target="../media/image746.png"/><Relationship Id="rId50" Type="http://schemas.openxmlformats.org/officeDocument/2006/relationships/customXml" Target="../ink/ink1453.xml"/><Relationship Id="rId55" Type="http://schemas.openxmlformats.org/officeDocument/2006/relationships/image" Target="../media/image750.png"/><Relationship Id="rId63" Type="http://schemas.openxmlformats.org/officeDocument/2006/relationships/image" Target="../media/image754.png"/><Relationship Id="rId68" Type="http://schemas.openxmlformats.org/officeDocument/2006/relationships/customXml" Target="../ink/ink1462.xml"/><Relationship Id="rId7" Type="http://schemas.openxmlformats.org/officeDocument/2006/relationships/image" Target="../media/image726.png"/><Relationship Id="rId2" Type="http://schemas.openxmlformats.org/officeDocument/2006/relationships/customXml" Target="../ink/ink1429.xml"/><Relationship Id="rId16" Type="http://schemas.openxmlformats.org/officeDocument/2006/relationships/customXml" Target="../ink/ink1436.xml"/><Relationship Id="rId29" Type="http://schemas.openxmlformats.org/officeDocument/2006/relationships/image" Target="../media/image7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1.xml"/><Relationship Id="rId11" Type="http://schemas.openxmlformats.org/officeDocument/2006/relationships/image" Target="../media/image728.png"/><Relationship Id="rId24" Type="http://schemas.openxmlformats.org/officeDocument/2006/relationships/customXml" Target="../ink/ink1440.xml"/><Relationship Id="rId32" Type="http://schemas.openxmlformats.org/officeDocument/2006/relationships/customXml" Target="../ink/ink1444.xml"/><Relationship Id="rId37" Type="http://schemas.openxmlformats.org/officeDocument/2006/relationships/image" Target="../media/image743.png"/><Relationship Id="rId40" Type="http://schemas.openxmlformats.org/officeDocument/2006/relationships/customXml" Target="../ink/ink1448.xml"/><Relationship Id="rId45" Type="http://schemas.openxmlformats.org/officeDocument/2006/relationships/image" Target="../media/image745.png"/><Relationship Id="rId53" Type="http://schemas.openxmlformats.org/officeDocument/2006/relationships/image" Target="../media/image749.png"/><Relationship Id="rId58" Type="http://schemas.openxmlformats.org/officeDocument/2006/relationships/customXml" Target="../ink/ink1457.xml"/><Relationship Id="rId66" Type="http://schemas.openxmlformats.org/officeDocument/2006/relationships/customXml" Target="../ink/ink1461.xml"/><Relationship Id="rId5" Type="http://schemas.openxmlformats.org/officeDocument/2006/relationships/image" Target="../media/image725.png"/><Relationship Id="rId15" Type="http://schemas.openxmlformats.org/officeDocument/2006/relationships/image" Target="../media/image730.png"/><Relationship Id="rId23" Type="http://schemas.openxmlformats.org/officeDocument/2006/relationships/image" Target="../media/image738.png"/><Relationship Id="rId28" Type="http://schemas.openxmlformats.org/officeDocument/2006/relationships/customXml" Target="../ink/ink1442.xml"/><Relationship Id="rId36" Type="http://schemas.openxmlformats.org/officeDocument/2006/relationships/customXml" Target="../ink/ink1446.xml"/><Relationship Id="rId49" Type="http://schemas.openxmlformats.org/officeDocument/2006/relationships/image" Target="../media/image747.png"/><Relationship Id="rId57" Type="http://schemas.openxmlformats.org/officeDocument/2006/relationships/image" Target="../media/image751.png"/><Relationship Id="rId61" Type="http://schemas.openxmlformats.org/officeDocument/2006/relationships/image" Target="../media/image753.png"/><Relationship Id="rId10" Type="http://schemas.openxmlformats.org/officeDocument/2006/relationships/customXml" Target="../ink/ink1433.xml"/><Relationship Id="rId19" Type="http://schemas.openxmlformats.org/officeDocument/2006/relationships/image" Target="../media/image736.png"/><Relationship Id="rId31" Type="http://schemas.openxmlformats.org/officeDocument/2006/relationships/image" Target="../media/image740.png"/><Relationship Id="rId44" Type="http://schemas.openxmlformats.org/officeDocument/2006/relationships/customXml" Target="../ink/ink1450.xml"/><Relationship Id="rId52" Type="http://schemas.openxmlformats.org/officeDocument/2006/relationships/customXml" Target="../ink/ink1454.xml"/><Relationship Id="rId60" Type="http://schemas.openxmlformats.org/officeDocument/2006/relationships/customXml" Target="../ink/ink1458.xml"/><Relationship Id="rId65" Type="http://schemas.openxmlformats.org/officeDocument/2006/relationships/image" Target="../media/image755.png"/><Relationship Id="rId4" Type="http://schemas.openxmlformats.org/officeDocument/2006/relationships/customXml" Target="../ink/ink1430.xml"/><Relationship Id="rId9" Type="http://schemas.openxmlformats.org/officeDocument/2006/relationships/image" Target="../media/image727.png"/><Relationship Id="rId14" Type="http://schemas.openxmlformats.org/officeDocument/2006/relationships/customXml" Target="../ink/ink1435.xml"/><Relationship Id="rId22" Type="http://schemas.openxmlformats.org/officeDocument/2006/relationships/customXml" Target="../ink/ink1439.xml"/><Relationship Id="rId27" Type="http://schemas.openxmlformats.org/officeDocument/2006/relationships/image" Target="../media/image739.png"/><Relationship Id="rId30" Type="http://schemas.openxmlformats.org/officeDocument/2006/relationships/customXml" Target="../ink/ink1443.xml"/><Relationship Id="rId35" Type="http://schemas.openxmlformats.org/officeDocument/2006/relationships/image" Target="../media/image742.png"/><Relationship Id="rId43" Type="http://schemas.openxmlformats.org/officeDocument/2006/relationships/image" Target="../media/image734.png"/><Relationship Id="rId48" Type="http://schemas.openxmlformats.org/officeDocument/2006/relationships/customXml" Target="../ink/ink1452.xml"/><Relationship Id="rId56" Type="http://schemas.openxmlformats.org/officeDocument/2006/relationships/customXml" Target="../ink/ink1456.xml"/><Relationship Id="rId64" Type="http://schemas.openxmlformats.org/officeDocument/2006/relationships/customXml" Target="../ink/ink1460.xml"/><Relationship Id="rId69" Type="http://schemas.openxmlformats.org/officeDocument/2006/relationships/image" Target="../media/image757.png"/><Relationship Id="rId8" Type="http://schemas.openxmlformats.org/officeDocument/2006/relationships/customXml" Target="../ink/ink1432.xml"/><Relationship Id="rId51" Type="http://schemas.openxmlformats.org/officeDocument/2006/relationships/image" Target="../media/image748.png"/><Relationship Id="rId3" Type="http://schemas.openxmlformats.org/officeDocument/2006/relationships/image" Target="../media/image724.png"/><Relationship Id="rId12" Type="http://schemas.openxmlformats.org/officeDocument/2006/relationships/customXml" Target="../ink/ink1434.xml"/><Relationship Id="rId17" Type="http://schemas.openxmlformats.org/officeDocument/2006/relationships/image" Target="../media/image735.png"/><Relationship Id="rId25" Type="http://schemas.openxmlformats.org/officeDocument/2006/relationships/image" Target="../media/image731.png"/><Relationship Id="rId33" Type="http://schemas.openxmlformats.org/officeDocument/2006/relationships/image" Target="../media/image741.png"/><Relationship Id="rId38" Type="http://schemas.openxmlformats.org/officeDocument/2006/relationships/customXml" Target="../ink/ink1447.xml"/><Relationship Id="rId46" Type="http://schemas.openxmlformats.org/officeDocument/2006/relationships/customXml" Target="../ink/ink1451.xml"/><Relationship Id="rId59" Type="http://schemas.openxmlformats.org/officeDocument/2006/relationships/image" Target="../media/image752.png"/><Relationship Id="rId67" Type="http://schemas.openxmlformats.org/officeDocument/2006/relationships/image" Target="../media/image756.png"/><Relationship Id="rId20" Type="http://schemas.openxmlformats.org/officeDocument/2006/relationships/customXml" Target="../ink/ink1438.xml"/><Relationship Id="rId41" Type="http://schemas.openxmlformats.org/officeDocument/2006/relationships/image" Target="../media/image733.png"/><Relationship Id="rId54" Type="http://schemas.openxmlformats.org/officeDocument/2006/relationships/customXml" Target="../ink/ink1455.xml"/><Relationship Id="rId62" Type="http://schemas.openxmlformats.org/officeDocument/2006/relationships/customXml" Target="../ink/ink1459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customXml" Target="../ink/ink1471.xml"/><Relationship Id="rId26" Type="http://schemas.openxmlformats.org/officeDocument/2006/relationships/customXml" Target="../ink/ink1475.xml"/><Relationship Id="rId39" Type="http://schemas.openxmlformats.org/officeDocument/2006/relationships/image" Target="../media/image744.png"/><Relationship Id="rId21" Type="http://schemas.openxmlformats.org/officeDocument/2006/relationships/image" Target="../media/image737.png"/><Relationship Id="rId34" Type="http://schemas.openxmlformats.org/officeDocument/2006/relationships/customXml" Target="../ink/ink1479.xml"/><Relationship Id="rId42" Type="http://schemas.openxmlformats.org/officeDocument/2006/relationships/customXml" Target="../ink/ink1483.xml"/><Relationship Id="rId47" Type="http://schemas.openxmlformats.org/officeDocument/2006/relationships/image" Target="../media/image746.png"/><Relationship Id="rId50" Type="http://schemas.openxmlformats.org/officeDocument/2006/relationships/customXml" Target="../ink/ink1487.xml"/><Relationship Id="rId55" Type="http://schemas.openxmlformats.org/officeDocument/2006/relationships/image" Target="../media/image750.png"/><Relationship Id="rId63" Type="http://schemas.openxmlformats.org/officeDocument/2006/relationships/image" Target="../media/image754.png"/><Relationship Id="rId68" Type="http://schemas.openxmlformats.org/officeDocument/2006/relationships/customXml" Target="../ink/ink1496.xml"/><Relationship Id="rId76" Type="http://schemas.openxmlformats.org/officeDocument/2006/relationships/customXml" Target="../ink/ink1500.xml"/><Relationship Id="rId84" Type="http://schemas.openxmlformats.org/officeDocument/2006/relationships/customXml" Target="../ink/ink1504.xml"/><Relationship Id="rId89" Type="http://schemas.openxmlformats.org/officeDocument/2006/relationships/image" Target="../media/image770.png"/><Relationship Id="rId7" Type="http://schemas.openxmlformats.org/officeDocument/2006/relationships/image" Target="../media/image726.png"/><Relationship Id="rId71" Type="http://schemas.openxmlformats.org/officeDocument/2006/relationships/image" Target="../media/image761.png"/><Relationship Id="rId92" Type="http://schemas.openxmlformats.org/officeDocument/2006/relationships/customXml" Target="../ink/ink1508.xml"/><Relationship Id="rId2" Type="http://schemas.openxmlformats.org/officeDocument/2006/relationships/customXml" Target="../ink/ink1463.xml"/><Relationship Id="rId16" Type="http://schemas.openxmlformats.org/officeDocument/2006/relationships/customXml" Target="../ink/ink1470.xml"/><Relationship Id="rId29" Type="http://schemas.openxmlformats.org/officeDocument/2006/relationships/image" Target="../media/image732.png"/><Relationship Id="rId11" Type="http://schemas.openxmlformats.org/officeDocument/2006/relationships/image" Target="../media/image728.png"/><Relationship Id="rId24" Type="http://schemas.openxmlformats.org/officeDocument/2006/relationships/customXml" Target="../ink/ink1474.xml"/><Relationship Id="rId32" Type="http://schemas.openxmlformats.org/officeDocument/2006/relationships/customXml" Target="../ink/ink1478.xml"/><Relationship Id="rId37" Type="http://schemas.openxmlformats.org/officeDocument/2006/relationships/image" Target="../media/image743.png"/><Relationship Id="rId40" Type="http://schemas.openxmlformats.org/officeDocument/2006/relationships/customXml" Target="../ink/ink1482.xml"/><Relationship Id="rId45" Type="http://schemas.openxmlformats.org/officeDocument/2006/relationships/image" Target="../media/image745.png"/><Relationship Id="rId53" Type="http://schemas.openxmlformats.org/officeDocument/2006/relationships/image" Target="../media/image749.png"/><Relationship Id="rId58" Type="http://schemas.openxmlformats.org/officeDocument/2006/relationships/customXml" Target="../ink/ink1491.xml"/><Relationship Id="rId66" Type="http://schemas.openxmlformats.org/officeDocument/2006/relationships/customXml" Target="../ink/ink1495.xml"/><Relationship Id="rId74" Type="http://schemas.openxmlformats.org/officeDocument/2006/relationships/customXml" Target="../ink/ink1499.xml"/><Relationship Id="rId79" Type="http://schemas.openxmlformats.org/officeDocument/2006/relationships/image" Target="../media/image765.png"/><Relationship Id="rId87" Type="http://schemas.openxmlformats.org/officeDocument/2006/relationships/image" Target="../media/image769.png"/><Relationship Id="rId5" Type="http://schemas.openxmlformats.org/officeDocument/2006/relationships/image" Target="../media/image725.png"/><Relationship Id="rId61" Type="http://schemas.openxmlformats.org/officeDocument/2006/relationships/image" Target="../media/image753.png"/><Relationship Id="rId82" Type="http://schemas.openxmlformats.org/officeDocument/2006/relationships/customXml" Target="../ink/ink1503.xml"/><Relationship Id="rId90" Type="http://schemas.openxmlformats.org/officeDocument/2006/relationships/customXml" Target="../ink/ink1507.xml"/><Relationship Id="rId95" Type="http://schemas.openxmlformats.org/officeDocument/2006/relationships/image" Target="../media/image757.png"/><Relationship Id="rId19" Type="http://schemas.openxmlformats.org/officeDocument/2006/relationships/image" Target="../media/image736.png"/><Relationship Id="rId14" Type="http://schemas.openxmlformats.org/officeDocument/2006/relationships/customXml" Target="../ink/ink1469.xml"/><Relationship Id="rId22" Type="http://schemas.openxmlformats.org/officeDocument/2006/relationships/customXml" Target="../ink/ink1473.xml"/><Relationship Id="rId27" Type="http://schemas.openxmlformats.org/officeDocument/2006/relationships/image" Target="../media/image739.png"/><Relationship Id="rId30" Type="http://schemas.openxmlformats.org/officeDocument/2006/relationships/customXml" Target="../ink/ink1477.xml"/><Relationship Id="rId35" Type="http://schemas.openxmlformats.org/officeDocument/2006/relationships/image" Target="../media/image742.png"/><Relationship Id="rId43" Type="http://schemas.openxmlformats.org/officeDocument/2006/relationships/image" Target="../media/image734.png"/><Relationship Id="rId48" Type="http://schemas.openxmlformats.org/officeDocument/2006/relationships/customXml" Target="../ink/ink1486.xml"/><Relationship Id="rId56" Type="http://schemas.openxmlformats.org/officeDocument/2006/relationships/customXml" Target="../ink/ink1490.xml"/><Relationship Id="rId64" Type="http://schemas.openxmlformats.org/officeDocument/2006/relationships/customXml" Target="../ink/ink1494.xml"/><Relationship Id="rId69" Type="http://schemas.openxmlformats.org/officeDocument/2006/relationships/image" Target="../media/image760.png"/><Relationship Id="rId77" Type="http://schemas.openxmlformats.org/officeDocument/2006/relationships/image" Target="../media/image764.png"/><Relationship Id="rId8" Type="http://schemas.openxmlformats.org/officeDocument/2006/relationships/customXml" Target="../ink/ink1466.xml"/><Relationship Id="rId51" Type="http://schemas.openxmlformats.org/officeDocument/2006/relationships/image" Target="../media/image748.png"/><Relationship Id="rId72" Type="http://schemas.openxmlformats.org/officeDocument/2006/relationships/customXml" Target="../ink/ink1498.xml"/><Relationship Id="rId80" Type="http://schemas.openxmlformats.org/officeDocument/2006/relationships/customXml" Target="../ink/ink1502.xml"/><Relationship Id="rId85" Type="http://schemas.openxmlformats.org/officeDocument/2006/relationships/image" Target="../media/image768.png"/><Relationship Id="rId93" Type="http://schemas.openxmlformats.org/officeDocument/2006/relationships/image" Target="../media/image756.png"/><Relationship Id="rId3" Type="http://schemas.openxmlformats.org/officeDocument/2006/relationships/image" Target="../media/image724.png"/><Relationship Id="rId12" Type="http://schemas.openxmlformats.org/officeDocument/2006/relationships/customXml" Target="../ink/ink1468.xml"/><Relationship Id="rId17" Type="http://schemas.openxmlformats.org/officeDocument/2006/relationships/image" Target="../media/image735.png"/><Relationship Id="rId25" Type="http://schemas.openxmlformats.org/officeDocument/2006/relationships/image" Target="../media/image731.png"/><Relationship Id="rId33" Type="http://schemas.openxmlformats.org/officeDocument/2006/relationships/image" Target="../media/image741.png"/><Relationship Id="rId38" Type="http://schemas.openxmlformats.org/officeDocument/2006/relationships/customXml" Target="../ink/ink1481.xml"/><Relationship Id="rId46" Type="http://schemas.openxmlformats.org/officeDocument/2006/relationships/customXml" Target="../ink/ink1485.xml"/><Relationship Id="rId59" Type="http://schemas.openxmlformats.org/officeDocument/2006/relationships/image" Target="../media/image752.png"/><Relationship Id="rId67" Type="http://schemas.openxmlformats.org/officeDocument/2006/relationships/image" Target="../media/image759.png"/><Relationship Id="rId20" Type="http://schemas.openxmlformats.org/officeDocument/2006/relationships/customXml" Target="../ink/ink1472.xml"/><Relationship Id="rId41" Type="http://schemas.openxmlformats.org/officeDocument/2006/relationships/image" Target="../media/image733.png"/><Relationship Id="rId54" Type="http://schemas.openxmlformats.org/officeDocument/2006/relationships/customXml" Target="../ink/ink1489.xml"/><Relationship Id="rId62" Type="http://schemas.openxmlformats.org/officeDocument/2006/relationships/customXml" Target="../ink/ink1493.xml"/><Relationship Id="rId70" Type="http://schemas.openxmlformats.org/officeDocument/2006/relationships/customXml" Target="../ink/ink1497.xml"/><Relationship Id="rId75" Type="http://schemas.openxmlformats.org/officeDocument/2006/relationships/image" Target="../media/image763.png"/><Relationship Id="rId83" Type="http://schemas.openxmlformats.org/officeDocument/2006/relationships/image" Target="../media/image767.png"/><Relationship Id="rId88" Type="http://schemas.openxmlformats.org/officeDocument/2006/relationships/customXml" Target="../ink/ink1506.xml"/><Relationship Id="rId91" Type="http://schemas.openxmlformats.org/officeDocument/2006/relationships/image" Target="../media/image75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5.xml"/><Relationship Id="rId15" Type="http://schemas.openxmlformats.org/officeDocument/2006/relationships/image" Target="../media/image730.png"/><Relationship Id="rId23" Type="http://schemas.openxmlformats.org/officeDocument/2006/relationships/image" Target="../media/image738.png"/><Relationship Id="rId28" Type="http://schemas.openxmlformats.org/officeDocument/2006/relationships/customXml" Target="../ink/ink1476.xml"/><Relationship Id="rId36" Type="http://schemas.openxmlformats.org/officeDocument/2006/relationships/customXml" Target="../ink/ink1480.xml"/><Relationship Id="rId49" Type="http://schemas.openxmlformats.org/officeDocument/2006/relationships/image" Target="../media/image747.png"/><Relationship Id="rId57" Type="http://schemas.openxmlformats.org/officeDocument/2006/relationships/image" Target="../media/image751.png"/><Relationship Id="rId10" Type="http://schemas.openxmlformats.org/officeDocument/2006/relationships/customXml" Target="../ink/ink1467.xml"/><Relationship Id="rId31" Type="http://schemas.openxmlformats.org/officeDocument/2006/relationships/image" Target="../media/image740.png"/><Relationship Id="rId44" Type="http://schemas.openxmlformats.org/officeDocument/2006/relationships/customXml" Target="../ink/ink1484.xml"/><Relationship Id="rId52" Type="http://schemas.openxmlformats.org/officeDocument/2006/relationships/customXml" Target="../ink/ink1488.xml"/><Relationship Id="rId60" Type="http://schemas.openxmlformats.org/officeDocument/2006/relationships/customXml" Target="../ink/ink1492.xml"/><Relationship Id="rId65" Type="http://schemas.openxmlformats.org/officeDocument/2006/relationships/image" Target="../media/image758.png"/><Relationship Id="rId73" Type="http://schemas.openxmlformats.org/officeDocument/2006/relationships/image" Target="../media/image762.png"/><Relationship Id="rId78" Type="http://schemas.openxmlformats.org/officeDocument/2006/relationships/customXml" Target="../ink/ink1501.xml"/><Relationship Id="rId81" Type="http://schemas.openxmlformats.org/officeDocument/2006/relationships/image" Target="../media/image766.png"/><Relationship Id="rId86" Type="http://schemas.openxmlformats.org/officeDocument/2006/relationships/customXml" Target="../ink/ink1505.xml"/><Relationship Id="rId94" Type="http://schemas.openxmlformats.org/officeDocument/2006/relationships/customXml" Target="../ink/ink1509.xml"/><Relationship Id="rId4" Type="http://schemas.openxmlformats.org/officeDocument/2006/relationships/customXml" Target="../ink/ink1464.xml"/><Relationship Id="rId9" Type="http://schemas.openxmlformats.org/officeDocument/2006/relationships/image" Target="../media/image72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6.png"/><Relationship Id="rId13" Type="http://schemas.openxmlformats.org/officeDocument/2006/relationships/image" Target="../media/image781.png"/><Relationship Id="rId3" Type="http://schemas.openxmlformats.org/officeDocument/2006/relationships/image" Target="../media/image771.png"/><Relationship Id="rId7" Type="http://schemas.openxmlformats.org/officeDocument/2006/relationships/image" Target="../media/image775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4.png"/><Relationship Id="rId11" Type="http://schemas.openxmlformats.org/officeDocument/2006/relationships/image" Target="../media/image779.png"/><Relationship Id="rId5" Type="http://schemas.openxmlformats.org/officeDocument/2006/relationships/image" Target="../media/image773.png"/><Relationship Id="rId10" Type="http://schemas.openxmlformats.org/officeDocument/2006/relationships/image" Target="../media/image778.png"/><Relationship Id="rId4" Type="http://schemas.openxmlformats.org/officeDocument/2006/relationships/image" Target="../media/image772.png"/><Relationship Id="rId9" Type="http://schemas.openxmlformats.org/officeDocument/2006/relationships/image" Target="../media/image777.png"/><Relationship Id="rId14" Type="http://schemas.openxmlformats.org/officeDocument/2006/relationships/image" Target="../media/image7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11.xml"/><Relationship Id="rId13" Type="http://schemas.openxmlformats.org/officeDocument/2006/relationships/image" Target="../media/image791.png"/><Relationship Id="rId18" Type="http://schemas.openxmlformats.org/officeDocument/2006/relationships/customXml" Target="../ink/ink1516.xml"/><Relationship Id="rId26" Type="http://schemas.openxmlformats.org/officeDocument/2006/relationships/customXml" Target="../ink/ink1520.xml"/><Relationship Id="rId3" Type="http://schemas.openxmlformats.org/officeDocument/2006/relationships/image" Target="../media/image785.png"/><Relationship Id="rId21" Type="http://schemas.openxmlformats.org/officeDocument/2006/relationships/image" Target="../media/image795.png"/><Relationship Id="rId7" Type="http://schemas.openxmlformats.org/officeDocument/2006/relationships/image" Target="../media/image788.png"/><Relationship Id="rId12" Type="http://schemas.openxmlformats.org/officeDocument/2006/relationships/customXml" Target="../ink/ink1513.xml"/><Relationship Id="rId17" Type="http://schemas.openxmlformats.org/officeDocument/2006/relationships/image" Target="../media/image793.png"/><Relationship Id="rId25" Type="http://schemas.openxmlformats.org/officeDocument/2006/relationships/image" Target="../media/image797.png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1515.xml"/><Relationship Id="rId20" Type="http://schemas.openxmlformats.org/officeDocument/2006/relationships/customXml" Target="../ink/ink1517.xml"/><Relationship Id="rId29" Type="http://schemas.openxmlformats.org/officeDocument/2006/relationships/image" Target="../media/image79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0.xml"/><Relationship Id="rId11" Type="http://schemas.openxmlformats.org/officeDocument/2006/relationships/image" Target="../media/image790.png"/><Relationship Id="rId24" Type="http://schemas.openxmlformats.org/officeDocument/2006/relationships/customXml" Target="../ink/ink1519.xml"/><Relationship Id="rId5" Type="http://schemas.openxmlformats.org/officeDocument/2006/relationships/image" Target="../media/image787.png"/><Relationship Id="rId15" Type="http://schemas.openxmlformats.org/officeDocument/2006/relationships/image" Target="../media/image792.png"/><Relationship Id="rId23" Type="http://schemas.openxmlformats.org/officeDocument/2006/relationships/image" Target="../media/image796.png"/><Relationship Id="rId28" Type="http://schemas.openxmlformats.org/officeDocument/2006/relationships/customXml" Target="../ink/ink1521.xml"/><Relationship Id="rId10" Type="http://schemas.openxmlformats.org/officeDocument/2006/relationships/customXml" Target="../ink/ink1512.xml"/><Relationship Id="rId19" Type="http://schemas.openxmlformats.org/officeDocument/2006/relationships/image" Target="../media/image794.png"/><Relationship Id="rId31" Type="http://schemas.openxmlformats.org/officeDocument/2006/relationships/image" Target="../media/image800.png"/><Relationship Id="rId4" Type="http://schemas.openxmlformats.org/officeDocument/2006/relationships/image" Target="../media/image786.png"/><Relationship Id="rId9" Type="http://schemas.openxmlformats.org/officeDocument/2006/relationships/image" Target="../media/image789.png"/><Relationship Id="rId14" Type="http://schemas.openxmlformats.org/officeDocument/2006/relationships/customXml" Target="../ink/ink1514.xml"/><Relationship Id="rId22" Type="http://schemas.openxmlformats.org/officeDocument/2006/relationships/customXml" Target="../ink/ink1518.xml"/><Relationship Id="rId27" Type="http://schemas.openxmlformats.org/officeDocument/2006/relationships/image" Target="../media/image798.png"/><Relationship Id="rId30" Type="http://schemas.openxmlformats.org/officeDocument/2006/relationships/customXml" Target="../ink/ink15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23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jp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image" Target="../media/image80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image" Target="../media/image8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7.png"/><Relationship Id="rId4" Type="http://schemas.openxmlformats.org/officeDocument/2006/relationships/image" Target="../media/image78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7.xml"/><Relationship Id="rId13" Type="http://schemas.openxmlformats.org/officeDocument/2006/relationships/image" Target="../media/image832.png"/><Relationship Id="rId3" Type="http://schemas.openxmlformats.org/officeDocument/2006/relationships/image" Target="../media/image827.png"/><Relationship Id="rId7" Type="http://schemas.openxmlformats.org/officeDocument/2006/relationships/image" Target="../media/image829.png"/><Relationship Id="rId12" Type="http://schemas.openxmlformats.org/officeDocument/2006/relationships/customXml" Target="../ink/ink1529.xml"/><Relationship Id="rId2" Type="http://schemas.openxmlformats.org/officeDocument/2006/relationships/customXml" Target="../ink/ink15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26.xml"/><Relationship Id="rId11" Type="http://schemas.openxmlformats.org/officeDocument/2006/relationships/image" Target="../media/image831.png"/><Relationship Id="rId5" Type="http://schemas.openxmlformats.org/officeDocument/2006/relationships/image" Target="../media/image828.png"/><Relationship Id="rId15" Type="http://schemas.openxmlformats.org/officeDocument/2006/relationships/image" Target="../media/image833.png"/><Relationship Id="rId10" Type="http://schemas.openxmlformats.org/officeDocument/2006/relationships/customXml" Target="../ink/ink1528.xml"/><Relationship Id="rId4" Type="http://schemas.openxmlformats.org/officeDocument/2006/relationships/customXml" Target="../ink/ink1525.xml"/><Relationship Id="rId9" Type="http://schemas.openxmlformats.org/officeDocument/2006/relationships/image" Target="../media/image830.png"/><Relationship Id="rId14" Type="http://schemas.openxmlformats.org/officeDocument/2006/relationships/customXml" Target="../ink/ink1530.xml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customXml" Target="../ink/ink1539.xml"/><Relationship Id="rId26" Type="http://schemas.openxmlformats.org/officeDocument/2006/relationships/customXml" Target="../ink/ink1543.xml"/><Relationship Id="rId39" Type="http://schemas.openxmlformats.org/officeDocument/2006/relationships/image" Target="../media/image845.png"/><Relationship Id="rId21" Type="http://schemas.openxmlformats.org/officeDocument/2006/relationships/image" Target="../media/image833.png"/><Relationship Id="rId34" Type="http://schemas.openxmlformats.org/officeDocument/2006/relationships/customXml" Target="../ink/ink1547.xml"/><Relationship Id="rId42" Type="http://schemas.openxmlformats.org/officeDocument/2006/relationships/customXml" Target="../ink/ink1551.xml"/><Relationship Id="rId47" Type="http://schemas.openxmlformats.org/officeDocument/2006/relationships/image" Target="../media/image849.png"/><Relationship Id="rId50" Type="http://schemas.openxmlformats.org/officeDocument/2006/relationships/customXml" Target="../ink/ink1555.xml"/><Relationship Id="rId55" Type="http://schemas.openxmlformats.org/officeDocument/2006/relationships/image" Target="../media/image853.png"/><Relationship Id="rId7" Type="http://schemas.openxmlformats.org/officeDocument/2006/relationships/image" Target="../media/image829.png"/><Relationship Id="rId12" Type="http://schemas.openxmlformats.org/officeDocument/2006/relationships/customXml" Target="../ink/ink1536.xml"/><Relationship Id="rId17" Type="http://schemas.openxmlformats.org/officeDocument/2006/relationships/image" Target="../media/image836.png"/><Relationship Id="rId25" Type="http://schemas.openxmlformats.org/officeDocument/2006/relationships/image" Target="../media/image838.png"/><Relationship Id="rId33" Type="http://schemas.openxmlformats.org/officeDocument/2006/relationships/image" Target="../media/image842.png"/><Relationship Id="rId38" Type="http://schemas.openxmlformats.org/officeDocument/2006/relationships/customXml" Target="../ink/ink1549.xml"/><Relationship Id="rId46" Type="http://schemas.openxmlformats.org/officeDocument/2006/relationships/customXml" Target="../ink/ink1553.xml"/><Relationship Id="rId2" Type="http://schemas.openxmlformats.org/officeDocument/2006/relationships/customXml" Target="../ink/ink1531.xml"/><Relationship Id="rId16" Type="http://schemas.openxmlformats.org/officeDocument/2006/relationships/customXml" Target="../ink/ink1538.xml"/><Relationship Id="rId20" Type="http://schemas.openxmlformats.org/officeDocument/2006/relationships/customXml" Target="../ink/ink1540.xml"/><Relationship Id="rId29" Type="http://schemas.openxmlformats.org/officeDocument/2006/relationships/image" Target="../media/image840.png"/><Relationship Id="rId41" Type="http://schemas.openxmlformats.org/officeDocument/2006/relationships/image" Target="../media/image846.png"/><Relationship Id="rId54" Type="http://schemas.openxmlformats.org/officeDocument/2006/relationships/customXml" Target="../ink/ink155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3.xml"/><Relationship Id="rId11" Type="http://schemas.openxmlformats.org/officeDocument/2006/relationships/image" Target="../media/image831.png"/><Relationship Id="rId24" Type="http://schemas.openxmlformats.org/officeDocument/2006/relationships/customXml" Target="../ink/ink1542.xml"/><Relationship Id="rId32" Type="http://schemas.openxmlformats.org/officeDocument/2006/relationships/customXml" Target="../ink/ink1546.xml"/><Relationship Id="rId37" Type="http://schemas.openxmlformats.org/officeDocument/2006/relationships/image" Target="../media/image844.png"/><Relationship Id="rId40" Type="http://schemas.openxmlformats.org/officeDocument/2006/relationships/customXml" Target="../ink/ink1550.xml"/><Relationship Id="rId45" Type="http://schemas.openxmlformats.org/officeDocument/2006/relationships/image" Target="../media/image848.png"/><Relationship Id="rId53" Type="http://schemas.openxmlformats.org/officeDocument/2006/relationships/image" Target="../media/image852.png"/><Relationship Id="rId5" Type="http://schemas.openxmlformats.org/officeDocument/2006/relationships/image" Target="../media/image828.png"/><Relationship Id="rId15" Type="http://schemas.openxmlformats.org/officeDocument/2006/relationships/image" Target="../media/image835.png"/><Relationship Id="rId23" Type="http://schemas.openxmlformats.org/officeDocument/2006/relationships/image" Target="../media/image837.png"/><Relationship Id="rId28" Type="http://schemas.openxmlformats.org/officeDocument/2006/relationships/customXml" Target="../ink/ink1544.xml"/><Relationship Id="rId36" Type="http://schemas.openxmlformats.org/officeDocument/2006/relationships/customXml" Target="../ink/ink1548.xml"/><Relationship Id="rId49" Type="http://schemas.openxmlformats.org/officeDocument/2006/relationships/image" Target="../media/image850.png"/><Relationship Id="rId10" Type="http://schemas.openxmlformats.org/officeDocument/2006/relationships/customXml" Target="../ink/ink1535.xml"/><Relationship Id="rId19" Type="http://schemas.openxmlformats.org/officeDocument/2006/relationships/image" Target="../media/image832.png"/><Relationship Id="rId31" Type="http://schemas.openxmlformats.org/officeDocument/2006/relationships/image" Target="../media/image841.png"/><Relationship Id="rId44" Type="http://schemas.openxmlformats.org/officeDocument/2006/relationships/customXml" Target="../ink/ink1552.xml"/><Relationship Id="rId52" Type="http://schemas.openxmlformats.org/officeDocument/2006/relationships/customXml" Target="../ink/ink1556.xml"/><Relationship Id="rId4" Type="http://schemas.openxmlformats.org/officeDocument/2006/relationships/customXml" Target="../ink/ink1532.xml"/><Relationship Id="rId9" Type="http://schemas.openxmlformats.org/officeDocument/2006/relationships/image" Target="../media/image830.png"/><Relationship Id="rId14" Type="http://schemas.openxmlformats.org/officeDocument/2006/relationships/customXml" Target="../ink/ink1537.xml"/><Relationship Id="rId22" Type="http://schemas.openxmlformats.org/officeDocument/2006/relationships/customXml" Target="../ink/ink1541.xml"/><Relationship Id="rId27" Type="http://schemas.openxmlformats.org/officeDocument/2006/relationships/image" Target="../media/image839.png"/><Relationship Id="rId30" Type="http://schemas.openxmlformats.org/officeDocument/2006/relationships/customXml" Target="../ink/ink1545.xml"/><Relationship Id="rId35" Type="http://schemas.openxmlformats.org/officeDocument/2006/relationships/image" Target="../media/image843.png"/><Relationship Id="rId43" Type="http://schemas.openxmlformats.org/officeDocument/2006/relationships/image" Target="../media/image847.png"/><Relationship Id="rId48" Type="http://schemas.openxmlformats.org/officeDocument/2006/relationships/customXml" Target="../ink/ink1554.xml"/><Relationship Id="rId8" Type="http://schemas.openxmlformats.org/officeDocument/2006/relationships/customXml" Target="../ink/ink1534.xml"/><Relationship Id="rId51" Type="http://schemas.openxmlformats.org/officeDocument/2006/relationships/image" Target="../media/image851.png"/><Relationship Id="rId3" Type="http://schemas.openxmlformats.org/officeDocument/2006/relationships/image" Target="../media/image827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customXml" Target="../ink/ink1566.xml"/><Relationship Id="rId26" Type="http://schemas.openxmlformats.org/officeDocument/2006/relationships/customXml" Target="../ink/ink1570.xml"/><Relationship Id="rId39" Type="http://schemas.openxmlformats.org/officeDocument/2006/relationships/image" Target="../media/image845.png"/><Relationship Id="rId21" Type="http://schemas.openxmlformats.org/officeDocument/2006/relationships/image" Target="../media/image833.png"/><Relationship Id="rId34" Type="http://schemas.openxmlformats.org/officeDocument/2006/relationships/customXml" Target="../ink/ink1574.xml"/><Relationship Id="rId42" Type="http://schemas.openxmlformats.org/officeDocument/2006/relationships/customXml" Target="../ink/ink1578.xml"/><Relationship Id="rId47" Type="http://schemas.openxmlformats.org/officeDocument/2006/relationships/image" Target="../media/image849.png"/><Relationship Id="rId50" Type="http://schemas.openxmlformats.org/officeDocument/2006/relationships/customXml" Target="../ink/ink1582.xml"/><Relationship Id="rId55" Type="http://schemas.openxmlformats.org/officeDocument/2006/relationships/image" Target="../media/image853.png"/><Relationship Id="rId63" Type="http://schemas.openxmlformats.org/officeDocument/2006/relationships/image" Target="../media/image857.png"/><Relationship Id="rId7" Type="http://schemas.openxmlformats.org/officeDocument/2006/relationships/image" Target="../media/image829.png"/><Relationship Id="rId2" Type="http://schemas.openxmlformats.org/officeDocument/2006/relationships/customXml" Target="../ink/ink1558.xml"/><Relationship Id="rId16" Type="http://schemas.openxmlformats.org/officeDocument/2006/relationships/customXml" Target="../ink/ink1565.xml"/><Relationship Id="rId20" Type="http://schemas.openxmlformats.org/officeDocument/2006/relationships/customXml" Target="../ink/ink1567.xml"/><Relationship Id="rId29" Type="http://schemas.openxmlformats.org/officeDocument/2006/relationships/image" Target="../media/image840.png"/><Relationship Id="rId41" Type="http://schemas.openxmlformats.org/officeDocument/2006/relationships/image" Target="../media/image846.png"/><Relationship Id="rId54" Type="http://schemas.openxmlformats.org/officeDocument/2006/relationships/customXml" Target="../ink/ink1584.xml"/><Relationship Id="rId62" Type="http://schemas.openxmlformats.org/officeDocument/2006/relationships/customXml" Target="../ink/ink15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60.xml"/><Relationship Id="rId11" Type="http://schemas.openxmlformats.org/officeDocument/2006/relationships/image" Target="../media/image831.png"/><Relationship Id="rId24" Type="http://schemas.openxmlformats.org/officeDocument/2006/relationships/customXml" Target="../ink/ink1569.xml"/><Relationship Id="rId32" Type="http://schemas.openxmlformats.org/officeDocument/2006/relationships/customXml" Target="../ink/ink1573.xml"/><Relationship Id="rId37" Type="http://schemas.openxmlformats.org/officeDocument/2006/relationships/image" Target="../media/image844.png"/><Relationship Id="rId40" Type="http://schemas.openxmlformats.org/officeDocument/2006/relationships/customXml" Target="../ink/ink1577.xml"/><Relationship Id="rId45" Type="http://schemas.openxmlformats.org/officeDocument/2006/relationships/image" Target="../media/image848.png"/><Relationship Id="rId53" Type="http://schemas.openxmlformats.org/officeDocument/2006/relationships/image" Target="../media/image852.png"/><Relationship Id="rId58" Type="http://schemas.openxmlformats.org/officeDocument/2006/relationships/customXml" Target="../ink/ink1586.xml"/><Relationship Id="rId5" Type="http://schemas.openxmlformats.org/officeDocument/2006/relationships/image" Target="../media/image828.png"/><Relationship Id="rId15" Type="http://schemas.openxmlformats.org/officeDocument/2006/relationships/image" Target="../media/image835.png"/><Relationship Id="rId23" Type="http://schemas.openxmlformats.org/officeDocument/2006/relationships/image" Target="../media/image837.png"/><Relationship Id="rId28" Type="http://schemas.openxmlformats.org/officeDocument/2006/relationships/customXml" Target="../ink/ink1571.xml"/><Relationship Id="rId36" Type="http://schemas.openxmlformats.org/officeDocument/2006/relationships/customXml" Target="../ink/ink1575.xml"/><Relationship Id="rId49" Type="http://schemas.openxmlformats.org/officeDocument/2006/relationships/image" Target="../media/image850.png"/><Relationship Id="rId57" Type="http://schemas.openxmlformats.org/officeDocument/2006/relationships/image" Target="../media/image854.png"/><Relationship Id="rId61" Type="http://schemas.openxmlformats.org/officeDocument/2006/relationships/image" Target="../media/image856.png"/><Relationship Id="rId10" Type="http://schemas.openxmlformats.org/officeDocument/2006/relationships/customXml" Target="../ink/ink1562.xml"/><Relationship Id="rId19" Type="http://schemas.openxmlformats.org/officeDocument/2006/relationships/image" Target="../media/image832.png"/><Relationship Id="rId31" Type="http://schemas.openxmlformats.org/officeDocument/2006/relationships/image" Target="../media/image841.png"/><Relationship Id="rId44" Type="http://schemas.openxmlformats.org/officeDocument/2006/relationships/customXml" Target="../ink/ink1579.xml"/><Relationship Id="rId52" Type="http://schemas.openxmlformats.org/officeDocument/2006/relationships/customXml" Target="../ink/ink1583.xml"/><Relationship Id="rId60" Type="http://schemas.openxmlformats.org/officeDocument/2006/relationships/customXml" Target="../ink/ink1587.xml"/><Relationship Id="rId65" Type="http://schemas.openxmlformats.org/officeDocument/2006/relationships/image" Target="../media/image858.png"/><Relationship Id="rId4" Type="http://schemas.openxmlformats.org/officeDocument/2006/relationships/customXml" Target="../ink/ink1559.xml"/><Relationship Id="rId9" Type="http://schemas.openxmlformats.org/officeDocument/2006/relationships/image" Target="../media/image830.png"/><Relationship Id="rId14" Type="http://schemas.openxmlformats.org/officeDocument/2006/relationships/customXml" Target="../ink/ink1564.xml"/><Relationship Id="rId22" Type="http://schemas.openxmlformats.org/officeDocument/2006/relationships/customXml" Target="../ink/ink1568.xml"/><Relationship Id="rId27" Type="http://schemas.openxmlformats.org/officeDocument/2006/relationships/image" Target="../media/image839.png"/><Relationship Id="rId30" Type="http://schemas.openxmlformats.org/officeDocument/2006/relationships/customXml" Target="../ink/ink1572.xml"/><Relationship Id="rId35" Type="http://schemas.openxmlformats.org/officeDocument/2006/relationships/image" Target="../media/image843.png"/><Relationship Id="rId43" Type="http://schemas.openxmlformats.org/officeDocument/2006/relationships/image" Target="../media/image847.png"/><Relationship Id="rId48" Type="http://schemas.openxmlformats.org/officeDocument/2006/relationships/customXml" Target="../ink/ink1581.xml"/><Relationship Id="rId56" Type="http://schemas.openxmlformats.org/officeDocument/2006/relationships/customXml" Target="../ink/ink1585.xml"/><Relationship Id="rId64" Type="http://schemas.openxmlformats.org/officeDocument/2006/relationships/customXml" Target="../ink/ink1589.xml"/><Relationship Id="rId8" Type="http://schemas.openxmlformats.org/officeDocument/2006/relationships/customXml" Target="../ink/ink1561.xml"/><Relationship Id="rId51" Type="http://schemas.openxmlformats.org/officeDocument/2006/relationships/image" Target="../media/image851.png"/><Relationship Id="rId3" Type="http://schemas.openxmlformats.org/officeDocument/2006/relationships/image" Target="../media/image827.png"/><Relationship Id="rId12" Type="http://schemas.openxmlformats.org/officeDocument/2006/relationships/customXml" Target="../ink/ink1563.xml"/><Relationship Id="rId17" Type="http://schemas.openxmlformats.org/officeDocument/2006/relationships/image" Target="../media/image836.png"/><Relationship Id="rId25" Type="http://schemas.openxmlformats.org/officeDocument/2006/relationships/image" Target="../media/image838.png"/><Relationship Id="rId33" Type="http://schemas.openxmlformats.org/officeDocument/2006/relationships/image" Target="../media/image842.png"/><Relationship Id="rId38" Type="http://schemas.openxmlformats.org/officeDocument/2006/relationships/customXml" Target="../ink/ink1576.xml"/><Relationship Id="rId46" Type="http://schemas.openxmlformats.org/officeDocument/2006/relationships/customXml" Target="../ink/ink1580.xml"/><Relationship Id="rId59" Type="http://schemas.openxmlformats.org/officeDocument/2006/relationships/image" Target="../media/image855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customXml" Target="../ink/ink1598.xml"/><Relationship Id="rId26" Type="http://schemas.openxmlformats.org/officeDocument/2006/relationships/customXml" Target="../ink/ink1602.xml"/><Relationship Id="rId39" Type="http://schemas.openxmlformats.org/officeDocument/2006/relationships/image" Target="../media/image845.png"/><Relationship Id="rId21" Type="http://schemas.openxmlformats.org/officeDocument/2006/relationships/image" Target="../media/image833.png"/><Relationship Id="rId34" Type="http://schemas.openxmlformats.org/officeDocument/2006/relationships/customXml" Target="../ink/ink1606.xml"/><Relationship Id="rId42" Type="http://schemas.openxmlformats.org/officeDocument/2006/relationships/customXml" Target="../ink/ink1610.xml"/><Relationship Id="rId47" Type="http://schemas.openxmlformats.org/officeDocument/2006/relationships/image" Target="../media/image849.png"/><Relationship Id="rId50" Type="http://schemas.openxmlformats.org/officeDocument/2006/relationships/customXml" Target="../ink/ink1614.xml"/><Relationship Id="rId55" Type="http://schemas.openxmlformats.org/officeDocument/2006/relationships/image" Target="../media/image853.png"/><Relationship Id="rId63" Type="http://schemas.openxmlformats.org/officeDocument/2006/relationships/image" Target="../media/image857.png"/><Relationship Id="rId68" Type="http://schemas.openxmlformats.org/officeDocument/2006/relationships/customXml" Target="../ink/ink1623.xml"/><Relationship Id="rId7" Type="http://schemas.openxmlformats.org/officeDocument/2006/relationships/image" Target="../media/image829.png"/><Relationship Id="rId71" Type="http://schemas.openxmlformats.org/officeDocument/2006/relationships/image" Target="../media/image861.png"/><Relationship Id="rId2" Type="http://schemas.openxmlformats.org/officeDocument/2006/relationships/customXml" Target="../ink/ink1590.xml"/><Relationship Id="rId16" Type="http://schemas.openxmlformats.org/officeDocument/2006/relationships/customXml" Target="../ink/ink1597.xml"/><Relationship Id="rId29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92.xml"/><Relationship Id="rId11" Type="http://schemas.openxmlformats.org/officeDocument/2006/relationships/image" Target="../media/image831.png"/><Relationship Id="rId24" Type="http://schemas.openxmlformats.org/officeDocument/2006/relationships/customXml" Target="../ink/ink1601.xml"/><Relationship Id="rId32" Type="http://schemas.openxmlformats.org/officeDocument/2006/relationships/customXml" Target="../ink/ink1605.xml"/><Relationship Id="rId37" Type="http://schemas.openxmlformats.org/officeDocument/2006/relationships/image" Target="../media/image844.png"/><Relationship Id="rId40" Type="http://schemas.openxmlformats.org/officeDocument/2006/relationships/customXml" Target="../ink/ink1609.xml"/><Relationship Id="rId45" Type="http://schemas.openxmlformats.org/officeDocument/2006/relationships/image" Target="../media/image848.png"/><Relationship Id="rId53" Type="http://schemas.openxmlformats.org/officeDocument/2006/relationships/image" Target="../media/image852.png"/><Relationship Id="rId58" Type="http://schemas.openxmlformats.org/officeDocument/2006/relationships/customXml" Target="../ink/ink1618.xml"/><Relationship Id="rId66" Type="http://schemas.openxmlformats.org/officeDocument/2006/relationships/customXml" Target="../ink/ink1622.xml"/><Relationship Id="rId5" Type="http://schemas.openxmlformats.org/officeDocument/2006/relationships/image" Target="../media/image828.png"/><Relationship Id="rId15" Type="http://schemas.openxmlformats.org/officeDocument/2006/relationships/image" Target="../media/image835.png"/><Relationship Id="rId23" Type="http://schemas.openxmlformats.org/officeDocument/2006/relationships/image" Target="../media/image837.png"/><Relationship Id="rId28" Type="http://schemas.openxmlformats.org/officeDocument/2006/relationships/customXml" Target="../ink/ink1603.xml"/><Relationship Id="rId36" Type="http://schemas.openxmlformats.org/officeDocument/2006/relationships/customXml" Target="../ink/ink1607.xml"/><Relationship Id="rId49" Type="http://schemas.openxmlformats.org/officeDocument/2006/relationships/image" Target="../media/image850.png"/><Relationship Id="rId57" Type="http://schemas.openxmlformats.org/officeDocument/2006/relationships/image" Target="../media/image854.png"/><Relationship Id="rId61" Type="http://schemas.openxmlformats.org/officeDocument/2006/relationships/image" Target="../media/image856.png"/><Relationship Id="rId10" Type="http://schemas.openxmlformats.org/officeDocument/2006/relationships/customXml" Target="../ink/ink1594.xml"/><Relationship Id="rId19" Type="http://schemas.openxmlformats.org/officeDocument/2006/relationships/image" Target="../media/image832.png"/><Relationship Id="rId31" Type="http://schemas.openxmlformats.org/officeDocument/2006/relationships/image" Target="../media/image841.png"/><Relationship Id="rId44" Type="http://schemas.openxmlformats.org/officeDocument/2006/relationships/customXml" Target="../ink/ink1611.xml"/><Relationship Id="rId52" Type="http://schemas.openxmlformats.org/officeDocument/2006/relationships/customXml" Target="../ink/ink1615.xml"/><Relationship Id="rId60" Type="http://schemas.openxmlformats.org/officeDocument/2006/relationships/customXml" Target="../ink/ink1619.xml"/><Relationship Id="rId65" Type="http://schemas.openxmlformats.org/officeDocument/2006/relationships/image" Target="../media/image858.png"/><Relationship Id="rId4" Type="http://schemas.openxmlformats.org/officeDocument/2006/relationships/customXml" Target="../ink/ink1591.xml"/><Relationship Id="rId9" Type="http://schemas.openxmlformats.org/officeDocument/2006/relationships/image" Target="../media/image830.png"/><Relationship Id="rId14" Type="http://schemas.openxmlformats.org/officeDocument/2006/relationships/customXml" Target="../ink/ink1596.xml"/><Relationship Id="rId22" Type="http://schemas.openxmlformats.org/officeDocument/2006/relationships/customXml" Target="../ink/ink1600.xml"/><Relationship Id="rId27" Type="http://schemas.openxmlformats.org/officeDocument/2006/relationships/image" Target="../media/image839.png"/><Relationship Id="rId30" Type="http://schemas.openxmlformats.org/officeDocument/2006/relationships/customXml" Target="../ink/ink1604.xml"/><Relationship Id="rId35" Type="http://schemas.openxmlformats.org/officeDocument/2006/relationships/image" Target="../media/image843.png"/><Relationship Id="rId43" Type="http://schemas.openxmlformats.org/officeDocument/2006/relationships/image" Target="../media/image847.png"/><Relationship Id="rId48" Type="http://schemas.openxmlformats.org/officeDocument/2006/relationships/customXml" Target="../ink/ink1613.xml"/><Relationship Id="rId56" Type="http://schemas.openxmlformats.org/officeDocument/2006/relationships/customXml" Target="../ink/ink1617.xml"/><Relationship Id="rId64" Type="http://schemas.openxmlformats.org/officeDocument/2006/relationships/customXml" Target="../ink/ink1621.xml"/><Relationship Id="rId69" Type="http://schemas.openxmlformats.org/officeDocument/2006/relationships/image" Target="../media/image860.png"/><Relationship Id="rId8" Type="http://schemas.openxmlformats.org/officeDocument/2006/relationships/customXml" Target="../ink/ink1593.xml"/><Relationship Id="rId51" Type="http://schemas.openxmlformats.org/officeDocument/2006/relationships/image" Target="../media/image851.png"/><Relationship Id="rId3" Type="http://schemas.openxmlformats.org/officeDocument/2006/relationships/image" Target="../media/image827.png"/><Relationship Id="rId12" Type="http://schemas.openxmlformats.org/officeDocument/2006/relationships/customXml" Target="../ink/ink1595.xml"/><Relationship Id="rId17" Type="http://schemas.openxmlformats.org/officeDocument/2006/relationships/image" Target="../media/image836.png"/><Relationship Id="rId25" Type="http://schemas.openxmlformats.org/officeDocument/2006/relationships/image" Target="../media/image838.png"/><Relationship Id="rId33" Type="http://schemas.openxmlformats.org/officeDocument/2006/relationships/image" Target="../media/image842.png"/><Relationship Id="rId38" Type="http://schemas.openxmlformats.org/officeDocument/2006/relationships/customXml" Target="../ink/ink1608.xml"/><Relationship Id="rId46" Type="http://schemas.openxmlformats.org/officeDocument/2006/relationships/customXml" Target="../ink/ink1612.xml"/><Relationship Id="rId59" Type="http://schemas.openxmlformats.org/officeDocument/2006/relationships/image" Target="../media/image855.png"/><Relationship Id="rId67" Type="http://schemas.openxmlformats.org/officeDocument/2006/relationships/image" Target="../media/image859.png"/><Relationship Id="rId20" Type="http://schemas.openxmlformats.org/officeDocument/2006/relationships/customXml" Target="../ink/ink1599.xml"/><Relationship Id="rId41" Type="http://schemas.openxmlformats.org/officeDocument/2006/relationships/image" Target="../media/image846.png"/><Relationship Id="rId54" Type="http://schemas.openxmlformats.org/officeDocument/2006/relationships/customXml" Target="../ink/ink1616.xml"/><Relationship Id="rId62" Type="http://schemas.openxmlformats.org/officeDocument/2006/relationships/customXml" Target="../ink/ink1620.xml"/><Relationship Id="rId70" Type="http://schemas.openxmlformats.org/officeDocument/2006/relationships/customXml" Target="../ink/ink1624.xml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4.png"/><Relationship Id="rId18" Type="http://schemas.openxmlformats.org/officeDocument/2006/relationships/customXml" Target="../ink/ink1633.xml"/><Relationship Id="rId26" Type="http://schemas.openxmlformats.org/officeDocument/2006/relationships/customXml" Target="../ink/ink1637.xml"/><Relationship Id="rId39" Type="http://schemas.openxmlformats.org/officeDocument/2006/relationships/image" Target="../media/image845.png"/><Relationship Id="rId21" Type="http://schemas.openxmlformats.org/officeDocument/2006/relationships/image" Target="../media/image833.png"/><Relationship Id="rId34" Type="http://schemas.openxmlformats.org/officeDocument/2006/relationships/customXml" Target="../ink/ink1641.xml"/><Relationship Id="rId42" Type="http://schemas.openxmlformats.org/officeDocument/2006/relationships/customXml" Target="../ink/ink1645.xml"/><Relationship Id="rId47" Type="http://schemas.openxmlformats.org/officeDocument/2006/relationships/image" Target="../media/image849.png"/><Relationship Id="rId50" Type="http://schemas.openxmlformats.org/officeDocument/2006/relationships/customXml" Target="../ink/ink1649.xml"/><Relationship Id="rId55" Type="http://schemas.openxmlformats.org/officeDocument/2006/relationships/image" Target="../media/image853.png"/><Relationship Id="rId63" Type="http://schemas.openxmlformats.org/officeDocument/2006/relationships/image" Target="../media/image857.png"/><Relationship Id="rId68" Type="http://schemas.openxmlformats.org/officeDocument/2006/relationships/customXml" Target="../ink/ink1658.xml"/><Relationship Id="rId76" Type="http://schemas.openxmlformats.org/officeDocument/2006/relationships/customXml" Target="../ink/ink1662.xml"/><Relationship Id="rId7" Type="http://schemas.openxmlformats.org/officeDocument/2006/relationships/image" Target="../media/image829.png"/><Relationship Id="rId71" Type="http://schemas.openxmlformats.org/officeDocument/2006/relationships/image" Target="../media/image864.png"/><Relationship Id="rId2" Type="http://schemas.openxmlformats.org/officeDocument/2006/relationships/customXml" Target="../ink/ink1625.xml"/><Relationship Id="rId16" Type="http://schemas.openxmlformats.org/officeDocument/2006/relationships/customXml" Target="../ink/ink1632.xml"/><Relationship Id="rId29" Type="http://schemas.openxmlformats.org/officeDocument/2006/relationships/image" Target="../media/image840.png"/><Relationship Id="rId11" Type="http://schemas.openxmlformats.org/officeDocument/2006/relationships/image" Target="../media/image831.png"/><Relationship Id="rId24" Type="http://schemas.openxmlformats.org/officeDocument/2006/relationships/customXml" Target="../ink/ink1636.xml"/><Relationship Id="rId32" Type="http://schemas.openxmlformats.org/officeDocument/2006/relationships/customXml" Target="../ink/ink1640.xml"/><Relationship Id="rId37" Type="http://schemas.openxmlformats.org/officeDocument/2006/relationships/image" Target="../media/image844.png"/><Relationship Id="rId40" Type="http://schemas.openxmlformats.org/officeDocument/2006/relationships/customXml" Target="../ink/ink1644.xml"/><Relationship Id="rId45" Type="http://schemas.openxmlformats.org/officeDocument/2006/relationships/image" Target="../media/image848.png"/><Relationship Id="rId53" Type="http://schemas.openxmlformats.org/officeDocument/2006/relationships/image" Target="../media/image852.png"/><Relationship Id="rId58" Type="http://schemas.openxmlformats.org/officeDocument/2006/relationships/customXml" Target="../ink/ink1653.xml"/><Relationship Id="rId66" Type="http://schemas.openxmlformats.org/officeDocument/2006/relationships/customXml" Target="../ink/ink1657.xml"/><Relationship Id="rId74" Type="http://schemas.openxmlformats.org/officeDocument/2006/relationships/customXml" Target="../ink/ink1661.xml"/><Relationship Id="rId5" Type="http://schemas.openxmlformats.org/officeDocument/2006/relationships/image" Target="../media/image828.png"/><Relationship Id="rId15" Type="http://schemas.openxmlformats.org/officeDocument/2006/relationships/image" Target="../media/image835.png"/><Relationship Id="rId23" Type="http://schemas.openxmlformats.org/officeDocument/2006/relationships/image" Target="../media/image837.png"/><Relationship Id="rId28" Type="http://schemas.openxmlformats.org/officeDocument/2006/relationships/customXml" Target="../ink/ink1638.xml"/><Relationship Id="rId36" Type="http://schemas.openxmlformats.org/officeDocument/2006/relationships/customXml" Target="../ink/ink1642.xml"/><Relationship Id="rId49" Type="http://schemas.openxmlformats.org/officeDocument/2006/relationships/image" Target="../media/image850.png"/><Relationship Id="rId57" Type="http://schemas.openxmlformats.org/officeDocument/2006/relationships/image" Target="../media/image854.png"/><Relationship Id="rId61" Type="http://schemas.openxmlformats.org/officeDocument/2006/relationships/image" Target="../media/image856.png"/><Relationship Id="rId10" Type="http://schemas.openxmlformats.org/officeDocument/2006/relationships/customXml" Target="../ink/ink1629.xml"/><Relationship Id="rId19" Type="http://schemas.openxmlformats.org/officeDocument/2006/relationships/image" Target="../media/image832.png"/><Relationship Id="rId31" Type="http://schemas.openxmlformats.org/officeDocument/2006/relationships/image" Target="../media/image841.png"/><Relationship Id="rId44" Type="http://schemas.openxmlformats.org/officeDocument/2006/relationships/customXml" Target="../ink/ink1646.xml"/><Relationship Id="rId52" Type="http://schemas.openxmlformats.org/officeDocument/2006/relationships/customXml" Target="../ink/ink1650.xml"/><Relationship Id="rId60" Type="http://schemas.openxmlformats.org/officeDocument/2006/relationships/customXml" Target="../ink/ink1654.xml"/><Relationship Id="rId65" Type="http://schemas.openxmlformats.org/officeDocument/2006/relationships/image" Target="../media/image858.png"/><Relationship Id="rId73" Type="http://schemas.openxmlformats.org/officeDocument/2006/relationships/image" Target="../media/image865.png"/><Relationship Id="rId4" Type="http://schemas.openxmlformats.org/officeDocument/2006/relationships/customXml" Target="../ink/ink1626.xml"/><Relationship Id="rId9" Type="http://schemas.openxmlformats.org/officeDocument/2006/relationships/image" Target="../media/image830.png"/><Relationship Id="rId14" Type="http://schemas.openxmlformats.org/officeDocument/2006/relationships/customXml" Target="../ink/ink1631.xml"/><Relationship Id="rId22" Type="http://schemas.openxmlformats.org/officeDocument/2006/relationships/customXml" Target="../ink/ink1635.xml"/><Relationship Id="rId27" Type="http://schemas.openxmlformats.org/officeDocument/2006/relationships/image" Target="../media/image839.png"/><Relationship Id="rId30" Type="http://schemas.openxmlformats.org/officeDocument/2006/relationships/customXml" Target="../ink/ink1639.xml"/><Relationship Id="rId35" Type="http://schemas.openxmlformats.org/officeDocument/2006/relationships/image" Target="../media/image843.png"/><Relationship Id="rId43" Type="http://schemas.openxmlformats.org/officeDocument/2006/relationships/image" Target="../media/image847.png"/><Relationship Id="rId48" Type="http://schemas.openxmlformats.org/officeDocument/2006/relationships/customXml" Target="../ink/ink1648.xml"/><Relationship Id="rId56" Type="http://schemas.openxmlformats.org/officeDocument/2006/relationships/customXml" Target="../ink/ink1652.xml"/><Relationship Id="rId64" Type="http://schemas.openxmlformats.org/officeDocument/2006/relationships/customXml" Target="../ink/ink1656.xml"/><Relationship Id="rId69" Type="http://schemas.openxmlformats.org/officeDocument/2006/relationships/image" Target="../media/image863.png"/><Relationship Id="rId77" Type="http://schemas.openxmlformats.org/officeDocument/2006/relationships/image" Target="../media/image867.png"/><Relationship Id="rId8" Type="http://schemas.openxmlformats.org/officeDocument/2006/relationships/customXml" Target="../ink/ink1628.xml"/><Relationship Id="rId51" Type="http://schemas.openxmlformats.org/officeDocument/2006/relationships/image" Target="../media/image851.png"/><Relationship Id="rId72" Type="http://schemas.openxmlformats.org/officeDocument/2006/relationships/customXml" Target="../ink/ink1660.xml"/><Relationship Id="rId3" Type="http://schemas.openxmlformats.org/officeDocument/2006/relationships/image" Target="../media/image827.png"/><Relationship Id="rId12" Type="http://schemas.openxmlformats.org/officeDocument/2006/relationships/customXml" Target="../ink/ink1630.xml"/><Relationship Id="rId17" Type="http://schemas.openxmlformats.org/officeDocument/2006/relationships/image" Target="../media/image836.png"/><Relationship Id="rId25" Type="http://schemas.openxmlformats.org/officeDocument/2006/relationships/image" Target="../media/image838.png"/><Relationship Id="rId33" Type="http://schemas.openxmlformats.org/officeDocument/2006/relationships/image" Target="../media/image842.png"/><Relationship Id="rId38" Type="http://schemas.openxmlformats.org/officeDocument/2006/relationships/customXml" Target="../ink/ink1643.xml"/><Relationship Id="rId46" Type="http://schemas.openxmlformats.org/officeDocument/2006/relationships/customXml" Target="../ink/ink1647.xml"/><Relationship Id="rId59" Type="http://schemas.openxmlformats.org/officeDocument/2006/relationships/image" Target="../media/image855.png"/><Relationship Id="rId67" Type="http://schemas.openxmlformats.org/officeDocument/2006/relationships/image" Target="../media/image862.png"/><Relationship Id="rId20" Type="http://schemas.openxmlformats.org/officeDocument/2006/relationships/customXml" Target="../ink/ink1634.xml"/><Relationship Id="rId41" Type="http://schemas.openxmlformats.org/officeDocument/2006/relationships/image" Target="../media/image846.png"/><Relationship Id="rId54" Type="http://schemas.openxmlformats.org/officeDocument/2006/relationships/customXml" Target="../ink/ink1651.xml"/><Relationship Id="rId62" Type="http://schemas.openxmlformats.org/officeDocument/2006/relationships/customXml" Target="../ink/ink1655.xml"/><Relationship Id="rId70" Type="http://schemas.openxmlformats.org/officeDocument/2006/relationships/customXml" Target="../ink/ink1659.xml"/><Relationship Id="rId75" Type="http://schemas.openxmlformats.org/officeDocument/2006/relationships/image" Target="../media/image8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27.xml"/></Relationships>
</file>

<file path=ppt/slides/_rels/slide8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75.xml"/><Relationship Id="rId117" Type="http://schemas.openxmlformats.org/officeDocument/2006/relationships/image" Target="../media/image890.png"/><Relationship Id="rId21" Type="http://schemas.openxmlformats.org/officeDocument/2006/relationships/image" Target="../media/image833.png"/><Relationship Id="rId42" Type="http://schemas.openxmlformats.org/officeDocument/2006/relationships/customXml" Target="../ink/ink1683.xml"/><Relationship Id="rId47" Type="http://schemas.openxmlformats.org/officeDocument/2006/relationships/image" Target="../media/image849.png"/><Relationship Id="rId63" Type="http://schemas.openxmlformats.org/officeDocument/2006/relationships/image" Target="../media/image857.png"/><Relationship Id="rId68" Type="http://schemas.openxmlformats.org/officeDocument/2006/relationships/customXml" Target="../ink/ink1696.xml"/><Relationship Id="rId84" Type="http://schemas.openxmlformats.org/officeDocument/2006/relationships/customXml" Target="../ink/ink1704.xml"/><Relationship Id="rId89" Type="http://schemas.openxmlformats.org/officeDocument/2006/relationships/image" Target="../media/image876.png"/><Relationship Id="rId112" Type="http://schemas.openxmlformats.org/officeDocument/2006/relationships/customXml" Target="../ink/ink1718.xml"/><Relationship Id="rId133" Type="http://schemas.openxmlformats.org/officeDocument/2006/relationships/image" Target="../media/image898.png"/><Relationship Id="rId16" Type="http://schemas.openxmlformats.org/officeDocument/2006/relationships/customXml" Target="../ink/ink1670.xml"/><Relationship Id="rId107" Type="http://schemas.openxmlformats.org/officeDocument/2006/relationships/image" Target="../media/image885.png"/><Relationship Id="rId11" Type="http://schemas.openxmlformats.org/officeDocument/2006/relationships/image" Target="../media/image831.png"/><Relationship Id="rId32" Type="http://schemas.openxmlformats.org/officeDocument/2006/relationships/customXml" Target="../ink/ink1678.xml"/><Relationship Id="rId37" Type="http://schemas.openxmlformats.org/officeDocument/2006/relationships/image" Target="../media/image844.png"/><Relationship Id="rId53" Type="http://schemas.openxmlformats.org/officeDocument/2006/relationships/image" Target="../media/image852.png"/><Relationship Id="rId58" Type="http://schemas.openxmlformats.org/officeDocument/2006/relationships/customXml" Target="../ink/ink1691.xml"/><Relationship Id="rId74" Type="http://schemas.openxmlformats.org/officeDocument/2006/relationships/customXml" Target="../ink/ink1699.xml"/><Relationship Id="rId79" Type="http://schemas.openxmlformats.org/officeDocument/2006/relationships/image" Target="../media/image871.png"/><Relationship Id="rId102" Type="http://schemas.openxmlformats.org/officeDocument/2006/relationships/customXml" Target="../ink/ink1713.xml"/><Relationship Id="rId123" Type="http://schemas.openxmlformats.org/officeDocument/2006/relationships/image" Target="../media/image893.png"/><Relationship Id="rId128" Type="http://schemas.openxmlformats.org/officeDocument/2006/relationships/customXml" Target="../ink/ink1726.xml"/><Relationship Id="rId5" Type="http://schemas.openxmlformats.org/officeDocument/2006/relationships/image" Target="../media/image828.png"/><Relationship Id="rId90" Type="http://schemas.openxmlformats.org/officeDocument/2006/relationships/customXml" Target="../ink/ink1707.xml"/><Relationship Id="rId95" Type="http://schemas.openxmlformats.org/officeDocument/2006/relationships/image" Target="../media/image879.png"/><Relationship Id="rId14" Type="http://schemas.openxmlformats.org/officeDocument/2006/relationships/customXml" Target="../ink/ink1669.xml"/><Relationship Id="rId22" Type="http://schemas.openxmlformats.org/officeDocument/2006/relationships/customXml" Target="../ink/ink1673.xml"/><Relationship Id="rId27" Type="http://schemas.openxmlformats.org/officeDocument/2006/relationships/image" Target="../media/image839.png"/><Relationship Id="rId30" Type="http://schemas.openxmlformats.org/officeDocument/2006/relationships/customXml" Target="../ink/ink1677.xml"/><Relationship Id="rId35" Type="http://schemas.openxmlformats.org/officeDocument/2006/relationships/image" Target="../media/image843.png"/><Relationship Id="rId43" Type="http://schemas.openxmlformats.org/officeDocument/2006/relationships/image" Target="../media/image847.png"/><Relationship Id="rId48" Type="http://schemas.openxmlformats.org/officeDocument/2006/relationships/customXml" Target="../ink/ink1686.xml"/><Relationship Id="rId56" Type="http://schemas.openxmlformats.org/officeDocument/2006/relationships/customXml" Target="../ink/ink1690.xml"/><Relationship Id="rId64" Type="http://schemas.openxmlformats.org/officeDocument/2006/relationships/customXml" Target="../ink/ink1694.xml"/><Relationship Id="rId69" Type="http://schemas.openxmlformats.org/officeDocument/2006/relationships/image" Target="../media/image863.png"/><Relationship Id="rId77" Type="http://schemas.openxmlformats.org/officeDocument/2006/relationships/image" Target="../media/image870.png"/><Relationship Id="rId100" Type="http://schemas.openxmlformats.org/officeDocument/2006/relationships/customXml" Target="../ink/ink1712.xml"/><Relationship Id="rId105" Type="http://schemas.openxmlformats.org/officeDocument/2006/relationships/image" Target="../media/image884.png"/><Relationship Id="rId113" Type="http://schemas.openxmlformats.org/officeDocument/2006/relationships/image" Target="../media/image888.png"/><Relationship Id="rId118" Type="http://schemas.openxmlformats.org/officeDocument/2006/relationships/customXml" Target="../ink/ink1721.xml"/><Relationship Id="rId126" Type="http://schemas.openxmlformats.org/officeDocument/2006/relationships/customXml" Target="../ink/ink1725.xml"/><Relationship Id="rId8" Type="http://schemas.openxmlformats.org/officeDocument/2006/relationships/customXml" Target="../ink/ink1666.xml"/><Relationship Id="rId51" Type="http://schemas.openxmlformats.org/officeDocument/2006/relationships/image" Target="../media/image851.png"/><Relationship Id="rId72" Type="http://schemas.openxmlformats.org/officeDocument/2006/relationships/customXml" Target="../ink/ink1698.xml"/><Relationship Id="rId80" Type="http://schemas.openxmlformats.org/officeDocument/2006/relationships/customXml" Target="../ink/ink1702.xml"/><Relationship Id="rId85" Type="http://schemas.openxmlformats.org/officeDocument/2006/relationships/image" Target="../media/image874.png"/><Relationship Id="rId93" Type="http://schemas.openxmlformats.org/officeDocument/2006/relationships/image" Target="../media/image878.png"/><Relationship Id="rId98" Type="http://schemas.openxmlformats.org/officeDocument/2006/relationships/customXml" Target="../ink/ink1711.xml"/><Relationship Id="rId121" Type="http://schemas.openxmlformats.org/officeDocument/2006/relationships/image" Target="../media/image892.png"/><Relationship Id="rId3" Type="http://schemas.openxmlformats.org/officeDocument/2006/relationships/image" Target="../media/image827.png"/><Relationship Id="rId12" Type="http://schemas.openxmlformats.org/officeDocument/2006/relationships/customXml" Target="../ink/ink1668.xml"/><Relationship Id="rId17" Type="http://schemas.openxmlformats.org/officeDocument/2006/relationships/image" Target="../media/image836.png"/><Relationship Id="rId25" Type="http://schemas.openxmlformats.org/officeDocument/2006/relationships/image" Target="../media/image838.png"/><Relationship Id="rId33" Type="http://schemas.openxmlformats.org/officeDocument/2006/relationships/image" Target="../media/image842.png"/><Relationship Id="rId38" Type="http://schemas.openxmlformats.org/officeDocument/2006/relationships/customXml" Target="../ink/ink1681.xml"/><Relationship Id="rId46" Type="http://schemas.openxmlformats.org/officeDocument/2006/relationships/customXml" Target="../ink/ink1685.xml"/><Relationship Id="rId59" Type="http://schemas.openxmlformats.org/officeDocument/2006/relationships/image" Target="../media/image855.png"/><Relationship Id="rId67" Type="http://schemas.openxmlformats.org/officeDocument/2006/relationships/image" Target="../media/image862.png"/><Relationship Id="rId103" Type="http://schemas.openxmlformats.org/officeDocument/2006/relationships/image" Target="../media/image883.png"/><Relationship Id="rId108" Type="http://schemas.openxmlformats.org/officeDocument/2006/relationships/customXml" Target="../ink/ink1716.xml"/><Relationship Id="rId116" Type="http://schemas.openxmlformats.org/officeDocument/2006/relationships/customXml" Target="../ink/ink1720.xml"/><Relationship Id="rId124" Type="http://schemas.openxmlformats.org/officeDocument/2006/relationships/customXml" Target="../ink/ink1724.xml"/><Relationship Id="rId129" Type="http://schemas.openxmlformats.org/officeDocument/2006/relationships/image" Target="../media/image896.png"/><Relationship Id="rId20" Type="http://schemas.openxmlformats.org/officeDocument/2006/relationships/customXml" Target="../ink/ink1672.xml"/><Relationship Id="rId41" Type="http://schemas.openxmlformats.org/officeDocument/2006/relationships/image" Target="../media/image846.png"/><Relationship Id="rId54" Type="http://schemas.openxmlformats.org/officeDocument/2006/relationships/customXml" Target="../ink/ink1689.xml"/><Relationship Id="rId62" Type="http://schemas.openxmlformats.org/officeDocument/2006/relationships/customXml" Target="../ink/ink1693.xml"/><Relationship Id="rId70" Type="http://schemas.openxmlformats.org/officeDocument/2006/relationships/customXml" Target="../ink/ink1697.xml"/><Relationship Id="rId75" Type="http://schemas.openxmlformats.org/officeDocument/2006/relationships/image" Target="../media/image869.png"/><Relationship Id="rId83" Type="http://schemas.openxmlformats.org/officeDocument/2006/relationships/image" Target="../media/image873.png"/><Relationship Id="rId88" Type="http://schemas.openxmlformats.org/officeDocument/2006/relationships/customXml" Target="../ink/ink1706.xml"/><Relationship Id="rId91" Type="http://schemas.openxmlformats.org/officeDocument/2006/relationships/image" Target="../media/image877.png"/><Relationship Id="rId96" Type="http://schemas.openxmlformats.org/officeDocument/2006/relationships/customXml" Target="../ink/ink1710.xml"/><Relationship Id="rId111" Type="http://schemas.openxmlformats.org/officeDocument/2006/relationships/image" Target="../media/image887.png"/><Relationship Id="rId132" Type="http://schemas.openxmlformats.org/officeDocument/2006/relationships/customXml" Target="../ink/ink17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65.xml"/><Relationship Id="rId15" Type="http://schemas.openxmlformats.org/officeDocument/2006/relationships/image" Target="../media/image835.png"/><Relationship Id="rId23" Type="http://schemas.openxmlformats.org/officeDocument/2006/relationships/image" Target="../media/image837.png"/><Relationship Id="rId28" Type="http://schemas.openxmlformats.org/officeDocument/2006/relationships/customXml" Target="../ink/ink1676.xml"/><Relationship Id="rId36" Type="http://schemas.openxmlformats.org/officeDocument/2006/relationships/customXml" Target="../ink/ink1680.xml"/><Relationship Id="rId49" Type="http://schemas.openxmlformats.org/officeDocument/2006/relationships/image" Target="../media/image850.png"/><Relationship Id="rId57" Type="http://schemas.openxmlformats.org/officeDocument/2006/relationships/image" Target="../media/image854.png"/><Relationship Id="rId106" Type="http://schemas.openxmlformats.org/officeDocument/2006/relationships/customXml" Target="../ink/ink1715.xml"/><Relationship Id="rId114" Type="http://schemas.openxmlformats.org/officeDocument/2006/relationships/customXml" Target="../ink/ink1719.xml"/><Relationship Id="rId119" Type="http://schemas.openxmlformats.org/officeDocument/2006/relationships/image" Target="../media/image891.png"/><Relationship Id="rId127" Type="http://schemas.openxmlformats.org/officeDocument/2006/relationships/image" Target="../media/image895.png"/><Relationship Id="rId10" Type="http://schemas.openxmlformats.org/officeDocument/2006/relationships/customXml" Target="../ink/ink1667.xml"/><Relationship Id="rId31" Type="http://schemas.openxmlformats.org/officeDocument/2006/relationships/image" Target="../media/image841.png"/><Relationship Id="rId44" Type="http://schemas.openxmlformats.org/officeDocument/2006/relationships/customXml" Target="../ink/ink1684.xml"/><Relationship Id="rId52" Type="http://schemas.openxmlformats.org/officeDocument/2006/relationships/customXml" Target="../ink/ink1688.xml"/><Relationship Id="rId60" Type="http://schemas.openxmlformats.org/officeDocument/2006/relationships/customXml" Target="../ink/ink1692.xml"/><Relationship Id="rId65" Type="http://schemas.openxmlformats.org/officeDocument/2006/relationships/image" Target="../media/image858.png"/><Relationship Id="rId73" Type="http://schemas.openxmlformats.org/officeDocument/2006/relationships/image" Target="../media/image868.png"/><Relationship Id="rId78" Type="http://schemas.openxmlformats.org/officeDocument/2006/relationships/customXml" Target="../ink/ink1701.xml"/><Relationship Id="rId81" Type="http://schemas.openxmlformats.org/officeDocument/2006/relationships/image" Target="../media/image872.png"/><Relationship Id="rId86" Type="http://schemas.openxmlformats.org/officeDocument/2006/relationships/customXml" Target="../ink/ink1705.xml"/><Relationship Id="rId94" Type="http://schemas.openxmlformats.org/officeDocument/2006/relationships/customXml" Target="../ink/ink1709.xml"/><Relationship Id="rId99" Type="http://schemas.openxmlformats.org/officeDocument/2006/relationships/image" Target="../media/image881.png"/><Relationship Id="rId101" Type="http://schemas.openxmlformats.org/officeDocument/2006/relationships/image" Target="../media/image882.png"/><Relationship Id="rId122" Type="http://schemas.openxmlformats.org/officeDocument/2006/relationships/customXml" Target="../ink/ink1723.xml"/><Relationship Id="rId130" Type="http://schemas.openxmlformats.org/officeDocument/2006/relationships/customXml" Target="../ink/ink1727.xml"/><Relationship Id="rId4" Type="http://schemas.openxmlformats.org/officeDocument/2006/relationships/customXml" Target="../ink/ink1664.xml"/><Relationship Id="rId9" Type="http://schemas.openxmlformats.org/officeDocument/2006/relationships/image" Target="../media/image830.png"/><Relationship Id="rId13" Type="http://schemas.openxmlformats.org/officeDocument/2006/relationships/image" Target="../media/image834.png"/><Relationship Id="rId18" Type="http://schemas.openxmlformats.org/officeDocument/2006/relationships/customXml" Target="../ink/ink1671.xml"/><Relationship Id="rId39" Type="http://schemas.openxmlformats.org/officeDocument/2006/relationships/image" Target="../media/image845.png"/><Relationship Id="rId109" Type="http://schemas.openxmlformats.org/officeDocument/2006/relationships/image" Target="../media/image886.png"/><Relationship Id="rId34" Type="http://schemas.openxmlformats.org/officeDocument/2006/relationships/customXml" Target="../ink/ink1679.xml"/><Relationship Id="rId50" Type="http://schemas.openxmlformats.org/officeDocument/2006/relationships/customXml" Target="../ink/ink1687.xml"/><Relationship Id="rId55" Type="http://schemas.openxmlformats.org/officeDocument/2006/relationships/image" Target="../media/image853.png"/><Relationship Id="rId76" Type="http://schemas.openxmlformats.org/officeDocument/2006/relationships/customXml" Target="../ink/ink1700.xml"/><Relationship Id="rId97" Type="http://schemas.openxmlformats.org/officeDocument/2006/relationships/image" Target="../media/image880.png"/><Relationship Id="rId104" Type="http://schemas.openxmlformats.org/officeDocument/2006/relationships/customXml" Target="../ink/ink1714.xml"/><Relationship Id="rId120" Type="http://schemas.openxmlformats.org/officeDocument/2006/relationships/customXml" Target="../ink/ink1722.xml"/><Relationship Id="rId125" Type="http://schemas.openxmlformats.org/officeDocument/2006/relationships/image" Target="../media/image894.png"/><Relationship Id="rId7" Type="http://schemas.openxmlformats.org/officeDocument/2006/relationships/image" Target="../media/image829.png"/><Relationship Id="rId71" Type="http://schemas.openxmlformats.org/officeDocument/2006/relationships/image" Target="../media/image864.png"/><Relationship Id="rId92" Type="http://schemas.openxmlformats.org/officeDocument/2006/relationships/customXml" Target="../ink/ink1708.xml"/><Relationship Id="rId2" Type="http://schemas.openxmlformats.org/officeDocument/2006/relationships/customXml" Target="../ink/ink1663.xml"/><Relationship Id="rId29" Type="http://schemas.openxmlformats.org/officeDocument/2006/relationships/image" Target="../media/image840.png"/><Relationship Id="rId24" Type="http://schemas.openxmlformats.org/officeDocument/2006/relationships/customXml" Target="../ink/ink1674.xml"/><Relationship Id="rId40" Type="http://schemas.openxmlformats.org/officeDocument/2006/relationships/customXml" Target="../ink/ink1682.xml"/><Relationship Id="rId45" Type="http://schemas.openxmlformats.org/officeDocument/2006/relationships/image" Target="../media/image848.png"/><Relationship Id="rId66" Type="http://schemas.openxmlformats.org/officeDocument/2006/relationships/customXml" Target="../ink/ink1695.xml"/><Relationship Id="rId87" Type="http://schemas.openxmlformats.org/officeDocument/2006/relationships/image" Target="../media/image875.png"/><Relationship Id="rId110" Type="http://schemas.openxmlformats.org/officeDocument/2006/relationships/customXml" Target="../ink/ink1717.xml"/><Relationship Id="rId115" Type="http://schemas.openxmlformats.org/officeDocument/2006/relationships/image" Target="../media/image889.png"/><Relationship Id="rId131" Type="http://schemas.openxmlformats.org/officeDocument/2006/relationships/image" Target="../media/image897.png"/><Relationship Id="rId61" Type="http://schemas.openxmlformats.org/officeDocument/2006/relationships/image" Target="../media/image856.png"/><Relationship Id="rId82" Type="http://schemas.openxmlformats.org/officeDocument/2006/relationships/customXml" Target="../ink/ink1703.xml"/><Relationship Id="rId19" Type="http://schemas.openxmlformats.org/officeDocument/2006/relationships/image" Target="../media/image832.png"/></Relationships>
</file>

<file path=ppt/slides/_rels/slide8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741.xml"/><Relationship Id="rId117" Type="http://schemas.openxmlformats.org/officeDocument/2006/relationships/image" Target="../media/image890.png"/><Relationship Id="rId21" Type="http://schemas.openxmlformats.org/officeDocument/2006/relationships/image" Target="../media/image833.png"/><Relationship Id="rId42" Type="http://schemas.openxmlformats.org/officeDocument/2006/relationships/customXml" Target="../ink/ink1749.xml"/><Relationship Id="rId47" Type="http://schemas.openxmlformats.org/officeDocument/2006/relationships/image" Target="../media/image849.png"/><Relationship Id="rId63" Type="http://schemas.openxmlformats.org/officeDocument/2006/relationships/image" Target="../media/image857.png"/><Relationship Id="rId68" Type="http://schemas.openxmlformats.org/officeDocument/2006/relationships/customXml" Target="../ink/ink1762.xml"/><Relationship Id="rId84" Type="http://schemas.openxmlformats.org/officeDocument/2006/relationships/customXml" Target="../ink/ink1770.xml"/><Relationship Id="rId89" Type="http://schemas.openxmlformats.org/officeDocument/2006/relationships/image" Target="../media/image876.png"/><Relationship Id="rId112" Type="http://schemas.openxmlformats.org/officeDocument/2006/relationships/customXml" Target="../ink/ink1784.xml"/><Relationship Id="rId133" Type="http://schemas.openxmlformats.org/officeDocument/2006/relationships/image" Target="../media/image898.png"/><Relationship Id="rId138" Type="http://schemas.openxmlformats.org/officeDocument/2006/relationships/customXml" Target="../ink/ink1797.xml"/><Relationship Id="rId154" Type="http://schemas.openxmlformats.org/officeDocument/2006/relationships/customXml" Target="../ink/ink1805.xml"/><Relationship Id="rId159" Type="http://schemas.openxmlformats.org/officeDocument/2006/relationships/image" Target="../media/image912.png"/><Relationship Id="rId175" Type="http://schemas.openxmlformats.org/officeDocument/2006/relationships/image" Target="../media/image920.png"/><Relationship Id="rId170" Type="http://schemas.openxmlformats.org/officeDocument/2006/relationships/customXml" Target="../ink/ink1813.xml"/><Relationship Id="rId16" Type="http://schemas.openxmlformats.org/officeDocument/2006/relationships/customXml" Target="../ink/ink1736.xml"/><Relationship Id="rId107" Type="http://schemas.openxmlformats.org/officeDocument/2006/relationships/image" Target="../media/image885.png"/><Relationship Id="rId11" Type="http://schemas.openxmlformats.org/officeDocument/2006/relationships/image" Target="../media/image831.png"/><Relationship Id="rId32" Type="http://schemas.openxmlformats.org/officeDocument/2006/relationships/customXml" Target="../ink/ink1744.xml"/><Relationship Id="rId37" Type="http://schemas.openxmlformats.org/officeDocument/2006/relationships/image" Target="../media/image844.png"/><Relationship Id="rId53" Type="http://schemas.openxmlformats.org/officeDocument/2006/relationships/image" Target="../media/image852.png"/><Relationship Id="rId58" Type="http://schemas.openxmlformats.org/officeDocument/2006/relationships/customXml" Target="../ink/ink1757.xml"/><Relationship Id="rId74" Type="http://schemas.openxmlformats.org/officeDocument/2006/relationships/customXml" Target="../ink/ink1765.xml"/><Relationship Id="rId79" Type="http://schemas.openxmlformats.org/officeDocument/2006/relationships/image" Target="../media/image871.png"/><Relationship Id="rId102" Type="http://schemas.openxmlformats.org/officeDocument/2006/relationships/customXml" Target="../ink/ink1779.xml"/><Relationship Id="rId123" Type="http://schemas.openxmlformats.org/officeDocument/2006/relationships/image" Target="../media/image893.png"/><Relationship Id="rId128" Type="http://schemas.openxmlformats.org/officeDocument/2006/relationships/customXml" Target="../ink/ink1792.xml"/><Relationship Id="rId144" Type="http://schemas.openxmlformats.org/officeDocument/2006/relationships/customXml" Target="../ink/ink1800.xml"/><Relationship Id="rId149" Type="http://schemas.openxmlformats.org/officeDocument/2006/relationships/image" Target="../media/image907.png"/><Relationship Id="rId5" Type="http://schemas.openxmlformats.org/officeDocument/2006/relationships/image" Target="../media/image828.png"/><Relationship Id="rId90" Type="http://schemas.openxmlformats.org/officeDocument/2006/relationships/customXml" Target="../ink/ink1773.xml"/><Relationship Id="rId95" Type="http://schemas.openxmlformats.org/officeDocument/2006/relationships/image" Target="../media/image879.png"/><Relationship Id="rId160" Type="http://schemas.openxmlformats.org/officeDocument/2006/relationships/customXml" Target="../ink/ink1808.xml"/><Relationship Id="rId165" Type="http://schemas.openxmlformats.org/officeDocument/2006/relationships/image" Target="../media/image915.png"/><Relationship Id="rId22" Type="http://schemas.openxmlformats.org/officeDocument/2006/relationships/customXml" Target="../ink/ink1739.xml"/><Relationship Id="rId27" Type="http://schemas.openxmlformats.org/officeDocument/2006/relationships/image" Target="../media/image839.png"/><Relationship Id="rId43" Type="http://schemas.openxmlformats.org/officeDocument/2006/relationships/image" Target="../media/image847.png"/><Relationship Id="rId48" Type="http://schemas.openxmlformats.org/officeDocument/2006/relationships/customXml" Target="../ink/ink1752.xml"/><Relationship Id="rId64" Type="http://schemas.openxmlformats.org/officeDocument/2006/relationships/customXml" Target="../ink/ink1760.xml"/><Relationship Id="rId69" Type="http://schemas.openxmlformats.org/officeDocument/2006/relationships/image" Target="../media/image863.png"/><Relationship Id="rId113" Type="http://schemas.openxmlformats.org/officeDocument/2006/relationships/image" Target="../media/image888.png"/><Relationship Id="rId118" Type="http://schemas.openxmlformats.org/officeDocument/2006/relationships/customXml" Target="../ink/ink1787.xml"/><Relationship Id="rId134" Type="http://schemas.openxmlformats.org/officeDocument/2006/relationships/customXml" Target="../ink/ink1795.xml"/><Relationship Id="rId139" Type="http://schemas.openxmlformats.org/officeDocument/2006/relationships/image" Target="../media/image902.png"/><Relationship Id="rId80" Type="http://schemas.openxmlformats.org/officeDocument/2006/relationships/customXml" Target="../ink/ink1768.xml"/><Relationship Id="rId85" Type="http://schemas.openxmlformats.org/officeDocument/2006/relationships/image" Target="../media/image874.png"/><Relationship Id="rId150" Type="http://schemas.openxmlformats.org/officeDocument/2006/relationships/customXml" Target="../ink/ink1803.xml"/><Relationship Id="rId155" Type="http://schemas.openxmlformats.org/officeDocument/2006/relationships/image" Target="../media/image910.png"/><Relationship Id="rId171" Type="http://schemas.openxmlformats.org/officeDocument/2006/relationships/image" Target="../media/image918.png"/><Relationship Id="rId176" Type="http://schemas.openxmlformats.org/officeDocument/2006/relationships/customXml" Target="../ink/ink1816.xml"/><Relationship Id="rId12" Type="http://schemas.openxmlformats.org/officeDocument/2006/relationships/customXml" Target="../ink/ink1734.xml"/><Relationship Id="rId17" Type="http://schemas.openxmlformats.org/officeDocument/2006/relationships/image" Target="../media/image836.png"/><Relationship Id="rId33" Type="http://schemas.openxmlformats.org/officeDocument/2006/relationships/image" Target="../media/image842.png"/><Relationship Id="rId38" Type="http://schemas.openxmlformats.org/officeDocument/2006/relationships/customXml" Target="../ink/ink1747.xml"/><Relationship Id="rId59" Type="http://schemas.openxmlformats.org/officeDocument/2006/relationships/image" Target="../media/image855.png"/><Relationship Id="rId103" Type="http://schemas.openxmlformats.org/officeDocument/2006/relationships/image" Target="../media/image883.png"/><Relationship Id="rId108" Type="http://schemas.openxmlformats.org/officeDocument/2006/relationships/customXml" Target="../ink/ink1782.xml"/><Relationship Id="rId124" Type="http://schemas.openxmlformats.org/officeDocument/2006/relationships/customXml" Target="../ink/ink1790.xml"/><Relationship Id="rId129" Type="http://schemas.openxmlformats.org/officeDocument/2006/relationships/image" Target="../media/image896.png"/><Relationship Id="rId54" Type="http://schemas.openxmlformats.org/officeDocument/2006/relationships/customXml" Target="../ink/ink1755.xml"/><Relationship Id="rId70" Type="http://schemas.openxmlformats.org/officeDocument/2006/relationships/customXml" Target="../ink/ink1763.xml"/><Relationship Id="rId75" Type="http://schemas.openxmlformats.org/officeDocument/2006/relationships/image" Target="../media/image869.png"/><Relationship Id="rId91" Type="http://schemas.openxmlformats.org/officeDocument/2006/relationships/image" Target="../media/image877.png"/><Relationship Id="rId96" Type="http://schemas.openxmlformats.org/officeDocument/2006/relationships/customXml" Target="../ink/ink1776.xml"/><Relationship Id="rId140" Type="http://schemas.openxmlformats.org/officeDocument/2006/relationships/customXml" Target="../ink/ink1798.xml"/><Relationship Id="rId145" Type="http://schemas.openxmlformats.org/officeDocument/2006/relationships/image" Target="../media/image905.png"/><Relationship Id="rId161" Type="http://schemas.openxmlformats.org/officeDocument/2006/relationships/image" Target="../media/image913.png"/><Relationship Id="rId166" Type="http://schemas.openxmlformats.org/officeDocument/2006/relationships/customXml" Target="../ink/ink18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1.xml"/><Relationship Id="rId23" Type="http://schemas.openxmlformats.org/officeDocument/2006/relationships/image" Target="../media/image837.png"/><Relationship Id="rId28" Type="http://schemas.openxmlformats.org/officeDocument/2006/relationships/customXml" Target="../ink/ink1742.xml"/><Relationship Id="rId49" Type="http://schemas.openxmlformats.org/officeDocument/2006/relationships/image" Target="../media/image850.png"/><Relationship Id="rId114" Type="http://schemas.openxmlformats.org/officeDocument/2006/relationships/customXml" Target="../ink/ink1785.xml"/><Relationship Id="rId119" Type="http://schemas.openxmlformats.org/officeDocument/2006/relationships/image" Target="../media/image891.png"/><Relationship Id="rId10" Type="http://schemas.openxmlformats.org/officeDocument/2006/relationships/customXml" Target="../ink/ink1733.xml"/><Relationship Id="rId31" Type="http://schemas.openxmlformats.org/officeDocument/2006/relationships/image" Target="../media/image841.png"/><Relationship Id="rId44" Type="http://schemas.openxmlformats.org/officeDocument/2006/relationships/customXml" Target="../ink/ink1750.xml"/><Relationship Id="rId52" Type="http://schemas.openxmlformats.org/officeDocument/2006/relationships/customXml" Target="../ink/ink1754.xml"/><Relationship Id="rId60" Type="http://schemas.openxmlformats.org/officeDocument/2006/relationships/customXml" Target="../ink/ink1758.xml"/><Relationship Id="rId65" Type="http://schemas.openxmlformats.org/officeDocument/2006/relationships/image" Target="../media/image858.png"/><Relationship Id="rId73" Type="http://schemas.openxmlformats.org/officeDocument/2006/relationships/image" Target="../media/image868.png"/><Relationship Id="rId78" Type="http://schemas.openxmlformats.org/officeDocument/2006/relationships/customXml" Target="../ink/ink1767.xml"/><Relationship Id="rId81" Type="http://schemas.openxmlformats.org/officeDocument/2006/relationships/image" Target="../media/image872.png"/><Relationship Id="rId86" Type="http://schemas.openxmlformats.org/officeDocument/2006/relationships/customXml" Target="../ink/ink1771.xml"/><Relationship Id="rId94" Type="http://schemas.openxmlformats.org/officeDocument/2006/relationships/customXml" Target="../ink/ink1775.xml"/><Relationship Id="rId99" Type="http://schemas.openxmlformats.org/officeDocument/2006/relationships/image" Target="../media/image881.png"/><Relationship Id="rId101" Type="http://schemas.openxmlformats.org/officeDocument/2006/relationships/image" Target="../media/image882.png"/><Relationship Id="rId122" Type="http://schemas.openxmlformats.org/officeDocument/2006/relationships/customXml" Target="../ink/ink1789.xml"/><Relationship Id="rId130" Type="http://schemas.openxmlformats.org/officeDocument/2006/relationships/customXml" Target="../ink/ink1793.xml"/><Relationship Id="rId135" Type="http://schemas.openxmlformats.org/officeDocument/2006/relationships/image" Target="../media/image900.png"/><Relationship Id="rId143" Type="http://schemas.openxmlformats.org/officeDocument/2006/relationships/image" Target="../media/image904.png"/><Relationship Id="rId148" Type="http://schemas.openxmlformats.org/officeDocument/2006/relationships/customXml" Target="../ink/ink1802.xml"/><Relationship Id="rId151" Type="http://schemas.openxmlformats.org/officeDocument/2006/relationships/image" Target="../media/image908.png"/><Relationship Id="rId156" Type="http://schemas.openxmlformats.org/officeDocument/2006/relationships/customXml" Target="../ink/ink1806.xml"/><Relationship Id="rId164" Type="http://schemas.openxmlformats.org/officeDocument/2006/relationships/customXml" Target="../ink/ink1810.xml"/><Relationship Id="rId169" Type="http://schemas.openxmlformats.org/officeDocument/2006/relationships/image" Target="../media/image917.png"/><Relationship Id="rId177" Type="http://schemas.openxmlformats.org/officeDocument/2006/relationships/image" Target="../media/image921.png"/><Relationship Id="rId4" Type="http://schemas.openxmlformats.org/officeDocument/2006/relationships/customXml" Target="../ink/ink1730.xml"/><Relationship Id="rId9" Type="http://schemas.openxmlformats.org/officeDocument/2006/relationships/image" Target="../media/image830.png"/><Relationship Id="rId172" Type="http://schemas.openxmlformats.org/officeDocument/2006/relationships/customXml" Target="../ink/ink1814.xml"/><Relationship Id="rId13" Type="http://schemas.openxmlformats.org/officeDocument/2006/relationships/image" Target="../media/image834.png"/><Relationship Id="rId18" Type="http://schemas.openxmlformats.org/officeDocument/2006/relationships/customXml" Target="../ink/ink1737.xml"/><Relationship Id="rId39" Type="http://schemas.openxmlformats.org/officeDocument/2006/relationships/image" Target="../media/image845.png"/><Relationship Id="rId109" Type="http://schemas.openxmlformats.org/officeDocument/2006/relationships/image" Target="../media/image886.png"/><Relationship Id="rId34" Type="http://schemas.openxmlformats.org/officeDocument/2006/relationships/customXml" Target="../ink/ink1745.xml"/><Relationship Id="rId50" Type="http://schemas.openxmlformats.org/officeDocument/2006/relationships/customXml" Target="../ink/ink1753.xml"/><Relationship Id="rId55" Type="http://schemas.openxmlformats.org/officeDocument/2006/relationships/image" Target="../media/image853.png"/><Relationship Id="rId76" Type="http://schemas.openxmlformats.org/officeDocument/2006/relationships/customXml" Target="../ink/ink1766.xml"/><Relationship Id="rId97" Type="http://schemas.openxmlformats.org/officeDocument/2006/relationships/image" Target="../media/image880.png"/><Relationship Id="rId104" Type="http://schemas.openxmlformats.org/officeDocument/2006/relationships/customXml" Target="../ink/ink1780.xml"/><Relationship Id="rId120" Type="http://schemas.openxmlformats.org/officeDocument/2006/relationships/customXml" Target="../ink/ink1788.xml"/><Relationship Id="rId125" Type="http://schemas.openxmlformats.org/officeDocument/2006/relationships/image" Target="../media/image894.png"/><Relationship Id="rId141" Type="http://schemas.openxmlformats.org/officeDocument/2006/relationships/image" Target="../media/image903.png"/><Relationship Id="rId146" Type="http://schemas.openxmlformats.org/officeDocument/2006/relationships/customXml" Target="../ink/ink1801.xml"/><Relationship Id="rId167" Type="http://schemas.openxmlformats.org/officeDocument/2006/relationships/image" Target="../media/image916.png"/><Relationship Id="rId7" Type="http://schemas.openxmlformats.org/officeDocument/2006/relationships/image" Target="../media/image829.png"/><Relationship Id="rId71" Type="http://schemas.openxmlformats.org/officeDocument/2006/relationships/image" Target="../media/image864.png"/><Relationship Id="rId92" Type="http://schemas.openxmlformats.org/officeDocument/2006/relationships/customXml" Target="../ink/ink1774.xml"/><Relationship Id="rId162" Type="http://schemas.openxmlformats.org/officeDocument/2006/relationships/customXml" Target="../ink/ink1809.xml"/><Relationship Id="rId2" Type="http://schemas.openxmlformats.org/officeDocument/2006/relationships/customXml" Target="../ink/ink1729.xml"/><Relationship Id="rId29" Type="http://schemas.openxmlformats.org/officeDocument/2006/relationships/image" Target="../media/image840.png"/><Relationship Id="rId24" Type="http://schemas.openxmlformats.org/officeDocument/2006/relationships/customXml" Target="../ink/ink1740.xml"/><Relationship Id="rId40" Type="http://schemas.openxmlformats.org/officeDocument/2006/relationships/customXml" Target="../ink/ink1748.xml"/><Relationship Id="rId45" Type="http://schemas.openxmlformats.org/officeDocument/2006/relationships/image" Target="../media/image848.png"/><Relationship Id="rId66" Type="http://schemas.openxmlformats.org/officeDocument/2006/relationships/customXml" Target="../ink/ink1761.xml"/><Relationship Id="rId87" Type="http://schemas.openxmlformats.org/officeDocument/2006/relationships/image" Target="../media/image875.png"/><Relationship Id="rId110" Type="http://schemas.openxmlformats.org/officeDocument/2006/relationships/customXml" Target="../ink/ink1783.xml"/><Relationship Id="rId115" Type="http://schemas.openxmlformats.org/officeDocument/2006/relationships/image" Target="../media/image889.png"/><Relationship Id="rId131" Type="http://schemas.openxmlformats.org/officeDocument/2006/relationships/image" Target="../media/image897.png"/><Relationship Id="rId136" Type="http://schemas.openxmlformats.org/officeDocument/2006/relationships/customXml" Target="../ink/ink1796.xml"/><Relationship Id="rId157" Type="http://schemas.openxmlformats.org/officeDocument/2006/relationships/image" Target="../media/image911.png"/><Relationship Id="rId178" Type="http://schemas.openxmlformats.org/officeDocument/2006/relationships/customXml" Target="../ink/ink1817.xml"/><Relationship Id="rId61" Type="http://schemas.openxmlformats.org/officeDocument/2006/relationships/image" Target="../media/image899.png"/><Relationship Id="rId82" Type="http://schemas.openxmlformats.org/officeDocument/2006/relationships/customXml" Target="../ink/ink1769.xml"/><Relationship Id="rId152" Type="http://schemas.openxmlformats.org/officeDocument/2006/relationships/customXml" Target="../ink/ink1804.xml"/><Relationship Id="rId173" Type="http://schemas.openxmlformats.org/officeDocument/2006/relationships/image" Target="../media/image919.png"/><Relationship Id="rId19" Type="http://schemas.openxmlformats.org/officeDocument/2006/relationships/image" Target="../media/image832.png"/><Relationship Id="rId14" Type="http://schemas.openxmlformats.org/officeDocument/2006/relationships/customXml" Target="../ink/ink1735.xml"/><Relationship Id="rId30" Type="http://schemas.openxmlformats.org/officeDocument/2006/relationships/customXml" Target="../ink/ink1743.xml"/><Relationship Id="rId35" Type="http://schemas.openxmlformats.org/officeDocument/2006/relationships/image" Target="../media/image843.png"/><Relationship Id="rId56" Type="http://schemas.openxmlformats.org/officeDocument/2006/relationships/customXml" Target="../ink/ink1756.xml"/><Relationship Id="rId77" Type="http://schemas.openxmlformats.org/officeDocument/2006/relationships/image" Target="../media/image870.png"/><Relationship Id="rId100" Type="http://schemas.openxmlformats.org/officeDocument/2006/relationships/customXml" Target="../ink/ink1778.xml"/><Relationship Id="rId105" Type="http://schemas.openxmlformats.org/officeDocument/2006/relationships/image" Target="../media/image884.png"/><Relationship Id="rId126" Type="http://schemas.openxmlformats.org/officeDocument/2006/relationships/customXml" Target="../ink/ink1791.xml"/><Relationship Id="rId147" Type="http://schemas.openxmlformats.org/officeDocument/2006/relationships/image" Target="../media/image906.png"/><Relationship Id="rId168" Type="http://schemas.openxmlformats.org/officeDocument/2006/relationships/customXml" Target="../ink/ink1812.xml"/><Relationship Id="rId8" Type="http://schemas.openxmlformats.org/officeDocument/2006/relationships/customXml" Target="../ink/ink1732.xml"/><Relationship Id="rId51" Type="http://schemas.openxmlformats.org/officeDocument/2006/relationships/image" Target="../media/image851.png"/><Relationship Id="rId72" Type="http://schemas.openxmlformats.org/officeDocument/2006/relationships/customXml" Target="../ink/ink1764.xml"/><Relationship Id="rId93" Type="http://schemas.openxmlformats.org/officeDocument/2006/relationships/image" Target="../media/image878.png"/><Relationship Id="rId98" Type="http://schemas.openxmlformats.org/officeDocument/2006/relationships/customXml" Target="../ink/ink1777.xml"/><Relationship Id="rId121" Type="http://schemas.openxmlformats.org/officeDocument/2006/relationships/image" Target="../media/image892.png"/><Relationship Id="rId142" Type="http://schemas.openxmlformats.org/officeDocument/2006/relationships/customXml" Target="../ink/ink1799.xml"/><Relationship Id="rId163" Type="http://schemas.openxmlformats.org/officeDocument/2006/relationships/image" Target="../media/image914.png"/><Relationship Id="rId3" Type="http://schemas.openxmlformats.org/officeDocument/2006/relationships/image" Target="../media/image827.png"/><Relationship Id="rId25" Type="http://schemas.openxmlformats.org/officeDocument/2006/relationships/image" Target="../media/image838.png"/><Relationship Id="rId46" Type="http://schemas.openxmlformats.org/officeDocument/2006/relationships/customXml" Target="../ink/ink1751.xml"/><Relationship Id="rId67" Type="http://schemas.openxmlformats.org/officeDocument/2006/relationships/image" Target="../media/image862.png"/><Relationship Id="rId116" Type="http://schemas.openxmlformats.org/officeDocument/2006/relationships/customXml" Target="../ink/ink1786.xml"/><Relationship Id="rId137" Type="http://schemas.openxmlformats.org/officeDocument/2006/relationships/image" Target="../media/image901.png"/><Relationship Id="rId158" Type="http://schemas.openxmlformats.org/officeDocument/2006/relationships/customXml" Target="../ink/ink1807.xml"/><Relationship Id="rId20" Type="http://schemas.openxmlformats.org/officeDocument/2006/relationships/customXml" Target="../ink/ink1738.xml"/><Relationship Id="rId41" Type="http://schemas.openxmlformats.org/officeDocument/2006/relationships/image" Target="../media/image846.png"/><Relationship Id="rId62" Type="http://schemas.openxmlformats.org/officeDocument/2006/relationships/customXml" Target="../ink/ink1759.xml"/><Relationship Id="rId83" Type="http://schemas.openxmlformats.org/officeDocument/2006/relationships/image" Target="../media/image873.png"/><Relationship Id="rId88" Type="http://schemas.openxmlformats.org/officeDocument/2006/relationships/customXml" Target="../ink/ink1772.xml"/><Relationship Id="rId111" Type="http://schemas.openxmlformats.org/officeDocument/2006/relationships/image" Target="../media/image887.png"/><Relationship Id="rId132" Type="http://schemas.openxmlformats.org/officeDocument/2006/relationships/customXml" Target="../ink/ink1794.xml"/><Relationship Id="rId153" Type="http://schemas.openxmlformats.org/officeDocument/2006/relationships/image" Target="../media/image909.png"/><Relationship Id="rId174" Type="http://schemas.openxmlformats.org/officeDocument/2006/relationships/customXml" Target="../ink/ink1815.xml"/><Relationship Id="rId179" Type="http://schemas.openxmlformats.org/officeDocument/2006/relationships/image" Target="../media/image922.png"/><Relationship Id="rId15" Type="http://schemas.openxmlformats.org/officeDocument/2006/relationships/image" Target="../media/image835.png"/><Relationship Id="rId36" Type="http://schemas.openxmlformats.org/officeDocument/2006/relationships/customXml" Target="../ink/ink1746.xml"/><Relationship Id="rId57" Type="http://schemas.openxmlformats.org/officeDocument/2006/relationships/image" Target="../media/image854.png"/><Relationship Id="rId106" Type="http://schemas.openxmlformats.org/officeDocument/2006/relationships/customXml" Target="../ink/ink1781.xml"/><Relationship Id="rId127" Type="http://schemas.openxmlformats.org/officeDocument/2006/relationships/image" Target="../media/image89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1.png"/><Relationship Id="rId42" Type="http://schemas.openxmlformats.org/officeDocument/2006/relationships/customXml" Target="../ink/ink20.xml"/><Relationship Id="rId47" Type="http://schemas.openxmlformats.org/officeDocument/2006/relationships/image" Target="../media/image24.png"/><Relationship Id="rId63" Type="http://schemas.openxmlformats.org/officeDocument/2006/relationships/image" Target="../media/image32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5.png"/><Relationship Id="rId7" Type="http://schemas.openxmlformats.org/officeDocument/2006/relationships/image" Target="../media/image4.png"/><Relationship Id="rId71" Type="http://schemas.openxmlformats.org/officeDocument/2006/relationships/image" Target="../media/image36.png"/><Relationship Id="rId92" Type="http://schemas.openxmlformats.org/officeDocument/2006/relationships/customXml" Target="../ink/ink45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7.xml"/><Relationship Id="rId29" Type="http://schemas.openxmlformats.org/officeDocument/2006/relationships/image" Target="../media/image15.png"/><Relationship Id="rId107" Type="http://schemas.openxmlformats.org/officeDocument/2006/relationships/image" Target="../media/image54.png"/><Relationship Id="rId11" Type="http://schemas.openxmlformats.org/officeDocument/2006/relationships/image" Target="../media/image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19.png"/><Relationship Id="rId40" Type="http://schemas.openxmlformats.org/officeDocument/2006/relationships/customXml" Target="../ink/ink19.xml"/><Relationship Id="rId45" Type="http://schemas.openxmlformats.org/officeDocument/2006/relationships/image" Target="../media/image23.png"/><Relationship Id="rId53" Type="http://schemas.openxmlformats.org/officeDocument/2006/relationships/image" Target="../media/image2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40.png"/><Relationship Id="rId87" Type="http://schemas.openxmlformats.org/officeDocument/2006/relationships/image" Target="../media/image44.png"/><Relationship Id="rId102" Type="http://schemas.openxmlformats.org/officeDocument/2006/relationships/customXml" Target="../ink/ink50.xml"/><Relationship Id="rId5" Type="http://schemas.openxmlformats.org/officeDocument/2006/relationships/image" Target="../media/image3.png"/><Relationship Id="rId61" Type="http://schemas.openxmlformats.org/officeDocument/2006/relationships/image" Target="../media/image31.png"/><Relationship Id="rId82" Type="http://schemas.openxmlformats.org/officeDocument/2006/relationships/customXml" Target="../ink/ink40.xml"/><Relationship Id="rId90" Type="http://schemas.openxmlformats.org/officeDocument/2006/relationships/customXml" Target="../ink/ink44.xml"/><Relationship Id="rId95" Type="http://schemas.openxmlformats.org/officeDocument/2006/relationships/image" Target="../media/image48.png"/><Relationship Id="rId19" Type="http://schemas.openxmlformats.org/officeDocument/2006/relationships/image" Target="../media/image1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14.png"/><Relationship Id="rId30" Type="http://schemas.openxmlformats.org/officeDocument/2006/relationships/customXml" Target="../ink/ink14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35.png"/><Relationship Id="rId77" Type="http://schemas.openxmlformats.org/officeDocument/2006/relationships/image" Target="../media/image39.png"/><Relationship Id="rId100" Type="http://schemas.openxmlformats.org/officeDocument/2006/relationships/customXml" Target="../ink/ink49.xml"/><Relationship Id="rId105" Type="http://schemas.openxmlformats.org/officeDocument/2006/relationships/image" Target="../media/image53.png"/><Relationship Id="rId8" Type="http://schemas.openxmlformats.org/officeDocument/2006/relationships/customXml" Target="../ink/ink3.xml"/><Relationship Id="rId51" Type="http://schemas.openxmlformats.org/officeDocument/2006/relationships/image" Target="../media/image26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3.png"/><Relationship Id="rId93" Type="http://schemas.openxmlformats.org/officeDocument/2006/relationships/image" Target="../media/image47.png"/><Relationship Id="rId98" Type="http://schemas.openxmlformats.org/officeDocument/2006/relationships/customXml" Target="../ink/ink48.xml"/><Relationship Id="rId3" Type="http://schemas.openxmlformats.org/officeDocument/2006/relationships/image" Target="../media/image2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30.png"/><Relationship Id="rId67" Type="http://schemas.openxmlformats.org/officeDocument/2006/relationships/image" Target="../media/image34.png"/><Relationship Id="rId103" Type="http://schemas.openxmlformats.org/officeDocument/2006/relationships/image" Target="../media/image52.png"/><Relationship Id="rId20" Type="http://schemas.openxmlformats.org/officeDocument/2006/relationships/customXml" Target="../ink/ink9.xml"/><Relationship Id="rId41" Type="http://schemas.openxmlformats.org/officeDocument/2006/relationships/image" Target="../media/image2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8.png"/><Relationship Id="rId83" Type="http://schemas.openxmlformats.org/officeDocument/2006/relationships/image" Target="../media/image42.png"/><Relationship Id="rId88" Type="http://schemas.openxmlformats.org/officeDocument/2006/relationships/customXml" Target="../ink/ink43.xml"/><Relationship Id="rId91" Type="http://schemas.openxmlformats.org/officeDocument/2006/relationships/image" Target="../media/image46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5.png"/><Relationship Id="rId57" Type="http://schemas.openxmlformats.org/officeDocument/2006/relationships/image" Target="../media/image29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1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3.png"/><Relationship Id="rId73" Type="http://schemas.openxmlformats.org/officeDocument/2006/relationships/image" Target="../media/image37.png"/><Relationship Id="rId78" Type="http://schemas.openxmlformats.org/officeDocument/2006/relationships/customXml" Target="../ink/ink38.xml"/><Relationship Id="rId81" Type="http://schemas.openxmlformats.org/officeDocument/2006/relationships/image" Target="../media/image41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50.png"/><Relationship Id="rId101" Type="http://schemas.openxmlformats.org/officeDocument/2006/relationships/image" Target="../media/image51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9" Type="http://schemas.openxmlformats.org/officeDocument/2006/relationships/image" Target="../media/image20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8.png"/><Relationship Id="rId76" Type="http://schemas.openxmlformats.org/officeDocument/2006/relationships/customXml" Target="../ink/ink37.xml"/><Relationship Id="rId97" Type="http://schemas.openxmlformats.org/officeDocument/2006/relationships/image" Target="../media/image49.png"/><Relationship Id="rId104" Type="http://schemas.openxmlformats.org/officeDocument/2006/relationships/customXml" Target="../ink/ink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" y="381000"/>
            <a:ext cx="11430000" cy="1262513"/>
          </a:xfrm>
        </p:spPr>
        <p:txBody>
          <a:bodyPr>
            <a:normAutofit/>
          </a:bodyPr>
          <a:lstStyle/>
          <a:p>
            <a:r>
              <a:rPr lang="en-US" dirty="0"/>
              <a:t>CS 7180: Geometric Deep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93812" y="1839119"/>
            <a:ext cx="9141619" cy="1655762"/>
          </a:xfrm>
        </p:spPr>
        <p:txBody>
          <a:bodyPr>
            <a:normAutofit/>
          </a:bodyPr>
          <a:lstStyle/>
          <a:p>
            <a:r>
              <a:rPr lang="en-US" sz="3600" dirty="0"/>
              <a:t>Lecture 2: Review of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D7EF3-E58F-8751-C89A-1A906E8D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667000"/>
            <a:ext cx="6205570" cy="368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771A2-0F0C-D1D7-EE54-E7CE56B115A3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6D6A19-5614-BE20-450B-042BF39BB27E}"/>
              </a:ext>
            </a:extLst>
          </p:cNvPr>
          <p:cNvGrpSpPr/>
          <p:nvPr/>
        </p:nvGrpSpPr>
        <p:grpSpPr>
          <a:xfrm>
            <a:off x="1103990" y="4305102"/>
            <a:ext cx="839160" cy="264960"/>
            <a:chOff x="1103990" y="4305102"/>
            <a:chExt cx="8391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14:cNvPr>
                <p14:cNvContentPartPr/>
                <p14:nvPr/>
              </p14:nvContentPartPr>
              <p14:xfrm>
                <a:off x="1103990" y="4305102"/>
                <a:ext cx="234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990" y="4296102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14:cNvPr>
                <p14:cNvContentPartPr/>
                <p14:nvPr/>
              </p14:nvContentPartPr>
              <p14:xfrm>
                <a:off x="1355270" y="4332822"/>
                <a:ext cx="198360" cy="22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6286" y="4323837"/>
                  <a:ext cx="215968" cy="24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14:cNvPr>
                <p14:cNvContentPartPr/>
                <p14:nvPr/>
              </p14:nvContentPartPr>
              <p14:xfrm>
                <a:off x="1335830" y="4454502"/>
                <a:ext cx="178200" cy="7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6830" y="4445502"/>
                  <a:ext cx="195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14:cNvPr>
                <p14:cNvContentPartPr/>
                <p14:nvPr/>
              </p14:nvContentPartPr>
              <p14:xfrm>
                <a:off x="1312790" y="4362702"/>
                <a:ext cx="27540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790" y="4353702"/>
                  <a:ext cx="29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14:cNvPr>
                <p14:cNvContentPartPr/>
                <p14:nvPr/>
              </p14:nvContentPartPr>
              <p14:xfrm>
                <a:off x="1691510" y="4478262"/>
                <a:ext cx="6948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463" y="4469262"/>
                  <a:ext cx="87212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14:cNvPr>
                <p14:cNvContentPartPr/>
                <p14:nvPr/>
              </p14:nvContentPartPr>
              <p14:xfrm>
                <a:off x="1672430" y="4469982"/>
                <a:ext cx="17352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430" y="4460982"/>
                  <a:ext cx="19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14:cNvPr>
                <p14:cNvContentPartPr/>
                <p14:nvPr/>
              </p14:nvContentPartPr>
              <p14:xfrm>
                <a:off x="1938110" y="4554942"/>
                <a:ext cx="5040" cy="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9110" y="4545942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14:cNvPr>
              <p14:cNvContentPartPr/>
              <p14:nvPr/>
            </p14:nvContentPartPr>
            <p14:xfrm>
              <a:off x="1454270" y="4656462"/>
              <a:ext cx="523080" cy="29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5264" y="4647349"/>
                <a:ext cx="540732" cy="47021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7DA9B96-3621-5E3F-6BCD-CACCB96F984A}"/>
              </a:ext>
            </a:extLst>
          </p:cNvPr>
          <p:cNvGrpSpPr/>
          <p:nvPr/>
        </p:nvGrpSpPr>
        <p:grpSpPr>
          <a:xfrm>
            <a:off x="2488550" y="4330302"/>
            <a:ext cx="2804400" cy="308520"/>
            <a:chOff x="2488550" y="4330302"/>
            <a:chExt cx="2804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14:cNvPr>
                <p14:cNvContentPartPr/>
                <p14:nvPr/>
              </p14:nvContentPartPr>
              <p14:xfrm>
                <a:off x="2488550" y="4330302"/>
                <a:ext cx="364320" cy="25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9550" y="4321302"/>
                  <a:ext cx="38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14:cNvPr>
                <p14:cNvContentPartPr/>
                <p14:nvPr/>
              </p14:nvContentPartPr>
              <p14:xfrm>
                <a:off x="2491070" y="4485822"/>
                <a:ext cx="27900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2082" y="4476822"/>
                  <a:ext cx="296617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14:cNvPr>
                <p14:cNvContentPartPr/>
                <p14:nvPr/>
              </p14:nvContentPartPr>
              <p14:xfrm>
                <a:off x="2944310" y="4377102"/>
                <a:ext cx="65520" cy="24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35310" y="4368102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14:cNvPr>
                <p14:cNvContentPartPr/>
                <p14:nvPr/>
              </p14:nvContentPartPr>
              <p14:xfrm>
                <a:off x="3103790" y="4460262"/>
                <a:ext cx="18216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4772" y="4451262"/>
                  <a:ext cx="199835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14:cNvPr>
                <p14:cNvContentPartPr/>
                <p14:nvPr/>
              </p14:nvContentPartPr>
              <p14:xfrm>
                <a:off x="3059870" y="4468902"/>
                <a:ext cx="2826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0870" y="4459902"/>
                  <a:ext cx="300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14:cNvPr>
                <p14:cNvContentPartPr/>
                <p14:nvPr/>
              </p14:nvContentPartPr>
              <p14:xfrm>
                <a:off x="3281630" y="4391142"/>
                <a:ext cx="214560" cy="24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2630" y="4382142"/>
                  <a:ext cx="232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14:cNvPr>
                <p14:cNvContentPartPr/>
                <p14:nvPr/>
              </p14:nvContentPartPr>
              <p14:xfrm>
                <a:off x="3671150" y="4487982"/>
                <a:ext cx="26892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2150" y="4478739"/>
                  <a:ext cx="286560" cy="3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14:cNvPr>
                <p14:cNvContentPartPr/>
                <p14:nvPr/>
              </p14:nvContentPartPr>
              <p14:xfrm>
                <a:off x="3723350" y="4548822"/>
                <a:ext cx="18684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4350" y="4539822"/>
                  <a:ext cx="20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14:cNvPr>
                <p14:cNvContentPartPr/>
                <p14:nvPr/>
              </p14:nvContentPartPr>
              <p14:xfrm>
                <a:off x="4199630" y="4489422"/>
                <a:ext cx="192960" cy="12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0630" y="4480422"/>
                  <a:ext cx="21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14:cNvPr>
                <p14:cNvContentPartPr/>
                <p14:nvPr/>
              </p14:nvContentPartPr>
              <p14:xfrm>
                <a:off x="4499870" y="4532622"/>
                <a:ext cx="2520" cy="5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0870" y="4523622"/>
                  <a:ext cx="20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14:cNvPr>
                <p14:cNvContentPartPr/>
                <p14:nvPr/>
              </p14:nvContentPartPr>
              <p14:xfrm>
                <a:off x="4455950" y="4441542"/>
                <a:ext cx="14040" cy="23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6950" y="4432542"/>
                  <a:ext cx="3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14:cNvPr>
                <p14:cNvContentPartPr/>
                <p14:nvPr/>
              </p14:nvContentPartPr>
              <p14:xfrm>
                <a:off x="4455950" y="4464222"/>
                <a:ext cx="270000" cy="135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46950" y="4455222"/>
                  <a:ext cx="28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14:cNvPr>
                <p14:cNvContentPartPr/>
                <p14:nvPr/>
              </p14:nvContentPartPr>
              <p14:xfrm>
                <a:off x="4830350" y="4448742"/>
                <a:ext cx="104760" cy="146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1350" y="4439742"/>
                  <a:ext cx="122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14:cNvPr>
                <p14:cNvContentPartPr/>
                <p14:nvPr/>
              </p14:nvContentPartPr>
              <p14:xfrm>
                <a:off x="5061830" y="4485822"/>
                <a:ext cx="69480" cy="101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2830" y="4476822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14:cNvPr>
                <p14:cNvContentPartPr/>
                <p14:nvPr/>
              </p14:nvContentPartPr>
              <p14:xfrm>
                <a:off x="4944470" y="4495182"/>
                <a:ext cx="251640" cy="87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5457" y="4486182"/>
                  <a:ext cx="269305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14:cNvPr>
                <p14:cNvContentPartPr/>
                <p14:nvPr/>
              </p14:nvContentPartPr>
              <p14:xfrm>
                <a:off x="5152190" y="4410222"/>
                <a:ext cx="140760" cy="189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3190" y="4401222"/>
                  <a:ext cx="15840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14:cNvPr>
              <p14:cNvContentPartPr/>
              <p14:nvPr/>
            </p14:nvContentPartPr>
            <p14:xfrm>
              <a:off x="2573870" y="4963542"/>
              <a:ext cx="41760" cy="3276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64870" y="4954542"/>
                <a:ext cx="5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14:cNvPr>
              <p14:cNvContentPartPr/>
              <p14:nvPr/>
            </p14:nvContentPartPr>
            <p14:xfrm>
              <a:off x="2458670" y="4932222"/>
              <a:ext cx="406800" cy="3661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9670" y="4923222"/>
                <a:ext cx="424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14:cNvPr>
              <p14:cNvContentPartPr/>
              <p14:nvPr/>
            </p14:nvContentPartPr>
            <p14:xfrm>
              <a:off x="3074990" y="5133102"/>
              <a:ext cx="218160" cy="111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5975" y="5124102"/>
                <a:ext cx="235829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14:cNvPr>
              <p14:cNvContentPartPr/>
              <p14:nvPr/>
            </p14:nvContentPartPr>
            <p14:xfrm>
              <a:off x="3027830" y="5200062"/>
              <a:ext cx="265320" cy="104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8830" y="5191062"/>
                <a:ext cx="2829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Group 508">
            <a:extLst>
              <a:ext uri="{FF2B5EF4-FFF2-40B4-BE49-F238E27FC236}">
                <a16:creationId xmlns:a16="http://schemas.microsoft.com/office/drawing/2014/main" id="{FCB11BB4-4973-81CA-19D5-E936D30C909F}"/>
              </a:ext>
            </a:extLst>
          </p:cNvPr>
          <p:cNvGrpSpPr/>
          <p:nvPr/>
        </p:nvGrpSpPr>
        <p:grpSpPr>
          <a:xfrm>
            <a:off x="3585110" y="4777422"/>
            <a:ext cx="2728800" cy="510120"/>
            <a:chOff x="3585110" y="4777422"/>
            <a:chExt cx="27288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14:cNvPr>
                <p14:cNvContentPartPr/>
                <p14:nvPr/>
              </p14:nvContentPartPr>
              <p14:xfrm>
                <a:off x="3585110" y="4926462"/>
                <a:ext cx="352800" cy="3027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6110" y="4917462"/>
                  <a:ext cx="37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14:cNvPr>
                <p14:cNvContentPartPr/>
                <p14:nvPr/>
              </p14:nvContentPartPr>
              <p14:xfrm>
                <a:off x="4111070" y="4937262"/>
                <a:ext cx="149760" cy="350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2070" y="4928262"/>
                  <a:ext cx="167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14:cNvPr>
                <p14:cNvContentPartPr/>
                <p14:nvPr/>
              </p14:nvContentPartPr>
              <p14:xfrm>
                <a:off x="4469990" y="4912062"/>
                <a:ext cx="194040" cy="280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0990" y="4903062"/>
                  <a:ext cx="211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14:cNvPr>
                <p14:cNvContentPartPr/>
                <p14:nvPr/>
              </p14:nvContentPartPr>
              <p14:xfrm>
                <a:off x="4800470" y="4998102"/>
                <a:ext cx="202680" cy="119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1486" y="4989102"/>
                  <a:ext cx="220289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14:cNvPr>
                <p14:cNvContentPartPr/>
                <p14:nvPr/>
              </p14:nvContentPartPr>
              <p14:xfrm>
                <a:off x="5139950" y="5116542"/>
                <a:ext cx="35640" cy="91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0950" y="5107577"/>
                  <a:ext cx="5328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14:cNvPr>
                <p14:cNvContentPartPr/>
                <p14:nvPr/>
              </p14:nvContentPartPr>
              <p14:xfrm>
                <a:off x="5706950" y="4960662"/>
                <a:ext cx="23400" cy="134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7950" y="4951662"/>
                  <a:ext cx="4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14:cNvPr>
                <p14:cNvContentPartPr/>
                <p14:nvPr/>
              </p14:nvContentPartPr>
              <p14:xfrm>
                <a:off x="5762390" y="4966062"/>
                <a:ext cx="34200" cy="1317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53390" y="4957087"/>
                  <a:ext cx="51840" cy="149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14:cNvPr>
                <p14:cNvContentPartPr/>
                <p14:nvPr/>
              </p14:nvContentPartPr>
              <p14:xfrm>
                <a:off x="5596430" y="4965702"/>
                <a:ext cx="309240" cy="24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87420" y="4956702"/>
                  <a:ext cx="326901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14:cNvPr>
                <p14:cNvContentPartPr/>
                <p14:nvPr/>
              </p14:nvContentPartPr>
              <p14:xfrm>
                <a:off x="5907470" y="4811622"/>
                <a:ext cx="184680" cy="375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8452" y="4802613"/>
                  <a:ext cx="202354" cy="39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14:cNvPr>
                <p14:cNvContentPartPr/>
                <p14:nvPr/>
              </p14:nvContentPartPr>
              <p14:xfrm>
                <a:off x="6190790" y="4777422"/>
                <a:ext cx="123120" cy="4924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1790" y="4768429"/>
                  <a:ext cx="140760" cy="51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4710" y="1195062"/>
                  <a:ext cx="322200" cy="25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85350" y="3663222"/>
                  <a:ext cx="51325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390" y="2649822"/>
                  <a:ext cx="3385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8950" y="253642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98070" y="2160582"/>
                  <a:ext cx="64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2670" y="1674942"/>
                  <a:ext cx="77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0070" y="177898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16950" y="1986342"/>
                  <a:ext cx="7344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2070" y="2520942"/>
                <a:ext cx="95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98510" y="287698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6155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91350" y="3128622"/>
                  <a:ext cx="75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6070" y="307066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1823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14:cNvPr>
              <p14:cNvContentPartPr/>
              <p14:nvPr/>
            </p14:nvContentPartPr>
            <p14:xfrm>
              <a:off x="5329310" y="4907742"/>
              <a:ext cx="311400" cy="2498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20310" y="4898742"/>
                <a:ext cx="329040" cy="26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7" name="Group 516">
            <a:extLst>
              <a:ext uri="{FF2B5EF4-FFF2-40B4-BE49-F238E27FC236}">
                <a16:creationId xmlns:a16="http://schemas.microsoft.com/office/drawing/2014/main" id="{75E6FF60-257C-DC69-B2A9-F3F04A4EEF0E}"/>
              </a:ext>
            </a:extLst>
          </p:cNvPr>
          <p:cNvGrpSpPr/>
          <p:nvPr/>
        </p:nvGrpSpPr>
        <p:grpSpPr>
          <a:xfrm>
            <a:off x="6649430" y="4244262"/>
            <a:ext cx="2062080" cy="299160"/>
            <a:chOff x="6649430" y="4244262"/>
            <a:chExt cx="20620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4E5B97C2-1767-036D-57E0-816FABC524A8}"/>
                    </a:ext>
                  </a:extLst>
                </p14:cNvPr>
                <p14:cNvContentPartPr/>
                <p14:nvPr/>
              </p14:nvContentPartPr>
              <p14:xfrm>
                <a:off x="6649430" y="4265142"/>
                <a:ext cx="493560" cy="26784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4E5B97C2-1767-036D-57E0-816FABC524A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640430" y="4256142"/>
                  <a:ext cx="511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F74BB1B-24E3-F008-B11C-56C8118E3E32}"/>
                    </a:ext>
                  </a:extLst>
                </p14:cNvPr>
                <p14:cNvContentPartPr/>
                <p14:nvPr/>
              </p14:nvContentPartPr>
              <p14:xfrm>
                <a:off x="6812510" y="4377102"/>
                <a:ext cx="190800" cy="6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F74BB1B-24E3-F008-B11C-56C8118E3E3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03510" y="4368102"/>
                  <a:ext cx="20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4D8BACC-DA6A-0B5D-C46D-402EA8DAEFE5}"/>
                    </a:ext>
                  </a:extLst>
                </p14:cNvPr>
                <p14:cNvContentPartPr/>
                <p14:nvPr/>
              </p14:nvContentPartPr>
              <p14:xfrm>
                <a:off x="7160630" y="4508502"/>
                <a:ext cx="360" cy="756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4D8BACC-DA6A-0B5D-C46D-402EA8DAEFE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51990" y="4499502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CF0000AA-F7A4-4530-E74C-C5BF8407C0C0}"/>
                    </a:ext>
                  </a:extLst>
                </p14:cNvPr>
                <p14:cNvContentPartPr/>
                <p14:nvPr/>
              </p14:nvContentPartPr>
              <p14:xfrm>
                <a:off x="7160630" y="4400862"/>
                <a:ext cx="360" cy="158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CF0000AA-F7A4-4530-E74C-C5BF8407C0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51990" y="439186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B5CBA4B-5C9A-AE7D-C7B4-B3A583A58D4B}"/>
                    </a:ext>
                  </a:extLst>
                </p14:cNvPr>
                <p14:cNvContentPartPr/>
                <p14:nvPr/>
              </p14:nvContentPartPr>
              <p14:xfrm>
                <a:off x="7335950" y="4325622"/>
                <a:ext cx="52560" cy="18072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B5CBA4B-5C9A-AE7D-C7B4-B3A583A58D4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26950" y="4316622"/>
                  <a:ext cx="70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238E43AE-2909-462D-AC6B-162A299ECDC5}"/>
                    </a:ext>
                  </a:extLst>
                </p14:cNvPr>
                <p14:cNvContentPartPr/>
                <p14:nvPr/>
              </p14:nvContentPartPr>
              <p14:xfrm>
                <a:off x="7382030" y="4355862"/>
                <a:ext cx="94680" cy="1875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238E43AE-2909-462D-AC6B-162A299ECD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373030" y="4347222"/>
                  <a:ext cx="112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4A88F563-A4BF-96E1-2A4A-56CD68D27A4B}"/>
                    </a:ext>
                  </a:extLst>
                </p14:cNvPr>
                <p14:cNvContentPartPr/>
                <p14:nvPr/>
              </p14:nvContentPartPr>
              <p14:xfrm>
                <a:off x="7338830" y="4349382"/>
                <a:ext cx="312120" cy="19404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4A88F563-A4BF-96E1-2A4A-56CD68D27A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330190" y="4340382"/>
                  <a:ext cx="32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9F012A04-6554-3FB1-99FF-C8353AA9C745}"/>
                    </a:ext>
                  </a:extLst>
                </p14:cNvPr>
                <p14:cNvContentPartPr/>
                <p14:nvPr/>
              </p14:nvContentPartPr>
              <p14:xfrm>
                <a:off x="7538630" y="4297902"/>
                <a:ext cx="207720" cy="867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9F012A04-6554-3FB1-99FF-C8353AA9C7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529630" y="4288902"/>
                  <a:ext cx="225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DF3C386-4D95-4879-DC37-88943C3BAECA}"/>
                    </a:ext>
                  </a:extLst>
                </p14:cNvPr>
                <p14:cNvContentPartPr/>
                <p14:nvPr/>
              </p14:nvContentPartPr>
              <p14:xfrm>
                <a:off x="7840310" y="4367382"/>
                <a:ext cx="430920" cy="993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DF3C386-4D95-4879-DC37-88943C3BAEC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31670" y="4358382"/>
                  <a:ext cx="44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2FC0584B-8743-E552-FFB1-AF65AFA13CE5}"/>
                    </a:ext>
                  </a:extLst>
                </p14:cNvPr>
                <p14:cNvContentPartPr/>
                <p14:nvPr/>
              </p14:nvContentPartPr>
              <p14:xfrm>
                <a:off x="8321990" y="4315902"/>
                <a:ext cx="18720" cy="18720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2FC0584B-8743-E552-FFB1-AF65AFA13C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12990" y="4307262"/>
                  <a:ext cx="3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995E8A2-7438-7B21-7FBB-E3635C628725}"/>
                    </a:ext>
                  </a:extLst>
                </p14:cNvPr>
                <p14:cNvContentPartPr/>
                <p14:nvPr/>
              </p14:nvContentPartPr>
              <p14:xfrm>
                <a:off x="8381750" y="4340022"/>
                <a:ext cx="30240" cy="1828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995E8A2-7438-7B21-7FBB-E3635C62872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372750" y="4331022"/>
                  <a:ext cx="47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0CE6F166-7A38-F521-F9A9-E6F340C4D1BC}"/>
                    </a:ext>
                  </a:extLst>
                </p14:cNvPr>
                <p14:cNvContentPartPr/>
                <p14:nvPr/>
              </p14:nvContentPartPr>
              <p14:xfrm>
                <a:off x="8320910" y="4281342"/>
                <a:ext cx="311040" cy="2206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0CE6F166-7A38-F521-F9A9-E6F340C4D1B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12270" y="4272342"/>
                  <a:ext cx="32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01421F10-E53C-971C-8546-D4F382CD2999}"/>
                    </a:ext>
                  </a:extLst>
                </p14:cNvPr>
                <p14:cNvContentPartPr/>
                <p14:nvPr/>
              </p14:nvContentPartPr>
              <p14:xfrm>
                <a:off x="8449070" y="4244262"/>
                <a:ext cx="262440" cy="554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01421F10-E53C-971C-8546-D4F382CD29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40070" y="4235622"/>
                  <a:ext cx="28008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69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6D6A19-5614-BE20-450B-042BF39BB27E}"/>
              </a:ext>
            </a:extLst>
          </p:cNvPr>
          <p:cNvGrpSpPr/>
          <p:nvPr/>
        </p:nvGrpSpPr>
        <p:grpSpPr>
          <a:xfrm>
            <a:off x="1103990" y="4305102"/>
            <a:ext cx="839160" cy="264960"/>
            <a:chOff x="1103990" y="4305102"/>
            <a:chExt cx="8391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14:cNvPr>
                <p14:cNvContentPartPr/>
                <p14:nvPr/>
              </p14:nvContentPartPr>
              <p14:xfrm>
                <a:off x="1103990" y="4305102"/>
                <a:ext cx="234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990" y="4296102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14:cNvPr>
                <p14:cNvContentPartPr/>
                <p14:nvPr/>
              </p14:nvContentPartPr>
              <p14:xfrm>
                <a:off x="1355270" y="4332822"/>
                <a:ext cx="198360" cy="22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6286" y="4323837"/>
                  <a:ext cx="215968" cy="24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14:cNvPr>
                <p14:cNvContentPartPr/>
                <p14:nvPr/>
              </p14:nvContentPartPr>
              <p14:xfrm>
                <a:off x="1335830" y="4454502"/>
                <a:ext cx="178200" cy="7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6830" y="4445502"/>
                  <a:ext cx="195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14:cNvPr>
                <p14:cNvContentPartPr/>
                <p14:nvPr/>
              </p14:nvContentPartPr>
              <p14:xfrm>
                <a:off x="1312790" y="4362702"/>
                <a:ext cx="27540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790" y="4353702"/>
                  <a:ext cx="29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14:cNvPr>
                <p14:cNvContentPartPr/>
                <p14:nvPr/>
              </p14:nvContentPartPr>
              <p14:xfrm>
                <a:off x="1691510" y="4478262"/>
                <a:ext cx="6948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463" y="4469262"/>
                  <a:ext cx="87212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14:cNvPr>
                <p14:cNvContentPartPr/>
                <p14:nvPr/>
              </p14:nvContentPartPr>
              <p14:xfrm>
                <a:off x="1672430" y="4469982"/>
                <a:ext cx="17352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430" y="4460982"/>
                  <a:ext cx="19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14:cNvPr>
                <p14:cNvContentPartPr/>
                <p14:nvPr/>
              </p14:nvContentPartPr>
              <p14:xfrm>
                <a:off x="1938110" y="4554942"/>
                <a:ext cx="5040" cy="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9110" y="4545942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14:cNvPr>
              <p14:cNvContentPartPr/>
              <p14:nvPr/>
            </p14:nvContentPartPr>
            <p14:xfrm>
              <a:off x="1454270" y="4656462"/>
              <a:ext cx="523080" cy="29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5264" y="4647349"/>
                <a:ext cx="540732" cy="47021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7DA9B96-3621-5E3F-6BCD-CACCB96F984A}"/>
              </a:ext>
            </a:extLst>
          </p:cNvPr>
          <p:cNvGrpSpPr/>
          <p:nvPr/>
        </p:nvGrpSpPr>
        <p:grpSpPr>
          <a:xfrm>
            <a:off x="2488550" y="4330302"/>
            <a:ext cx="2804400" cy="308520"/>
            <a:chOff x="2488550" y="4330302"/>
            <a:chExt cx="2804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14:cNvPr>
                <p14:cNvContentPartPr/>
                <p14:nvPr/>
              </p14:nvContentPartPr>
              <p14:xfrm>
                <a:off x="2488550" y="4330302"/>
                <a:ext cx="364320" cy="25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9550" y="4321302"/>
                  <a:ext cx="38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14:cNvPr>
                <p14:cNvContentPartPr/>
                <p14:nvPr/>
              </p14:nvContentPartPr>
              <p14:xfrm>
                <a:off x="2491070" y="4485822"/>
                <a:ext cx="27900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2082" y="4476822"/>
                  <a:ext cx="296617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14:cNvPr>
                <p14:cNvContentPartPr/>
                <p14:nvPr/>
              </p14:nvContentPartPr>
              <p14:xfrm>
                <a:off x="2944310" y="4377102"/>
                <a:ext cx="65520" cy="24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35310" y="4368102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14:cNvPr>
                <p14:cNvContentPartPr/>
                <p14:nvPr/>
              </p14:nvContentPartPr>
              <p14:xfrm>
                <a:off x="3103790" y="4460262"/>
                <a:ext cx="18216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4772" y="4451262"/>
                  <a:ext cx="199835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14:cNvPr>
                <p14:cNvContentPartPr/>
                <p14:nvPr/>
              </p14:nvContentPartPr>
              <p14:xfrm>
                <a:off x="3059870" y="4468902"/>
                <a:ext cx="2826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0870" y="4459902"/>
                  <a:ext cx="300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14:cNvPr>
                <p14:cNvContentPartPr/>
                <p14:nvPr/>
              </p14:nvContentPartPr>
              <p14:xfrm>
                <a:off x="3281630" y="4391142"/>
                <a:ext cx="214560" cy="24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2630" y="4382142"/>
                  <a:ext cx="232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14:cNvPr>
                <p14:cNvContentPartPr/>
                <p14:nvPr/>
              </p14:nvContentPartPr>
              <p14:xfrm>
                <a:off x="3671150" y="4487982"/>
                <a:ext cx="26892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2150" y="4478739"/>
                  <a:ext cx="286560" cy="3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14:cNvPr>
                <p14:cNvContentPartPr/>
                <p14:nvPr/>
              </p14:nvContentPartPr>
              <p14:xfrm>
                <a:off x="3723350" y="4548822"/>
                <a:ext cx="18684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4350" y="4539822"/>
                  <a:ext cx="20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14:cNvPr>
                <p14:cNvContentPartPr/>
                <p14:nvPr/>
              </p14:nvContentPartPr>
              <p14:xfrm>
                <a:off x="4199630" y="4489422"/>
                <a:ext cx="192960" cy="12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0630" y="4480422"/>
                  <a:ext cx="21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14:cNvPr>
                <p14:cNvContentPartPr/>
                <p14:nvPr/>
              </p14:nvContentPartPr>
              <p14:xfrm>
                <a:off x="4499870" y="4532622"/>
                <a:ext cx="2520" cy="5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0870" y="4523622"/>
                  <a:ext cx="20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14:cNvPr>
                <p14:cNvContentPartPr/>
                <p14:nvPr/>
              </p14:nvContentPartPr>
              <p14:xfrm>
                <a:off x="4455950" y="4441542"/>
                <a:ext cx="14040" cy="23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6950" y="4432542"/>
                  <a:ext cx="3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14:cNvPr>
                <p14:cNvContentPartPr/>
                <p14:nvPr/>
              </p14:nvContentPartPr>
              <p14:xfrm>
                <a:off x="4455950" y="4464222"/>
                <a:ext cx="270000" cy="135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46950" y="4455222"/>
                  <a:ext cx="28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14:cNvPr>
                <p14:cNvContentPartPr/>
                <p14:nvPr/>
              </p14:nvContentPartPr>
              <p14:xfrm>
                <a:off x="4830350" y="4448742"/>
                <a:ext cx="104760" cy="146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1350" y="4439742"/>
                  <a:ext cx="122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14:cNvPr>
                <p14:cNvContentPartPr/>
                <p14:nvPr/>
              </p14:nvContentPartPr>
              <p14:xfrm>
                <a:off x="5061830" y="4485822"/>
                <a:ext cx="69480" cy="101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2830" y="4476822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14:cNvPr>
                <p14:cNvContentPartPr/>
                <p14:nvPr/>
              </p14:nvContentPartPr>
              <p14:xfrm>
                <a:off x="4944470" y="4495182"/>
                <a:ext cx="251640" cy="87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5457" y="4486182"/>
                  <a:ext cx="269305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14:cNvPr>
                <p14:cNvContentPartPr/>
                <p14:nvPr/>
              </p14:nvContentPartPr>
              <p14:xfrm>
                <a:off x="5152190" y="4410222"/>
                <a:ext cx="140760" cy="189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3190" y="4401222"/>
                  <a:ext cx="15840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14:cNvPr>
              <p14:cNvContentPartPr/>
              <p14:nvPr/>
            </p14:nvContentPartPr>
            <p14:xfrm>
              <a:off x="2573870" y="4963542"/>
              <a:ext cx="41760" cy="3276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64870" y="4954542"/>
                <a:ext cx="5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14:cNvPr>
              <p14:cNvContentPartPr/>
              <p14:nvPr/>
            </p14:nvContentPartPr>
            <p14:xfrm>
              <a:off x="2458670" y="4932222"/>
              <a:ext cx="406800" cy="3661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9670" y="4923222"/>
                <a:ext cx="424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14:cNvPr>
              <p14:cNvContentPartPr/>
              <p14:nvPr/>
            </p14:nvContentPartPr>
            <p14:xfrm>
              <a:off x="3074990" y="5133102"/>
              <a:ext cx="218160" cy="111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5975" y="5124102"/>
                <a:ext cx="235829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14:cNvPr>
              <p14:cNvContentPartPr/>
              <p14:nvPr/>
            </p14:nvContentPartPr>
            <p14:xfrm>
              <a:off x="3027830" y="5200062"/>
              <a:ext cx="265320" cy="104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8830" y="5191062"/>
                <a:ext cx="2829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Group 508">
            <a:extLst>
              <a:ext uri="{FF2B5EF4-FFF2-40B4-BE49-F238E27FC236}">
                <a16:creationId xmlns:a16="http://schemas.microsoft.com/office/drawing/2014/main" id="{FCB11BB4-4973-81CA-19D5-E936D30C909F}"/>
              </a:ext>
            </a:extLst>
          </p:cNvPr>
          <p:cNvGrpSpPr/>
          <p:nvPr/>
        </p:nvGrpSpPr>
        <p:grpSpPr>
          <a:xfrm>
            <a:off x="3585110" y="4777422"/>
            <a:ext cx="2728800" cy="510120"/>
            <a:chOff x="3585110" y="4777422"/>
            <a:chExt cx="27288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14:cNvPr>
                <p14:cNvContentPartPr/>
                <p14:nvPr/>
              </p14:nvContentPartPr>
              <p14:xfrm>
                <a:off x="3585110" y="4926462"/>
                <a:ext cx="352800" cy="3027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6110" y="4917462"/>
                  <a:ext cx="37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14:cNvPr>
                <p14:cNvContentPartPr/>
                <p14:nvPr/>
              </p14:nvContentPartPr>
              <p14:xfrm>
                <a:off x="4111070" y="4937262"/>
                <a:ext cx="149760" cy="350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2070" y="4928262"/>
                  <a:ext cx="167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14:cNvPr>
                <p14:cNvContentPartPr/>
                <p14:nvPr/>
              </p14:nvContentPartPr>
              <p14:xfrm>
                <a:off x="4469990" y="4912062"/>
                <a:ext cx="194040" cy="280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0990" y="4903062"/>
                  <a:ext cx="211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14:cNvPr>
                <p14:cNvContentPartPr/>
                <p14:nvPr/>
              </p14:nvContentPartPr>
              <p14:xfrm>
                <a:off x="4800470" y="4998102"/>
                <a:ext cx="202680" cy="119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1486" y="4989102"/>
                  <a:ext cx="220289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14:cNvPr>
                <p14:cNvContentPartPr/>
                <p14:nvPr/>
              </p14:nvContentPartPr>
              <p14:xfrm>
                <a:off x="5139950" y="5116542"/>
                <a:ext cx="35640" cy="91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0950" y="5107577"/>
                  <a:ext cx="5328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14:cNvPr>
                <p14:cNvContentPartPr/>
                <p14:nvPr/>
              </p14:nvContentPartPr>
              <p14:xfrm>
                <a:off x="5706950" y="4960662"/>
                <a:ext cx="23400" cy="134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7950" y="4951662"/>
                  <a:ext cx="4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14:cNvPr>
                <p14:cNvContentPartPr/>
                <p14:nvPr/>
              </p14:nvContentPartPr>
              <p14:xfrm>
                <a:off x="5762390" y="4966062"/>
                <a:ext cx="34200" cy="1317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53390" y="4957087"/>
                  <a:ext cx="51840" cy="149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14:cNvPr>
                <p14:cNvContentPartPr/>
                <p14:nvPr/>
              </p14:nvContentPartPr>
              <p14:xfrm>
                <a:off x="5596430" y="4965702"/>
                <a:ext cx="309240" cy="24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87420" y="4956702"/>
                  <a:ext cx="326901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14:cNvPr>
                <p14:cNvContentPartPr/>
                <p14:nvPr/>
              </p14:nvContentPartPr>
              <p14:xfrm>
                <a:off x="5907470" y="4811622"/>
                <a:ext cx="184680" cy="375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8452" y="4802613"/>
                  <a:ext cx="202354" cy="39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14:cNvPr>
                <p14:cNvContentPartPr/>
                <p14:nvPr/>
              </p14:nvContentPartPr>
              <p14:xfrm>
                <a:off x="6190790" y="4777422"/>
                <a:ext cx="123120" cy="4924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1790" y="4768429"/>
                  <a:ext cx="140760" cy="51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14:cNvPr>
              <p14:cNvContentPartPr/>
              <p14:nvPr/>
            </p14:nvContentPartPr>
            <p14:xfrm>
              <a:off x="5329310" y="4907742"/>
              <a:ext cx="311400" cy="2498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20310" y="4898742"/>
                <a:ext cx="329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17E569-8739-B800-E981-661FB97D3F0D}"/>
                  </a:ext>
                </a:extLst>
              </p14:cNvPr>
              <p14:cNvContentPartPr/>
              <p14:nvPr/>
            </p14:nvContentPartPr>
            <p14:xfrm>
              <a:off x="2381270" y="5611182"/>
              <a:ext cx="476640" cy="355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17E569-8739-B800-E981-661FB97D3F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72270" y="5602182"/>
                <a:ext cx="4942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CA4FE33B-6827-4D10-7093-778B107D4A70}"/>
                  </a:ext>
                </a:extLst>
              </p14:cNvPr>
              <p14:cNvContentPartPr/>
              <p14:nvPr/>
            </p14:nvContentPartPr>
            <p14:xfrm>
              <a:off x="3125030" y="5607222"/>
              <a:ext cx="181080" cy="3567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CA4FE33B-6827-4D10-7093-778B107D4A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16390" y="5598582"/>
                <a:ext cx="19872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CD5285E9-DF99-CDEA-4D29-316F6C693326}"/>
              </a:ext>
            </a:extLst>
          </p:cNvPr>
          <p:cNvGrpSpPr/>
          <p:nvPr/>
        </p:nvGrpSpPr>
        <p:grpSpPr>
          <a:xfrm>
            <a:off x="3546230" y="5661222"/>
            <a:ext cx="617760" cy="356760"/>
            <a:chOff x="3546230" y="5661222"/>
            <a:chExt cx="6177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70189E0-EB20-EA8D-C745-EE6C25F7C5BF}"/>
                    </a:ext>
                  </a:extLst>
                </p14:cNvPr>
                <p14:cNvContentPartPr/>
                <p14:nvPr/>
              </p14:nvContentPartPr>
              <p14:xfrm>
                <a:off x="3546230" y="5661222"/>
                <a:ext cx="239040" cy="3567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70189E0-EB20-EA8D-C745-EE6C25F7C5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37230" y="5652582"/>
                  <a:ext cx="2566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89EE6DB-D314-01E7-DBEF-9AC1C9516B57}"/>
                    </a:ext>
                  </a:extLst>
                </p14:cNvPr>
                <p14:cNvContentPartPr/>
                <p14:nvPr/>
              </p14:nvContentPartPr>
              <p14:xfrm>
                <a:off x="3922070" y="5881182"/>
                <a:ext cx="20880" cy="950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89EE6DB-D314-01E7-DBEF-9AC1C9516B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13070" y="5872542"/>
                  <a:ext cx="3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EB22ADC-026D-A0E9-0725-4272C0879E33}"/>
                    </a:ext>
                  </a:extLst>
                </p14:cNvPr>
                <p14:cNvContentPartPr/>
                <p14:nvPr/>
              </p14:nvContentPartPr>
              <p14:xfrm>
                <a:off x="4097750" y="5846622"/>
                <a:ext cx="66240" cy="127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EB22ADC-026D-A0E9-0725-4272C0879E3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8750" y="5837622"/>
                  <a:ext cx="838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B64D6076-229A-3692-9A34-5D3D91A417EC}"/>
              </a:ext>
            </a:extLst>
          </p:cNvPr>
          <p:cNvGrpSpPr/>
          <p:nvPr/>
        </p:nvGrpSpPr>
        <p:grpSpPr>
          <a:xfrm>
            <a:off x="4444070" y="5591022"/>
            <a:ext cx="1150560" cy="457920"/>
            <a:chOff x="4444070" y="5591022"/>
            <a:chExt cx="115056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8ECA25F-4CF8-4289-9B44-FF543722C644}"/>
                    </a:ext>
                  </a:extLst>
                </p14:cNvPr>
                <p14:cNvContentPartPr/>
                <p14:nvPr/>
              </p14:nvContentPartPr>
              <p14:xfrm>
                <a:off x="4444070" y="5685342"/>
                <a:ext cx="274680" cy="3636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8ECA25F-4CF8-4289-9B44-FF543722C6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35430" y="5676342"/>
                  <a:ext cx="2923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74D9376-0DD8-0496-51F8-B4D053390357}"/>
                    </a:ext>
                  </a:extLst>
                </p14:cNvPr>
                <p14:cNvContentPartPr/>
                <p14:nvPr/>
              </p14:nvContentPartPr>
              <p14:xfrm>
                <a:off x="4757990" y="5829702"/>
                <a:ext cx="272160" cy="1584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74D9376-0DD8-0496-51F8-B4D0533903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990" y="5821062"/>
                  <a:ext cx="289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DE6B236B-BDBE-9B21-8465-FB605C1DCBF4}"/>
                    </a:ext>
                  </a:extLst>
                </p14:cNvPr>
                <p14:cNvContentPartPr/>
                <p14:nvPr/>
              </p14:nvContentPartPr>
              <p14:xfrm>
                <a:off x="4914950" y="5591022"/>
                <a:ext cx="295200" cy="3729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DE6B236B-BDBE-9B21-8465-FB605C1DCB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05950" y="5582022"/>
                  <a:ext cx="3128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6838BDC9-88AA-AB80-60FE-87BAD702C450}"/>
                    </a:ext>
                  </a:extLst>
                </p14:cNvPr>
                <p14:cNvContentPartPr/>
                <p14:nvPr/>
              </p14:nvContentPartPr>
              <p14:xfrm>
                <a:off x="5380070" y="5712702"/>
                <a:ext cx="212400" cy="111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6838BDC9-88AA-AB80-60FE-87BAD702C4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71070" y="5704062"/>
                  <a:ext cx="230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948870E-D1A4-B259-F4F9-8A48A527CB9B}"/>
                    </a:ext>
                  </a:extLst>
                </p14:cNvPr>
                <p14:cNvContentPartPr/>
                <p14:nvPr/>
              </p14:nvContentPartPr>
              <p14:xfrm>
                <a:off x="5405270" y="5769942"/>
                <a:ext cx="189360" cy="50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948870E-D1A4-B259-F4F9-8A48A527CB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96270" y="5761302"/>
                  <a:ext cx="207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1AC053F-900C-E88E-70DD-52E206F66644}"/>
              </a:ext>
            </a:extLst>
          </p:cNvPr>
          <p:cNvGrpSpPr/>
          <p:nvPr/>
        </p:nvGrpSpPr>
        <p:grpSpPr>
          <a:xfrm>
            <a:off x="5853470" y="5480502"/>
            <a:ext cx="2217600" cy="573840"/>
            <a:chOff x="5853470" y="5480502"/>
            <a:chExt cx="221760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A64100A-6888-5C8F-5E3B-5F7FDD6470C4}"/>
                    </a:ext>
                  </a:extLst>
                </p14:cNvPr>
                <p14:cNvContentPartPr/>
                <p14:nvPr/>
              </p14:nvContentPartPr>
              <p14:xfrm>
                <a:off x="6038870" y="5926542"/>
                <a:ext cx="2520" cy="28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A64100A-6888-5C8F-5E3B-5F7FDD6470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29870" y="5917902"/>
                  <a:ext cx="2016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69C5D61-6831-2AF9-7A12-FA4EC9973A7F}"/>
                    </a:ext>
                  </a:extLst>
                </p14:cNvPr>
                <p14:cNvContentPartPr/>
                <p14:nvPr/>
              </p14:nvContentPartPr>
              <p14:xfrm>
                <a:off x="6068750" y="5641062"/>
                <a:ext cx="325080" cy="4132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69C5D61-6831-2AF9-7A12-FA4EC9973A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59750" y="5632422"/>
                  <a:ext cx="3427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7E17825-CAE7-3CD5-90F3-12D65DF447E5}"/>
                    </a:ext>
                  </a:extLst>
                </p14:cNvPr>
                <p14:cNvContentPartPr/>
                <p14:nvPr/>
              </p14:nvContentPartPr>
              <p14:xfrm>
                <a:off x="6515510" y="5846982"/>
                <a:ext cx="30240" cy="1195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7E17825-CAE7-3CD5-90F3-12D65DF447E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06870" y="5837982"/>
                  <a:ext cx="47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CA303CE-DBE7-CDAD-A5F1-75965C0B4291}"/>
                    </a:ext>
                  </a:extLst>
                </p14:cNvPr>
                <p14:cNvContentPartPr/>
                <p14:nvPr/>
              </p14:nvContentPartPr>
              <p14:xfrm>
                <a:off x="6642230" y="5718822"/>
                <a:ext cx="204120" cy="4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CA303CE-DBE7-CDAD-A5F1-75965C0B4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33590" y="5709822"/>
                  <a:ext cx="221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7F55132-4986-4BCB-CD1C-2CACFF8D0007}"/>
                    </a:ext>
                  </a:extLst>
                </p14:cNvPr>
                <p14:cNvContentPartPr/>
                <p14:nvPr/>
              </p14:nvContentPartPr>
              <p14:xfrm>
                <a:off x="7070630" y="5660142"/>
                <a:ext cx="316440" cy="370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7F55132-4986-4BCB-CD1C-2CACFF8D000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61630" y="5651502"/>
                  <a:ext cx="334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16EB2F82-F3F3-BDAB-8086-F1CECE9EB469}"/>
                    </a:ext>
                  </a:extLst>
                </p14:cNvPr>
                <p14:cNvContentPartPr/>
                <p14:nvPr/>
              </p14:nvContentPartPr>
              <p14:xfrm>
                <a:off x="7430270" y="5850222"/>
                <a:ext cx="265320" cy="127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16EB2F82-F3F3-BDAB-8086-F1CECE9EB4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21630" y="5841222"/>
                  <a:ext cx="2829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DB0BF56-F6BA-B179-BF90-F9F17C9B1F07}"/>
                    </a:ext>
                  </a:extLst>
                </p14:cNvPr>
                <p14:cNvContentPartPr/>
                <p14:nvPr/>
              </p14:nvContentPartPr>
              <p14:xfrm>
                <a:off x="5853470" y="5543142"/>
                <a:ext cx="114840" cy="4017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DB0BF56-F6BA-B179-BF90-F9F17C9B1F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44470" y="5534142"/>
                  <a:ext cx="13248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11CA6A0-E008-8D81-31B7-783A2A8171FB}"/>
                    </a:ext>
                  </a:extLst>
                </p14:cNvPr>
                <p14:cNvContentPartPr/>
                <p14:nvPr/>
              </p14:nvContentPartPr>
              <p14:xfrm>
                <a:off x="7644470" y="5614782"/>
                <a:ext cx="134640" cy="350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11CA6A0-E008-8D81-31B7-783A2A81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35830" y="5605782"/>
                  <a:ext cx="1522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16ABEC70-9A3C-E0F7-AA07-5011213C341D}"/>
                    </a:ext>
                  </a:extLst>
                </p14:cNvPr>
                <p14:cNvContentPartPr/>
                <p14:nvPr/>
              </p14:nvContentPartPr>
              <p14:xfrm>
                <a:off x="7769030" y="5480502"/>
                <a:ext cx="302040" cy="1130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16ABEC70-9A3C-E0F7-AA07-5011213C341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0030" y="5471862"/>
                  <a:ext cx="31968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6DBF7041-9B97-4B9E-1374-FBF5CE8B487E}"/>
              </a:ext>
            </a:extLst>
          </p:cNvPr>
          <p:cNvGrpSpPr/>
          <p:nvPr/>
        </p:nvGrpSpPr>
        <p:grpSpPr>
          <a:xfrm>
            <a:off x="8100950" y="5675982"/>
            <a:ext cx="809640" cy="225000"/>
            <a:chOff x="8100950" y="5675982"/>
            <a:chExt cx="8096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B9EAA7F-1D76-7C3A-F081-0C83CD6775F3}"/>
                    </a:ext>
                  </a:extLst>
                </p14:cNvPr>
                <p14:cNvContentPartPr/>
                <p14:nvPr/>
              </p14:nvContentPartPr>
              <p14:xfrm>
                <a:off x="8185910" y="5785062"/>
                <a:ext cx="724680" cy="140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B9EAA7F-1D76-7C3A-F081-0C83CD6775F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76910" y="5776062"/>
                  <a:ext cx="742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5D13C5B2-DDEC-2ABC-8DA8-9CA526F81938}"/>
                    </a:ext>
                  </a:extLst>
                </p14:cNvPr>
                <p14:cNvContentPartPr/>
                <p14:nvPr/>
              </p14:nvContentPartPr>
              <p14:xfrm>
                <a:off x="8100950" y="5675982"/>
                <a:ext cx="287640" cy="225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5D13C5B2-DDEC-2ABC-8DA8-9CA526F819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2310" y="5666982"/>
                  <a:ext cx="305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A9BD9592-01DD-5290-5666-E4276CDF28F4}"/>
              </a:ext>
            </a:extLst>
          </p:cNvPr>
          <p:cNvGrpSpPr/>
          <p:nvPr/>
        </p:nvGrpSpPr>
        <p:grpSpPr>
          <a:xfrm>
            <a:off x="9081950" y="5588502"/>
            <a:ext cx="802080" cy="311040"/>
            <a:chOff x="9081950" y="5588502"/>
            <a:chExt cx="80208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77604554-3FB4-6C8E-1280-690411CA39EC}"/>
                    </a:ext>
                  </a:extLst>
                </p14:cNvPr>
                <p14:cNvContentPartPr/>
                <p14:nvPr/>
              </p14:nvContentPartPr>
              <p14:xfrm>
                <a:off x="9081950" y="5615862"/>
                <a:ext cx="234360" cy="2836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77604554-3FB4-6C8E-1280-690411CA39E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73310" y="5607222"/>
                  <a:ext cx="252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A4E6144B-ED67-2552-E677-BD38E0B37FE6}"/>
                    </a:ext>
                  </a:extLst>
                </p14:cNvPr>
                <p14:cNvContentPartPr/>
                <p14:nvPr/>
              </p14:nvContentPartPr>
              <p14:xfrm>
                <a:off x="9367430" y="5649342"/>
                <a:ext cx="150120" cy="2217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A4E6144B-ED67-2552-E677-BD38E0B37FE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58430" y="5640342"/>
                  <a:ext cx="16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CD5694F-A78D-A759-A62E-EB43306B04B1}"/>
                    </a:ext>
                  </a:extLst>
                </p14:cNvPr>
                <p14:cNvContentPartPr/>
                <p14:nvPr/>
              </p14:nvContentPartPr>
              <p14:xfrm>
                <a:off x="9563630" y="5618382"/>
                <a:ext cx="318240" cy="245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CD5694F-A78D-A759-A62E-EB43306B04B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54630" y="5609382"/>
                  <a:ext cx="335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CE2E620-C29B-A1D8-D365-572409BBE126}"/>
                    </a:ext>
                  </a:extLst>
                </p14:cNvPr>
                <p14:cNvContentPartPr/>
                <p14:nvPr/>
              </p14:nvContentPartPr>
              <p14:xfrm>
                <a:off x="9588830" y="5698302"/>
                <a:ext cx="229680" cy="576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CE2E620-C29B-A1D8-D365-572409BBE12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79830" y="5689662"/>
                  <a:ext cx="247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73A6E1E-2F48-0C96-EFB1-39B48172CE38}"/>
                    </a:ext>
                  </a:extLst>
                </p14:cNvPr>
                <p14:cNvContentPartPr/>
                <p14:nvPr/>
              </p14:nvContentPartPr>
              <p14:xfrm>
                <a:off x="9584150" y="5588502"/>
                <a:ext cx="299880" cy="26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73A6E1E-2F48-0C96-EFB1-39B48172CE3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75510" y="5579502"/>
                  <a:ext cx="3175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3093D9A6-1116-4CD5-2F3B-630129B2235E}"/>
              </a:ext>
            </a:extLst>
          </p:cNvPr>
          <p:cNvGrpSpPr/>
          <p:nvPr/>
        </p:nvGrpSpPr>
        <p:grpSpPr>
          <a:xfrm>
            <a:off x="6649430" y="4244262"/>
            <a:ext cx="2062080" cy="299160"/>
            <a:chOff x="6649430" y="4244262"/>
            <a:chExt cx="20620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5CC531C-2180-BC41-58B4-67FBD9800C83}"/>
                    </a:ext>
                  </a:extLst>
                </p14:cNvPr>
                <p14:cNvContentPartPr/>
                <p14:nvPr/>
              </p14:nvContentPartPr>
              <p14:xfrm>
                <a:off x="6649430" y="4265142"/>
                <a:ext cx="493560" cy="2678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5CC531C-2180-BC41-58B4-67FBD9800C8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40430" y="4256142"/>
                  <a:ext cx="511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3D1C9CE-9E6C-0C37-C27D-E9726A980C7F}"/>
                    </a:ext>
                  </a:extLst>
                </p14:cNvPr>
                <p14:cNvContentPartPr/>
                <p14:nvPr/>
              </p14:nvContentPartPr>
              <p14:xfrm>
                <a:off x="6812510" y="4377102"/>
                <a:ext cx="190800" cy="6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3D1C9CE-9E6C-0C37-C27D-E9726A980C7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03510" y="4368102"/>
                  <a:ext cx="20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20CA5E3F-8471-EA4A-7384-C0C81CB679D1}"/>
                    </a:ext>
                  </a:extLst>
                </p14:cNvPr>
                <p14:cNvContentPartPr/>
                <p14:nvPr/>
              </p14:nvContentPartPr>
              <p14:xfrm>
                <a:off x="7160630" y="4508502"/>
                <a:ext cx="360" cy="7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20CA5E3F-8471-EA4A-7384-C0C81CB679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51990" y="4499502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4EF9A1-B186-E55E-6761-A83D38DB0A2C}"/>
                    </a:ext>
                  </a:extLst>
                </p14:cNvPr>
                <p14:cNvContentPartPr/>
                <p14:nvPr/>
              </p14:nvContentPartPr>
              <p14:xfrm>
                <a:off x="7160630" y="4400862"/>
                <a:ext cx="360" cy="158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4EF9A1-B186-E55E-6761-A83D38DB0A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51990" y="439186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81543DE-EED5-8C0F-CA6C-7EE0FF50F1EF}"/>
                    </a:ext>
                  </a:extLst>
                </p14:cNvPr>
                <p14:cNvContentPartPr/>
                <p14:nvPr/>
              </p14:nvContentPartPr>
              <p14:xfrm>
                <a:off x="7335950" y="4325622"/>
                <a:ext cx="52560" cy="1807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81543DE-EED5-8C0F-CA6C-7EE0FF50F1E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26950" y="4316622"/>
                  <a:ext cx="70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CD46C14-A810-3E17-86E9-09017ECEB52A}"/>
                    </a:ext>
                  </a:extLst>
                </p14:cNvPr>
                <p14:cNvContentPartPr/>
                <p14:nvPr/>
              </p14:nvContentPartPr>
              <p14:xfrm>
                <a:off x="7382030" y="4355862"/>
                <a:ext cx="94680" cy="1875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CD46C14-A810-3E17-86E9-09017ECEB52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73030" y="4347222"/>
                  <a:ext cx="112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83C96867-1FE7-1066-6DBD-A4E3F6F85B98}"/>
                    </a:ext>
                  </a:extLst>
                </p14:cNvPr>
                <p14:cNvContentPartPr/>
                <p14:nvPr/>
              </p14:nvContentPartPr>
              <p14:xfrm>
                <a:off x="7338830" y="4349382"/>
                <a:ext cx="312120" cy="194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83C96867-1FE7-1066-6DBD-A4E3F6F85B9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30190" y="4340382"/>
                  <a:ext cx="32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55326DD-C047-FF83-0FF5-B4A8912C8D22}"/>
                    </a:ext>
                  </a:extLst>
                </p14:cNvPr>
                <p14:cNvContentPartPr/>
                <p14:nvPr/>
              </p14:nvContentPartPr>
              <p14:xfrm>
                <a:off x="7538630" y="4297902"/>
                <a:ext cx="207720" cy="867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55326DD-C047-FF83-0FF5-B4A8912C8D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29630" y="4288902"/>
                  <a:ext cx="225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544F713-3D9F-6361-7AA3-2FF7CAE305EE}"/>
                    </a:ext>
                  </a:extLst>
                </p14:cNvPr>
                <p14:cNvContentPartPr/>
                <p14:nvPr/>
              </p14:nvContentPartPr>
              <p14:xfrm>
                <a:off x="7840310" y="4367382"/>
                <a:ext cx="430920" cy="993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544F713-3D9F-6361-7AA3-2FF7CAE305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31670" y="4358382"/>
                  <a:ext cx="44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9AD2E62-14C4-6B24-91EF-424C72386632}"/>
                    </a:ext>
                  </a:extLst>
                </p14:cNvPr>
                <p14:cNvContentPartPr/>
                <p14:nvPr/>
              </p14:nvContentPartPr>
              <p14:xfrm>
                <a:off x="8321990" y="4315902"/>
                <a:ext cx="18720" cy="187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9AD2E62-14C4-6B24-91EF-424C7238663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12990" y="4307262"/>
                  <a:ext cx="3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9348AA26-2DF5-A897-549C-42BB6A777741}"/>
                    </a:ext>
                  </a:extLst>
                </p14:cNvPr>
                <p14:cNvContentPartPr/>
                <p14:nvPr/>
              </p14:nvContentPartPr>
              <p14:xfrm>
                <a:off x="8381750" y="4340022"/>
                <a:ext cx="30240" cy="1828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9348AA26-2DF5-A897-549C-42BB6A77774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72750" y="4331022"/>
                  <a:ext cx="47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8F652DB-800B-968F-12E5-FA9103122FB4}"/>
                    </a:ext>
                  </a:extLst>
                </p14:cNvPr>
                <p14:cNvContentPartPr/>
                <p14:nvPr/>
              </p14:nvContentPartPr>
              <p14:xfrm>
                <a:off x="8320910" y="4281342"/>
                <a:ext cx="311040" cy="220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8F652DB-800B-968F-12E5-FA9103122FB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12270" y="4272342"/>
                  <a:ext cx="32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11985D3-4161-BB1F-81BD-3941BC835C5A}"/>
                    </a:ext>
                  </a:extLst>
                </p14:cNvPr>
                <p14:cNvContentPartPr/>
                <p14:nvPr/>
              </p14:nvContentPartPr>
              <p14:xfrm>
                <a:off x="8449070" y="4244262"/>
                <a:ext cx="262440" cy="554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11985D3-4161-BB1F-81BD-3941BC835C5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40070" y="4235622"/>
                  <a:ext cx="28008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59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6D6A19-5614-BE20-450B-042BF39BB27E}"/>
              </a:ext>
            </a:extLst>
          </p:cNvPr>
          <p:cNvGrpSpPr/>
          <p:nvPr/>
        </p:nvGrpSpPr>
        <p:grpSpPr>
          <a:xfrm>
            <a:off x="1103990" y="4305102"/>
            <a:ext cx="839160" cy="264960"/>
            <a:chOff x="1103990" y="4305102"/>
            <a:chExt cx="8391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14:cNvPr>
                <p14:cNvContentPartPr/>
                <p14:nvPr/>
              </p14:nvContentPartPr>
              <p14:xfrm>
                <a:off x="1103990" y="4305102"/>
                <a:ext cx="234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4990" y="4296102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14:cNvPr>
                <p14:cNvContentPartPr/>
                <p14:nvPr/>
              </p14:nvContentPartPr>
              <p14:xfrm>
                <a:off x="1355270" y="4332822"/>
                <a:ext cx="198360" cy="22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6286" y="4323837"/>
                  <a:ext cx="215968" cy="24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14:cNvPr>
                <p14:cNvContentPartPr/>
                <p14:nvPr/>
              </p14:nvContentPartPr>
              <p14:xfrm>
                <a:off x="1335830" y="4454502"/>
                <a:ext cx="178200" cy="7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6830" y="4445502"/>
                  <a:ext cx="195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14:cNvPr>
                <p14:cNvContentPartPr/>
                <p14:nvPr/>
              </p14:nvContentPartPr>
              <p14:xfrm>
                <a:off x="1312790" y="4362702"/>
                <a:ext cx="27540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790" y="4353702"/>
                  <a:ext cx="29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14:cNvPr>
                <p14:cNvContentPartPr/>
                <p14:nvPr/>
              </p14:nvContentPartPr>
              <p14:xfrm>
                <a:off x="1691510" y="4478262"/>
                <a:ext cx="6948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463" y="4469262"/>
                  <a:ext cx="87212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14:cNvPr>
                <p14:cNvContentPartPr/>
                <p14:nvPr/>
              </p14:nvContentPartPr>
              <p14:xfrm>
                <a:off x="1672430" y="4469982"/>
                <a:ext cx="17352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430" y="4460982"/>
                  <a:ext cx="19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14:cNvPr>
                <p14:cNvContentPartPr/>
                <p14:nvPr/>
              </p14:nvContentPartPr>
              <p14:xfrm>
                <a:off x="1938110" y="4554942"/>
                <a:ext cx="5040" cy="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9110" y="4545942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14:cNvPr>
              <p14:cNvContentPartPr/>
              <p14:nvPr/>
            </p14:nvContentPartPr>
            <p14:xfrm>
              <a:off x="1454270" y="4656462"/>
              <a:ext cx="523080" cy="29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5264" y="4647349"/>
                <a:ext cx="540732" cy="47021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7DA9B96-3621-5E3F-6BCD-CACCB96F984A}"/>
              </a:ext>
            </a:extLst>
          </p:cNvPr>
          <p:cNvGrpSpPr/>
          <p:nvPr/>
        </p:nvGrpSpPr>
        <p:grpSpPr>
          <a:xfrm>
            <a:off x="2488550" y="4330302"/>
            <a:ext cx="2804400" cy="308520"/>
            <a:chOff x="2488550" y="4330302"/>
            <a:chExt cx="2804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14:cNvPr>
                <p14:cNvContentPartPr/>
                <p14:nvPr/>
              </p14:nvContentPartPr>
              <p14:xfrm>
                <a:off x="2488550" y="4330302"/>
                <a:ext cx="364320" cy="25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9550" y="4321302"/>
                  <a:ext cx="38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14:cNvPr>
                <p14:cNvContentPartPr/>
                <p14:nvPr/>
              </p14:nvContentPartPr>
              <p14:xfrm>
                <a:off x="2491070" y="4485822"/>
                <a:ext cx="27900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2082" y="4476822"/>
                  <a:ext cx="296617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14:cNvPr>
                <p14:cNvContentPartPr/>
                <p14:nvPr/>
              </p14:nvContentPartPr>
              <p14:xfrm>
                <a:off x="2944310" y="4377102"/>
                <a:ext cx="65520" cy="24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35310" y="4368102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14:cNvPr>
                <p14:cNvContentPartPr/>
                <p14:nvPr/>
              </p14:nvContentPartPr>
              <p14:xfrm>
                <a:off x="3103790" y="4460262"/>
                <a:ext cx="18216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4772" y="4451262"/>
                  <a:ext cx="199835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14:cNvPr>
                <p14:cNvContentPartPr/>
                <p14:nvPr/>
              </p14:nvContentPartPr>
              <p14:xfrm>
                <a:off x="3059870" y="4468902"/>
                <a:ext cx="2826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0870" y="4459902"/>
                  <a:ext cx="300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14:cNvPr>
                <p14:cNvContentPartPr/>
                <p14:nvPr/>
              </p14:nvContentPartPr>
              <p14:xfrm>
                <a:off x="3281630" y="4391142"/>
                <a:ext cx="214560" cy="24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2630" y="4382142"/>
                  <a:ext cx="232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14:cNvPr>
                <p14:cNvContentPartPr/>
                <p14:nvPr/>
              </p14:nvContentPartPr>
              <p14:xfrm>
                <a:off x="3671150" y="4487982"/>
                <a:ext cx="26892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2150" y="4478739"/>
                  <a:ext cx="286560" cy="3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14:cNvPr>
                <p14:cNvContentPartPr/>
                <p14:nvPr/>
              </p14:nvContentPartPr>
              <p14:xfrm>
                <a:off x="3723350" y="4548822"/>
                <a:ext cx="18684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4350" y="4539822"/>
                  <a:ext cx="20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14:cNvPr>
                <p14:cNvContentPartPr/>
                <p14:nvPr/>
              </p14:nvContentPartPr>
              <p14:xfrm>
                <a:off x="4199630" y="4489422"/>
                <a:ext cx="192960" cy="12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0630" y="4480422"/>
                  <a:ext cx="21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14:cNvPr>
                <p14:cNvContentPartPr/>
                <p14:nvPr/>
              </p14:nvContentPartPr>
              <p14:xfrm>
                <a:off x="4499870" y="4532622"/>
                <a:ext cx="2520" cy="5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0870" y="4523622"/>
                  <a:ext cx="20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14:cNvPr>
                <p14:cNvContentPartPr/>
                <p14:nvPr/>
              </p14:nvContentPartPr>
              <p14:xfrm>
                <a:off x="4455950" y="4441542"/>
                <a:ext cx="14040" cy="23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6950" y="4432542"/>
                  <a:ext cx="3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14:cNvPr>
                <p14:cNvContentPartPr/>
                <p14:nvPr/>
              </p14:nvContentPartPr>
              <p14:xfrm>
                <a:off x="4455950" y="4464222"/>
                <a:ext cx="270000" cy="135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46950" y="4455222"/>
                  <a:ext cx="28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14:cNvPr>
                <p14:cNvContentPartPr/>
                <p14:nvPr/>
              </p14:nvContentPartPr>
              <p14:xfrm>
                <a:off x="4830350" y="4448742"/>
                <a:ext cx="104760" cy="146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1350" y="4439742"/>
                  <a:ext cx="122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14:cNvPr>
                <p14:cNvContentPartPr/>
                <p14:nvPr/>
              </p14:nvContentPartPr>
              <p14:xfrm>
                <a:off x="5061830" y="4485822"/>
                <a:ext cx="69480" cy="101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2830" y="4476822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14:cNvPr>
                <p14:cNvContentPartPr/>
                <p14:nvPr/>
              </p14:nvContentPartPr>
              <p14:xfrm>
                <a:off x="4944470" y="4495182"/>
                <a:ext cx="251640" cy="87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5457" y="4486182"/>
                  <a:ext cx="269305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14:cNvPr>
                <p14:cNvContentPartPr/>
                <p14:nvPr/>
              </p14:nvContentPartPr>
              <p14:xfrm>
                <a:off x="5152190" y="4410222"/>
                <a:ext cx="140760" cy="189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3190" y="4401222"/>
                  <a:ext cx="15840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14:cNvPr>
              <p14:cNvContentPartPr/>
              <p14:nvPr/>
            </p14:nvContentPartPr>
            <p14:xfrm>
              <a:off x="2573870" y="4963542"/>
              <a:ext cx="41760" cy="3276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64870" y="4954542"/>
                <a:ext cx="5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14:cNvPr>
              <p14:cNvContentPartPr/>
              <p14:nvPr/>
            </p14:nvContentPartPr>
            <p14:xfrm>
              <a:off x="2458670" y="4932222"/>
              <a:ext cx="406800" cy="3661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49670" y="4923222"/>
                <a:ext cx="424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14:cNvPr>
              <p14:cNvContentPartPr/>
              <p14:nvPr/>
            </p14:nvContentPartPr>
            <p14:xfrm>
              <a:off x="3074990" y="5133102"/>
              <a:ext cx="218160" cy="111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5975" y="5124102"/>
                <a:ext cx="235829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14:cNvPr>
              <p14:cNvContentPartPr/>
              <p14:nvPr/>
            </p14:nvContentPartPr>
            <p14:xfrm>
              <a:off x="3027830" y="5200062"/>
              <a:ext cx="265320" cy="104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8830" y="5191062"/>
                <a:ext cx="2829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Group 508">
            <a:extLst>
              <a:ext uri="{FF2B5EF4-FFF2-40B4-BE49-F238E27FC236}">
                <a16:creationId xmlns:a16="http://schemas.microsoft.com/office/drawing/2014/main" id="{FCB11BB4-4973-81CA-19D5-E936D30C909F}"/>
              </a:ext>
            </a:extLst>
          </p:cNvPr>
          <p:cNvGrpSpPr/>
          <p:nvPr/>
        </p:nvGrpSpPr>
        <p:grpSpPr>
          <a:xfrm>
            <a:off x="3585110" y="4777422"/>
            <a:ext cx="2728800" cy="510120"/>
            <a:chOff x="3585110" y="4777422"/>
            <a:chExt cx="27288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14:cNvPr>
                <p14:cNvContentPartPr/>
                <p14:nvPr/>
              </p14:nvContentPartPr>
              <p14:xfrm>
                <a:off x="3585110" y="4926462"/>
                <a:ext cx="352800" cy="3027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6110" y="4917462"/>
                  <a:ext cx="37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14:cNvPr>
                <p14:cNvContentPartPr/>
                <p14:nvPr/>
              </p14:nvContentPartPr>
              <p14:xfrm>
                <a:off x="4111070" y="4937262"/>
                <a:ext cx="149760" cy="350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2070" y="4928262"/>
                  <a:ext cx="167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14:cNvPr>
                <p14:cNvContentPartPr/>
                <p14:nvPr/>
              </p14:nvContentPartPr>
              <p14:xfrm>
                <a:off x="4469990" y="4912062"/>
                <a:ext cx="194040" cy="280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0990" y="4903062"/>
                  <a:ext cx="211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14:cNvPr>
                <p14:cNvContentPartPr/>
                <p14:nvPr/>
              </p14:nvContentPartPr>
              <p14:xfrm>
                <a:off x="4800470" y="4998102"/>
                <a:ext cx="202680" cy="119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1486" y="4989102"/>
                  <a:ext cx="220289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14:cNvPr>
                <p14:cNvContentPartPr/>
                <p14:nvPr/>
              </p14:nvContentPartPr>
              <p14:xfrm>
                <a:off x="5139950" y="5116542"/>
                <a:ext cx="35640" cy="91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0950" y="5107577"/>
                  <a:ext cx="53280" cy="1090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14:cNvPr>
                <p14:cNvContentPartPr/>
                <p14:nvPr/>
              </p14:nvContentPartPr>
              <p14:xfrm>
                <a:off x="5706950" y="4960662"/>
                <a:ext cx="23400" cy="1346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C9AF7E2D-B68E-8E92-FE09-FA686C26E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697950" y="4951662"/>
                  <a:ext cx="41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14:cNvPr>
                <p14:cNvContentPartPr/>
                <p14:nvPr/>
              </p14:nvContentPartPr>
              <p14:xfrm>
                <a:off x="5762390" y="4966062"/>
                <a:ext cx="34200" cy="1317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D3D06C1-CC27-FF32-4436-CC42B5B610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753390" y="4957087"/>
                  <a:ext cx="51840" cy="1493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14:cNvPr>
                <p14:cNvContentPartPr/>
                <p14:nvPr/>
              </p14:nvContentPartPr>
              <p14:xfrm>
                <a:off x="5596430" y="4965702"/>
                <a:ext cx="309240" cy="2448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7A642539-5EA1-E068-71BC-F660E58B95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87420" y="4956702"/>
                  <a:ext cx="326901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14:cNvPr>
                <p14:cNvContentPartPr/>
                <p14:nvPr/>
              </p14:nvContentPartPr>
              <p14:xfrm>
                <a:off x="5907470" y="4811622"/>
                <a:ext cx="184680" cy="375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898452" y="4802613"/>
                  <a:ext cx="202354" cy="39277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14:cNvPr>
                <p14:cNvContentPartPr/>
                <p14:nvPr/>
              </p14:nvContentPartPr>
              <p14:xfrm>
                <a:off x="6190790" y="4777422"/>
                <a:ext cx="123120" cy="4924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81790" y="4768429"/>
                  <a:ext cx="140760" cy="51010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14:cNvPr>
              <p14:cNvContentPartPr/>
              <p14:nvPr/>
            </p14:nvContentPartPr>
            <p14:xfrm>
              <a:off x="5329310" y="4907742"/>
              <a:ext cx="311400" cy="2498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804456E1-19F2-C049-BA8D-9DEBF993B8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320310" y="4898742"/>
                <a:ext cx="329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17E569-8739-B800-E981-661FB97D3F0D}"/>
                  </a:ext>
                </a:extLst>
              </p14:cNvPr>
              <p14:cNvContentPartPr/>
              <p14:nvPr/>
            </p14:nvContentPartPr>
            <p14:xfrm>
              <a:off x="2381270" y="5611182"/>
              <a:ext cx="476640" cy="355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17E569-8739-B800-E981-661FB97D3F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372270" y="5602182"/>
                <a:ext cx="4942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CA4FE33B-6827-4D10-7093-778B107D4A70}"/>
                  </a:ext>
                </a:extLst>
              </p14:cNvPr>
              <p14:cNvContentPartPr/>
              <p14:nvPr/>
            </p14:nvContentPartPr>
            <p14:xfrm>
              <a:off x="3125030" y="5607222"/>
              <a:ext cx="181080" cy="35676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CA4FE33B-6827-4D10-7093-778B107D4A7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16030" y="5598222"/>
                <a:ext cx="198720" cy="37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9" name="Group 528">
            <a:extLst>
              <a:ext uri="{FF2B5EF4-FFF2-40B4-BE49-F238E27FC236}">
                <a16:creationId xmlns:a16="http://schemas.microsoft.com/office/drawing/2014/main" id="{CD5285E9-DF99-CDEA-4D29-316F6C693326}"/>
              </a:ext>
            </a:extLst>
          </p:cNvPr>
          <p:cNvGrpSpPr/>
          <p:nvPr/>
        </p:nvGrpSpPr>
        <p:grpSpPr>
          <a:xfrm>
            <a:off x="3546230" y="5661222"/>
            <a:ext cx="617760" cy="356760"/>
            <a:chOff x="3546230" y="5661222"/>
            <a:chExt cx="61776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370189E0-EB20-EA8D-C745-EE6C25F7C5BF}"/>
                    </a:ext>
                  </a:extLst>
                </p14:cNvPr>
                <p14:cNvContentPartPr/>
                <p14:nvPr/>
              </p14:nvContentPartPr>
              <p14:xfrm>
                <a:off x="3546230" y="5661222"/>
                <a:ext cx="239040" cy="35676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370189E0-EB20-EA8D-C745-EE6C25F7C5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37244" y="5652222"/>
                  <a:ext cx="256653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F89EE6DB-D314-01E7-DBEF-9AC1C9516B57}"/>
                    </a:ext>
                  </a:extLst>
                </p14:cNvPr>
                <p14:cNvContentPartPr/>
                <p14:nvPr/>
              </p14:nvContentPartPr>
              <p14:xfrm>
                <a:off x="3922070" y="5881182"/>
                <a:ext cx="20880" cy="950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F89EE6DB-D314-01E7-DBEF-9AC1C9516B5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913070" y="5872182"/>
                  <a:ext cx="38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9EB22ADC-026D-A0E9-0725-4272C0879E33}"/>
                    </a:ext>
                  </a:extLst>
                </p14:cNvPr>
                <p14:cNvContentPartPr/>
                <p14:nvPr/>
              </p14:nvContentPartPr>
              <p14:xfrm>
                <a:off x="4097750" y="5846622"/>
                <a:ext cx="66240" cy="1270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9EB22ADC-026D-A0E9-0725-4272C0879E3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88750" y="5837622"/>
                  <a:ext cx="838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B64D6076-229A-3692-9A34-5D3D91A417EC}"/>
              </a:ext>
            </a:extLst>
          </p:cNvPr>
          <p:cNvGrpSpPr/>
          <p:nvPr/>
        </p:nvGrpSpPr>
        <p:grpSpPr>
          <a:xfrm>
            <a:off x="4444070" y="5591022"/>
            <a:ext cx="1150560" cy="457920"/>
            <a:chOff x="4444070" y="5591022"/>
            <a:chExt cx="115056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18ECA25F-4CF8-4289-9B44-FF543722C644}"/>
                    </a:ext>
                  </a:extLst>
                </p14:cNvPr>
                <p14:cNvContentPartPr/>
                <p14:nvPr/>
              </p14:nvContentPartPr>
              <p14:xfrm>
                <a:off x="4444070" y="5685342"/>
                <a:ext cx="274680" cy="3636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18ECA25F-4CF8-4289-9B44-FF543722C64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435058" y="5676342"/>
                  <a:ext cx="292343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374D9376-0DD8-0496-51F8-B4D053390357}"/>
                    </a:ext>
                  </a:extLst>
                </p14:cNvPr>
                <p14:cNvContentPartPr/>
                <p14:nvPr/>
              </p14:nvContentPartPr>
              <p14:xfrm>
                <a:off x="4757990" y="5829702"/>
                <a:ext cx="272160" cy="15840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374D9376-0DD8-0496-51F8-B4D05339035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748990" y="5820702"/>
                  <a:ext cx="289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DE6B236B-BDBE-9B21-8465-FB605C1DCBF4}"/>
                    </a:ext>
                  </a:extLst>
                </p14:cNvPr>
                <p14:cNvContentPartPr/>
                <p14:nvPr/>
              </p14:nvContentPartPr>
              <p14:xfrm>
                <a:off x="4914950" y="5591022"/>
                <a:ext cx="295200" cy="3729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DE6B236B-BDBE-9B21-8465-FB605C1DCB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905961" y="5582022"/>
                  <a:ext cx="312819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6838BDC9-88AA-AB80-60FE-87BAD702C450}"/>
                    </a:ext>
                  </a:extLst>
                </p14:cNvPr>
                <p14:cNvContentPartPr/>
                <p14:nvPr/>
              </p14:nvContentPartPr>
              <p14:xfrm>
                <a:off x="5380070" y="5712702"/>
                <a:ext cx="212400" cy="1116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6838BDC9-88AA-AB80-60FE-87BAD702C4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71070" y="5703702"/>
                  <a:ext cx="2300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7948870E-D1A4-B259-F4F9-8A48A527CB9B}"/>
                    </a:ext>
                  </a:extLst>
                </p14:cNvPr>
                <p14:cNvContentPartPr/>
                <p14:nvPr/>
              </p14:nvContentPartPr>
              <p14:xfrm>
                <a:off x="5405270" y="5769942"/>
                <a:ext cx="189360" cy="50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7948870E-D1A4-B259-F4F9-8A48A527CB9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96270" y="5760942"/>
                  <a:ext cx="2070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F1AC053F-900C-E88E-70DD-52E206F66644}"/>
              </a:ext>
            </a:extLst>
          </p:cNvPr>
          <p:cNvGrpSpPr/>
          <p:nvPr/>
        </p:nvGrpSpPr>
        <p:grpSpPr>
          <a:xfrm>
            <a:off x="5853470" y="5480502"/>
            <a:ext cx="2217600" cy="573840"/>
            <a:chOff x="5853470" y="5480502"/>
            <a:chExt cx="2217600" cy="57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A64100A-6888-5C8F-5E3B-5F7FDD6470C4}"/>
                    </a:ext>
                  </a:extLst>
                </p14:cNvPr>
                <p14:cNvContentPartPr/>
                <p14:nvPr/>
              </p14:nvContentPartPr>
              <p14:xfrm>
                <a:off x="6038870" y="5926542"/>
                <a:ext cx="2520" cy="28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A64100A-6888-5C8F-5E3B-5F7FDD6470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0995" y="5916256"/>
                  <a:ext cx="17955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F69C5D61-6831-2AF9-7A12-FA4EC9973A7F}"/>
                    </a:ext>
                  </a:extLst>
                </p14:cNvPr>
                <p14:cNvContentPartPr/>
                <p14:nvPr/>
              </p14:nvContentPartPr>
              <p14:xfrm>
                <a:off x="6068750" y="5641062"/>
                <a:ext cx="325080" cy="4132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F69C5D61-6831-2AF9-7A12-FA4EC9973A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59760" y="5632054"/>
                  <a:ext cx="342700" cy="4309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7E17825-CAE7-3CD5-90F3-12D65DF447E5}"/>
                    </a:ext>
                  </a:extLst>
                </p14:cNvPr>
                <p14:cNvContentPartPr/>
                <p14:nvPr/>
              </p14:nvContentPartPr>
              <p14:xfrm>
                <a:off x="6515510" y="5846982"/>
                <a:ext cx="30240" cy="1195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7E17825-CAE7-3CD5-90F3-12D65DF447E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06510" y="5838009"/>
                  <a:ext cx="47880" cy="1371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5CA303CE-DBE7-CDAD-A5F1-75965C0B4291}"/>
                    </a:ext>
                  </a:extLst>
                </p14:cNvPr>
                <p14:cNvContentPartPr/>
                <p14:nvPr/>
              </p14:nvContentPartPr>
              <p14:xfrm>
                <a:off x="6642230" y="5718822"/>
                <a:ext cx="204120" cy="46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5CA303CE-DBE7-CDAD-A5F1-75965C0B429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33230" y="5709822"/>
                  <a:ext cx="22176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7F55132-4986-4BCB-CD1C-2CACFF8D0007}"/>
                    </a:ext>
                  </a:extLst>
                </p14:cNvPr>
                <p14:cNvContentPartPr/>
                <p14:nvPr/>
              </p14:nvContentPartPr>
              <p14:xfrm>
                <a:off x="7070630" y="5660142"/>
                <a:ext cx="316440" cy="370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7F55132-4986-4BCB-CD1C-2CACFF8D000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061630" y="5651142"/>
                  <a:ext cx="3340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16EB2F82-F3F3-BDAB-8086-F1CECE9EB469}"/>
                    </a:ext>
                  </a:extLst>
                </p14:cNvPr>
                <p14:cNvContentPartPr/>
                <p14:nvPr/>
              </p14:nvContentPartPr>
              <p14:xfrm>
                <a:off x="7430270" y="5850222"/>
                <a:ext cx="265320" cy="127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16EB2F82-F3F3-BDAB-8086-F1CECE9EB46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421258" y="5841222"/>
                  <a:ext cx="282984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EDB0BF56-F6BA-B179-BF90-F9F17C9B1F07}"/>
                    </a:ext>
                  </a:extLst>
                </p14:cNvPr>
                <p14:cNvContentPartPr/>
                <p14:nvPr/>
              </p14:nvContentPartPr>
              <p14:xfrm>
                <a:off x="5853470" y="5543142"/>
                <a:ext cx="114840" cy="40176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EDB0BF56-F6BA-B179-BF90-F9F17C9B1F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844470" y="5534150"/>
                  <a:ext cx="132480" cy="41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B11CA6A0-E008-8D81-31B7-783A2A8171FB}"/>
                    </a:ext>
                  </a:extLst>
                </p14:cNvPr>
                <p14:cNvContentPartPr/>
                <p14:nvPr/>
              </p14:nvContentPartPr>
              <p14:xfrm>
                <a:off x="7644470" y="5614782"/>
                <a:ext cx="134640" cy="35064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B11CA6A0-E008-8D81-31B7-783A2A8171F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635470" y="5605791"/>
                  <a:ext cx="152280" cy="3682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16ABEC70-9A3C-E0F7-AA07-5011213C341D}"/>
                    </a:ext>
                  </a:extLst>
                </p14:cNvPr>
                <p14:cNvContentPartPr/>
                <p14:nvPr/>
              </p14:nvContentPartPr>
              <p14:xfrm>
                <a:off x="7769030" y="5480502"/>
                <a:ext cx="302040" cy="1130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16ABEC70-9A3C-E0F7-AA07-5011213C341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0041" y="5471502"/>
                  <a:ext cx="319659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6DBF7041-9B97-4B9E-1374-FBF5CE8B487E}"/>
              </a:ext>
            </a:extLst>
          </p:cNvPr>
          <p:cNvGrpSpPr/>
          <p:nvPr/>
        </p:nvGrpSpPr>
        <p:grpSpPr>
          <a:xfrm>
            <a:off x="8100950" y="5675982"/>
            <a:ext cx="809640" cy="225000"/>
            <a:chOff x="8100950" y="5675982"/>
            <a:chExt cx="80964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BB9EAA7F-1D76-7C3A-F081-0C83CD6775F3}"/>
                    </a:ext>
                  </a:extLst>
                </p14:cNvPr>
                <p14:cNvContentPartPr/>
                <p14:nvPr/>
              </p14:nvContentPartPr>
              <p14:xfrm>
                <a:off x="8185910" y="5785062"/>
                <a:ext cx="724680" cy="1404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BB9EAA7F-1D76-7C3A-F081-0C83CD6775F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76910" y="5776287"/>
                  <a:ext cx="742320" cy="312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5D13C5B2-DDEC-2ABC-8DA8-9CA526F81938}"/>
                    </a:ext>
                  </a:extLst>
                </p14:cNvPr>
                <p14:cNvContentPartPr/>
                <p14:nvPr/>
              </p14:nvContentPartPr>
              <p14:xfrm>
                <a:off x="8100950" y="5675982"/>
                <a:ext cx="287640" cy="225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5D13C5B2-DDEC-2ABC-8DA8-9CA526F8193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091950" y="5666982"/>
                  <a:ext cx="30528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A9BD9592-01DD-5290-5666-E4276CDF28F4}"/>
              </a:ext>
            </a:extLst>
          </p:cNvPr>
          <p:cNvGrpSpPr/>
          <p:nvPr/>
        </p:nvGrpSpPr>
        <p:grpSpPr>
          <a:xfrm>
            <a:off x="9081950" y="5588502"/>
            <a:ext cx="802080" cy="311040"/>
            <a:chOff x="9081950" y="5588502"/>
            <a:chExt cx="80208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77604554-3FB4-6C8E-1280-690411CA39EC}"/>
                    </a:ext>
                  </a:extLst>
                </p14:cNvPr>
                <p14:cNvContentPartPr/>
                <p14:nvPr/>
              </p14:nvContentPartPr>
              <p14:xfrm>
                <a:off x="9081950" y="5615862"/>
                <a:ext cx="234360" cy="2836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77604554-3FB4-6C8E-1280-690411CA39E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72950" y="5606851"/>
                  <a:ext cx="252000" cy="3013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A4E6144B-ED67-2552-E677-BD38E0B37FE6}"/>
                    </a:ext>
                  </a:extLst>
                </p14:cNvPr>
                <p14:cNvContentPartPr/>
                <p14:nvPr/>
              </p14:nvContentPartPr>
              <p14:xfrm>
                <a:off x="9367430" y="5649342"/>
                <a:ext cx="150120" cy="22176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A4E6144B-ED67-2552-E677-BD38E0B37FE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358430" y="5640342"/>
                  <a:ext cx="167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0CD5694F-A78D-A759-A62E-EB43306B04B1}"/>
                    </a:ext>
                  </a:extLst>
                </p14:cNvPr>
                <p14:cNvContentPartPr/>
                <p14:nvPr/>
              </p14:nvContentPartPr>
              <p14:xfrm>
                <a:off x="9563630" y="5618382"/>
                <a:ext cx="318240" cy="2451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0CD5694F-A78D-A759-A62E-EB43306B04B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54630" y="5609395"/>
                  <a:ext cx="335880" cy="2627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6CE2E620-C29B-A1D8-D365-572409BBE126}"/>
                    </a:ext>
                  </a:extLst>
                </p14:cNvPr>
                <p14:cNvContentPartPr/>
                <p14:nvPr/>
              </p14:nvContentPartPr>
              <p14:xfrm>
                <a:off x="9588830" y="5698302"/>
                <a:ext cx="229680" cy="5760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6CE2E620-C29B-A1D8-D365-572409BBE12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79844" y="5689302"/>
                  <a:ext cx="247292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773A6E1E-2F48-0C96-EFB1-39B48172CE38}"/>
                    </a:ext>
                  </a:extLst>
                </p14:cNvPr>
                <p14:cNvContentPartPr/>
                <p14:nvPr/>
              </p14:nvContentPartPr>
              <p14:xfrm>
                <a:off x="9584150" y="5588502"/>
                <a:ext cx="299880" cy="266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773A6E1E-2F48-0C96-EFB1-39B48172CE3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75150" y="5579622"/>
                  <a:ext cx="317520" cy="4404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5" name="Group 564">
            <a:extLst>
              <a:ext uri="{FF2B5EF4-FFF2-40B4-BE49-F238E27FC236}">
                <a16:creationId xmlns:a16="http://schemas.microsoft.com/office/drawing/2014/main" id="{3093D9A6-1116-4CD5-2F3B-630129B2235E}"/>
              </a:ext>
            </a:extLst>
          </p:cNvPr>
          <p:cNvGrpSpPr/>
          <p:nvPr/>
        </p:nvGrpSpPr>
        <p:grpSpPr>
          <a:xfrm>
            <a:off x="6649430" y="4244262"/>
            <a:ext cx="2062080" cy="299160"/>
            <a:chOff x="6649430" y="4244262"/>
            <a:chExt cx="20620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45CC531C-2180-BC41-58B4-67FBD9800C83}"/>
                    </a:ext>
                  </a:extLst>
                </p14:cNvPr>
                <p14:cNvContentPartPr/>
                <p14:nvPr/>
              </p14:nvContentPartPr>
              <p14:xfrm>
                <a:off x="6649430" y="4265142"/>
                <a:ext cx="493560" cy="26784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45CC531C-2180-BC41-58B4-67FBD9800C8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40430" y="4256142"/>
                  <a:ext cx="511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3D1C9CE-9E6C-0C37-C27D-E9726A980C7F}"/>
                    </a:ext>
                  </a:extLst>
                </p14:cNvPr>
                <p14:cNvContentPartPr/>
                <p14:nvPr/>
              </p14:nvContentPartPr>
              <p14:xfrm>
                <a:off x="6812510" y="4377102"/>
                <a:ext cx="190800" cy="684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3D1C9CE-9E6C-0C37-C27D-E9726A980C7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03510" y="4368552"/>
                  <a:ext cx="208440" cy="235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20CA5E3F-8471-EA4A-7384-C0C81CB679D1}"/>
                    </a:ext>
                  </a:extLst>
                </p14:cNvPr>
                <p14:cNvContentPartPr/>
                <p14:nvPr/>
              </p14:nvContentPartPr>
              <p14:xfrm>
                <a:off x="7160630" y="4508502"/>
                <a:ext cx="360" cy="75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20CA5E3F-8471-EA4A-7384-C0C81CB679D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151630" y="4499502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B64EF9A1-B186-E55E-6761-A83D38DB0A2C}"/>
                    </a:ext>
                  </a:extLst>
                </p14:cNvPr>
                <p14:cNvContentPartPr/>
                <p14:nvPr/>
              </p14:nvContentPartPr>
              <p14:xfrm>
                <a:off x="7160630" y="4400862"/>
                <a:ext cx="360" cy="158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B64EF9A1-B186-E55E-6761-A83D38DB0A2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51630" y="4392062"/>
                  <a:ext cx="18000" cy="33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81543DE-EED5-8C0F-CA6C-7EE0FF50F1EF}"/>
                    </a:ext>
                  </a:extLst>
                </p14:cNvPr>
                <p14:cNvContentPartPr/>
                <p14:nvPr/>
              </p14:nvContentPartPr>
              <p14:xfrm>
                <a:off x="7335950" y="4325622"/>
                <a:ext cx="52560" cy="18072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81543DE-EED5-8C0F-CA6C-7EE0FF50F1E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326950" y="4316640"/>
                  <a:ext cx="70200" cy="1983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1CD46C14-A810-3E17-86E9-09017ECEB52A}"/>
                    </a:ext>
                  </a:extLst>
                </p14:cNvPr>
                <p14:cNvContentPartPr/>
                <p14:nvPr/>
              </p14:nvContentPartPr>
              <p14:xfrm>
                <a:off x="7382030" y="4355862"/>
                <a:ext cx="94680" cy="18756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1CD46C14-A810-3E17-86E9-09017ECEB52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373030" y="4346845"/>
                  <a:ext cx="112320" cy="205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83C96867-1FE7-1066-6DBD-A4E3F6F85B98}"/>
                    </a:ext>
                  </a:extLst>
                </p14:cNvPr>
                <p14:cNvContentPartPr/>
                <p14:nvPr/>
              </p14:nvContentPartPr>
              <p14:xfrm>
                <a:off x="7338830" y="4349382"/>
                <a:ext cx="312120" cy="19404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83C96867-1FE7-1066-6DBD-A4E3F6F85B9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29830" y="4340399"/>
                  <a:ext cx="329760" cy="2116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F55326DD-C047-FF83-0FF5-B4A8912C8D22}"/>
                    </a:ext>
                  </a:extLst>
                </p14:cNvPr>
                <p14:cNvContentPartPr/>
                <p14:nvPr/>
              </p14:nvContentPartPr>
              <p14:xfrm>
                <a:off x="7538630" y="4297902"/>
                <a:ext cx="207720" cy="8676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F55326DD-C047-FF83-0FF5-B4A8912C8D2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29630" y="4288902"/>
                  <a:ext cx="225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A544F713-3D9F-6361-7AA3-2FF7CAE305EE}"/>
                    </a:ext>
                  </a:extLst>
                </p14:cNvPr>
                <p14:cNvContentPartPr/>
                <p14:nvPr/>
              </p14:nvContentPartPr>
              <p14:xfrm>
                <a:off x="7840310" y="4367382"/>
                <a:ext cx="430920" cy="9936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A544F713-3D9F-6361-7AA3-2FF7CAE305E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831302" y="4358414"/>
                  <a:ext cx="448575" cy="1169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F9AD2E62-14C4-6B24-91EF-424C72386632}"/>
                    </a:ext>
                  </a:extLst>
                </p14:cNvPr>
                <p14:cNvContentPartPr/>
                <p14:nvPr/>
              </p14:nvContentPartPr>
              <p14:xfrm>
                <a:off x="8321990" y="4315902"/>
                <a:ext cx="18720" cy="187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F9AD2E62-14C4-6B24-91EF-424C7238663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12990" y="4306902"/>
                  <a:ext cx="3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9348AA26-2DF5-A897-549C-42BB6A777741}"/>
                    </a:ext>
                  </a:extLst>
                </p14:cNvPr>
                <p14:cNvContentPartPr/>
                <p14:nvPr/>
              </p14:nvContentPartPr>
              <p14:xfrm>
                <a:off x="8381750" y="4340022"/>
                <a:ext cx="30240" cy="1828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9348AA26-2DF5-A897-549C-42BB6A77774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372856" y="4331022"/>
                  <a:ext cx="47672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68F652DB-800B-968F-12E5-FA9103122FB4}"/>
                    </a:ext>
                  </a:extLst>
                </p14:cNvPr>
                <p14:cNvContentPartPr/>
                <p14:nvPr/>
              </p14:nvContentPartPr>
              <p14:xfrm>
                <a:off x="8320910" y="4281342"/>
                <a:ext cx="311040" cy="2206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68F652DB-800B-968F-12E5-FA9103122FB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311910" y="4272357"/>
                  <a:ext cx="328680" cy="2382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311985D3-4161-BB1F-81BD-3941BC835C5A}"/>
                    </a:ext>
                  </a:extLst>
                </p14:cNvPr>
                <p14:cNvContentPartPr/>
                <p14:nvPr/>
              </p14:nvContentPartPr>
              <p14:xfrm>
                <a:off x="8449070" y="4244262"/>
                <a:ext cx="262440" cy="5544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311985D3-4161-BB1F-81BD-3941BC835C5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40082" y="4235203"/>
                  <a:ext cx="280056" cy="7319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36CAEEBE-65E8-38DA-AF3D-5E61C661402D}"/>
              </a:ext>
            </a:extLst>
          </p:cNvPr>
          <p:cNvGrpSpPr/>
          <p:nvPr/>
        </p:nvGrpSpPr>
        <p:grpSpPr>
          <a:xfrm>
            <a:off x="373910" y="6243342"/>
            <a:ext cx="2399040" cy="480240"/>
            <a:chOff x="373910" y="6243342"/>
            <a:chExt cx="23990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9252C4AE-309B-FB03-C9EB-3208E7BE3B59}"/>
                    </a:ext>
                  </a:extLst>
                </p14:cNvPr>
                <p14:cNvContentPartPr/>
                <p14:nvPr/>
              </p14:nvContentPartPr>
              <p14:xfrm>
                <a:off x="385430" y="6301662"/>
                <a:ext cx="5040" cy="3427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9252C4AE-309B-FB03-C9EB-3208E7BE3B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76430" y="6293022"/>
                  <a:ext cx="22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C1288BB-3E2E-29B5-275F-66118CA3CA01}"/>
                    </a:ext>
                  </a:extLst>
                </p14:cNvPr>
                <p14:cNvContentPartPr/>
                <p14:nvPr/>
              </p14:nvContentPartPr>
              <p14:xfrm>
                <a:off x="373910" y="6449982"/>
                <a:ext cx="221400" cy="7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C1288BB-3E2E-29B5-275F-66118CA3CA0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64910" y="6440982"/>
                  <a:ext cx="23904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06089B2-D85C-FFEC-68D6-5BEF6128B984}"/>
                    </a:ext>
                  </a:extLst>
                </p14:cNvPr>
                <p14:cNvContentPartPr/>
                <p14:nvPr/>
              </p14:nvContentPartPr>
              <p14:xfrm>
                <a:off x="503150" y="6306342"/>
                <a:ext cx="64440" cy="2822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06089B2-D85C-FFEC-68D6-5BEF6128B98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4150" y="6297342"/>
                  <a:ext cx="820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3F4329D-217F-DE63-E992-90FC05F70634}"/>
                    </a:ext>
                  </a:extLst>
                </p14:cNvPr>
                <p14:cNvContentPartPr/>
                <p14:nvPr/>
              </p14:nvContentPartPr>
              <p14:xfrm>
                <a:off x="731030" y="6405702"/>
                <a:ext cx="184680" cy="317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3F4329D-217F-DE63-E992-90FC05F7063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22030" y="6397062"/>
                  <a:ext cx="202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95E623F-816C-98F8-6BDF-2514BA8D9235}"/>
                    </a:ext>
                  </a:extLst>
                </p14:cNvPr>
                <p14:cNvContentPartPr/>
                <p14:nvPr/>
              </p14:nvContentPartPr>
              <p14:xfrm>
                <a:off x="1016510" y="6390222"/>
                <a:ext cx="208800" cy="291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95E623F-816C-98F8-6BDF-2514BA8D923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7870" y="6381582"/>
                  <a:ext cx="226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E4F2E72-9D8B-6C55-FF52-ADE0A3ADC559}"/>
                    </a:ext>
                  </a:extLst>
                </p14:cNvPr>
                <p14:cNvContentPartPr/>
                <p14:nvPr/>
              </p14:nvContentPartPr>
              <p14:xfrm>
                <a:off x="1341590" y="6439182"/>
                <a:ext cx="109440" cy="65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E4F2E72-9D8B-6C55-FF52-ADE0A3ADC55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332590" y="6430542"/>
                  <a:ext cx="12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38202870-34DA-DB23-6D06-F17677EB5933}"/>
                    </a:ext>
                  </a:extLst>
                </p14:cNvPr>
                <p14:cNvContentPartPr/>
                <p14:nvPr/>
              </p14:nvContentPartPr>
              <p14:xfrm>
                <a:off x="1624910" y="6243342"/>
                <a:ext cx="24480" cy="273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38202870-34DA-DB23-6D06-F17677EB5933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615910" y="6234342"/>
                  <a:ext cx="42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33E8991-0AD3-9327-CD5B-A37638B07085}"/>
                    </a:ext>
                  </a:extLst>
                </p14:cNvPr>
                <p14:cNvContentPartPr/>
                <p14:nvPr/>
              </p14:nvContentPartPr>
              <p14:xfrm>
                <a:off x="1495670" y="6403542"/>
                <a:ext cx="237600" cy="7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33E8991-0AD3-9327-CD5B-A37638B0708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487030" y="6394542"/>
                  <a:ext cx="255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25D11F39-1F57-254F-4B24-5E10FBC40DB8}"/>
                    </a:ext>
                  </a:extLst>
                </p14:cNvPr>
                <p14:cNvContentPartPr/>
                <p14:nvPr/>
              </p14:nvContentPartPr>
              <p14:xfrm>
                <a:off x="1765310" y="6251622"/>
                <a:ext cx="193680" cy="2872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25D11F39-1F57-254F-4B24-5E10FBC40DB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56310" y="6242982"/>
                  <a:ext cx="211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3E1D895-03C5-8DDD-4DA8-C6E1FABEA3F7}"/>
                    </a:ext>
                  </a:extLst>
                </p14:cNvPr>
                <p14:cNvContentPartPr/>
                <p14:nvPr/>
              </p14:nvContentPartPr>
              <p14:xfrm>
                <a:off x="2040350" y="6438102"/>
                <a:ext cx="213480" cy="1378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3E1D895-03C5-8DDD-4DA8-C6E1FABEA3F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031710" y="6429102"/>
                  <a:ext cx="231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437E1825-40C7-0B05-FC39-777C051C8254}"/>
                    </a:ext>
                  </a:extLst>
                </p14:cNvPr>
                <p14:cNvContentPartPr/>
                <p14:nvPr/>
              </p14:nvContentPartPr>
              <p14:xfrm>
                <a:off x="2297030" y="6427302"/>
                <a:ext cx="132120" cy="129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437E1825-40C7-0B05-FC39-777C051C825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88030" y="6418302"/>
                  <a:ext cx="149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86B7E86-46BD-9ED3-177C-A0F4F7A83737}"/>
                    </a:ext>
                  </a:extLst>
                </p14:cNvPr>
                <p14:cNvContentPartPr/>
                <p14:nvPr/>
              </p14:nvContentPartPr>
              <p14:xfrm>
                <a:off x="2560190" y="6445302"/>
                <a:ext cx="2520" cy="127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86B7E86-46BD-9ED3-177C-A0F4F7A8373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551190" y="6436302"/>
                  <a:ext cx="201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9ED962F-A728-8BC1-8882-FB1269229039}"/>
                    </a:ext>
                  </a:extLst>
                </p14:cNvPr>
                <p14:cNvContentPartPr/>
                <p14:nvPr/>
              </p14:nvContentPartPr>
              <p14:xfrm>
                <a:off x="2598350" y="6399582"/>
                <a:ext cx="174600" cy="126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9ED962F-A728-8BC1-8882-FB126922903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89350" y="6390942"/>
                  <a:ext cx="192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BA74B49-BB16-1112-DBE1-AF423F216621}"/>
                    </a:ext>
                  </a:extLst>
                </p14:cNvPr>
                <p14:cNvContentPartPr/>
                <p14:nvPr/>
              </p14:nvContentPartPr>
              <p14:xfrm>
                <a:off x="2518790" y="6334062"/>
                <a:ext cx="5040" cy="75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BA74B49-BB16-1112-DBE1-AF423F21662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509790" y="6325422"/>
                  <a:ext cx="2268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8E48B706-847B-5A59-5130-8F92C51A6988}"/>
              </a:ext>
            </a:extLst>
          </p:cNvPr>
          <p:cNvGrpSpPr/>
          <p:nvPr/>
        </p:nvGrpSpPr>
        <p:grpSpPr>
          <a:xfrm>
            <a:off x="2967710" y="6277902"/>
            <a:ext cx="1956960" cy="396000"/>
            <a:chOff x="2967710" y="6277902"/>
            <a:chExt cx="195696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69DD4BE-B8EF-F61E-B2C6-3790EBA14B7C}"/>
                    </a:ext>
                  </a:extLst>
                </p14:cNvPr>
                <p14:cNvContentPartPr/>
                <p14:nvPr/>
              </p14:nvContentPartPr>
              <p14:xfrm>
                <a:off x="2967710" y="6317502"/>
                <a:ext cx="131760" cy="356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69DD4BE-B8EF-F61E-B2C6-3790EBA14B7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959070" y="6308502"/>
                  <a:ext cx="149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2260191E-0DFC-0F01-9C38-CF01EF07C8AE}"/>
                    </a:ext>
                  </a:extLst>
                </p14:cNvPr>
                <p14:cNvContentPartPr/>
                <p14:nvPr/>
              </p14:nvContentPartPr>
              <p14:xfrm>
                <a:off x="3267230" y="6360342"/>
                <a:ext cx="42120" cy="2764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2260191E-0DFC-0F01-9C38-CF01EF07C8A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258590" y="6351702"/>
                  <a:ext cx="597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F45B6B4-E621-977A-C351-66799F899C7F}"/>
                    </a:ext>
                  </a:extLst>
                </p14:cNvPr>
                <p14:cNvContentPartPr/>
                <p14:nvPr/>
              </p14:nvContentPartPr>
              <p14:xfrm>
                <a:off x="3281270" y="6323262"/>
                <a:ext cx="302040" cy="136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F45B6B4-E621-977A-C351-66799F899C7F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272270" y="6314622"/>
                  <a:ext cx="319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589B03A-8F4C-FA3C-CA93-D7400BD01CC3}"/>
                    </a:ext>
                  </a:extLst>
                </p14:cNvPr>
                <p14:cNvContentPartPr/>
                <p14:nvPr/>
              </p14:nvContentPartPr>
              <p14:xfrm>
                <a:off x="3269750" y="6458262"/>
                <a:ext cx="255960" cy="302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589B03A-8F4C-FA3C-CA93-D7400BD01C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260750" y="6449622"/>
                  <a:ext cx="273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0ED1B21-21AF-DB0A-8C88-10FC9F10FB6D}"/>
                    </a:ext>
                  </a:extLst>
                </p14:cNvPr>
                <p14:cNvContentPartPr/>
                <p14:nvPr/>
              </p14:nvContentPartPr>
              <p14:xfrm>
                <a:off x="3555230" y="6492822"/>
                <a:ext cx="143280" cy="1548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0ED1B21-21AF-DB0A-8C88-10FC9F10FB6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546590" y="6484182"/>
                  <a:ext cx="160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F91D6CA-CA38-5857-311D-4B9D0B6862EE}"/>
                    </a:ext>
                  </a:extLst>
                </p14:cNvPr>
                <p14:cNvContentPartPr/>
                <p14:nvPr/>
              </p14:nvContentPartPr>
              <p14:xfrm>
                <a:off x="3748910" y="6503622"/>
                <a:ext cx="143640" cy="1364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F91D6CA-CA38-5857-311D-4B9D0B6862E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739910" y="6494982"/>
                  <a:ext cx="161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DC56D9E3-2F6D-8997-9160-A43AE0ED0C5C}"/>
                    </a:ext>
                  </a:extLst>
                </p14:cNvPr>
                <p14:cNvContentPartPr/>
                <p14:nvPr/>
              </p14:nvContentPartPr>
              <p14:xfrm>
                <a:off x="3963470" y="6482382"/>
                <a:ext cx="197640" cy="12564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DC56D9E3-2F6D-8997-9160-A43AE0ED0C5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954830" y="6473382"/>
                  <a:ext cx="215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A4F79C29-2826-2C36-72AB-E97EDF9A2473}"/>
                    </a:ext>
                  </a:extLst>
                </p14:cNvPr>
                <p14:cNvContentPartPr/>
                <p14:nvPr/>
              </p14:nvContentPartPr>
              <p14:xfrm>
                <a:off x="4177310" y="6277902"/>
                <a:ext cx="96840" cy="3027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A4F79C29-2826-2C36-72AB-E97EDF9A2473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68670" y="6269262"/>
                  <a:ext cx="1144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CE746B9-D8C5-1022-AD5E-B5A1619FFEDC}"/>
                    </a:ext>
                  </a:extLst>
                </p14:cNvPr>
                <p14:cNvContentPartPr/>
                <p14:nvPr/>
              </p14:nvContentPartPr>
              <p14:xfrm>
                <a:off x="4133750" y="6466542"/>
                <a:ext cx="230760" cy="26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FCE746B9-D8C5-1022-AD5E-B5A1619FFED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24750" y="6457902"/>
                  <a:ext cx="248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D4B869E-82FE-BE5A-94FC-FD7ED174DB17}"/>
                    </a:ext>
                  </a:extLst>
                </p14:cNvPr>
                <p14:cNvContentPartPr/>
                <p14:nvPr/>
              </p14:nvContentPartPr>
              <p14:xfrm>
                <a:off x="4430750" y="6496422"/>
                <a:ext cx="44280" cy="76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D4B869E-82FE-BE5A-94FC-FD7ED174DB1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422110" y="6487782"/>
                  <a:ext cx="61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0EABA38-70A1-FC4C-7D9E-21C1528FE7E1}"/>
                    </a:ext>
                  </a:extLst>
                </p14:cNvPr>
                <p14:cNvContentPartPr/>
                <p14:nvPr/>
              </p14:nvContentPartPr>
              <p14:xfrm>
                <a:off x="4545950" y="6535302"/>
                <a:ext cx="122400" cy="464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0EABA38-70A1-FC4C-7D9E-21C1528FE7E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536950" y="6526662"/>
                  <a:ext cx="140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3E2520C4-4FA8-09DB-7953-BBCCCC23865D}"/>
                    </a:ext>
                  </a:extLst>
                </p14:cNvPr>
                <p14:cNvContentPartPr/>
                <p14:nvPr/>
              </p14:nvContentPartPr>
              <p14:xfrm>
                <a:off x="4661150" y="6522702"/>
                <a:ext cx="263520" cy="770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3E2520C4-4FA8-09DB-7953-BBCCCC23865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652150" y="6514062"/>
                  <a:ext cx="281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6C7F529-816C-3561-DC72-96DA7567E222}"/>
                    </a:ext>
                  </a:extLst>
                </p14:cNvPr>
                <p14:cNvContentPartPr/>
                <p14:nvPr/>
              </p14:nvContentPartPr>
              <p14:xfrm>
                <a:off x="4559630" y="6431982"/>
                <a:ext cx="360" cy="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6C7F529-816C-3561-DC72-96DA7567E2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550990" y="642334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D0613F4-B2AC-8C4C-0D72-82BE75607FA0}"/>
              </a:ext>
            </a:extLst>
          </p:cNvPr>
          <p:cNvGrpSpPr/>
          <p:nvPr/>
        </p:nvGrpSpPr>
        <p:grpSpPr>
          <a:xfrm>
            <a:off x="5254430" y="6311382"/>
            <a:ext cx="876600" cy="333720"/>
            <a:chOff x="5254430" y="6311382"/>
            <a:chExt cx="8766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0818E9C-CCC4-2F83-0813-6E8A08F6D6A8}"/>
                    </a:ext>
                  </a:extLst>
                </p14:cNvPr>
                <p14:cNvContentPartPr/>
                <p14:nvPr/>
              </p14:nvContentPartPr>
              <p14:xfrm>
                <a:off x="5254430" y="6522702"/>
                <a:ext cx="169560" cy="122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0818E9C-CCC4-2F83-0813-6E8A08F6D6A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45430" y="6514062"/>
                  <a:ext cx="187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4DAA9524-4A02-5616-38C4-73BA706FC141}"/>
                    </a:ext>
                  </a:extLst>
                </p14:cNvPr>
                <p14:cNvContentPartPr/>
                <p14:nvPr/>
              </p14:nvContentPartPr>
              <p14:xfrm>
                <a:off x="5444510" y="6311382"/>
                <a:ext cx="78840" cy="3211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4DAA9524-4A02-5616-38C4-73BA706FC14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435510" y="6302382"/>
                  <a:ext cx="96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5CF7C54-FCD8-F9E3-5A7E-1DC105A186A3}"/>
                    </a:ext>
                  </a:extLst>
                </p14:cNvPr>
                <p14:cNvContentPartPr/>
                <p14:nvPr/>
              </p14:nvContentPartPr>
              <p14:xfrm>
                <a:off x="5628110" y="6484542"/>
                <a:ext cx="176040" cy="97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5CF7C54-FCD8-F9E3-5A7E-1DC105A186A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19110" y="6475902"/>
                  <a:ext cx="1936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3FE2B77-941E-366E-EBBE-73C212019FB7}"/>
                    </a:ext>
                  </a:extLst>
                </p14:cNvPr>
                <p14:cNvContentPartPr/>
                <p14:nvPr/>
              </p14:nvContentPartPr>
              <p14:xfrm>
                <a:off x="5741510" y="6482382"/>
                <a:ext cx="214920" cy="1026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3FE2B77-941E-366E-EBBE-73C212019FB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732870" y="6473382"/>
                  <a:ext cx="232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BBB2117-4347-CAE9-95FF-4B79BB35E1A2}"/>
                    </a:ext>
                  </a:extLst>
                </p14:cNvPr>
                <p14:cNvContentPartPr/>
                <p14:nvPr/>
              </p14:nvContentPartPr>
              <p14:xfrm>
                <a:off x="6047150" y="6516942"/>
                <a:ext cx="83880" cy="82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BBB2117-4347-CAE9-95FF-4B79BB35E1A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38150" y="6507942"/>
                  <a:ext cx="10152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187929F0-12B2-39ED-6BE6-7A1CE8C379B0}"/>
                  </a:ext>
                </a:extLst>
              </p14:cNvPr>
              <p14:cNvContentPartPr/>
              <p14:nvPr/>
            </p14:nvContentPartPr>
            <p14:xfrm>
              <a:off x="6646910" y="6370062"/>
              <a:ext cx="173160" cy="31788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187929F0-12B2-39ED-6BE6-7A1CE8C379B0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638270" y="6361422"/>
                <a:ext cx="1908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BF29FD95-EAEA-9B3E-0350-71785750D199}"/>
                  </a:ext>
                </a:extLst>
              </p14:cNvPr>
              <p14:cNvContentPartPr/>
              <p14:nvPr/>
            </p14:nvContentPartPr>
            <p14:xfrm>
              <a:off x="6683990" y="6354222"/>
              <a:ext cx="451800" cy="277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BF29FD95-EAEA-9B3E-0350-71785750D199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674990" y="6345582"/>
                <a:ext cx="469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24D4FCBA-7A19-2B67-01E2-2C7ABC8011EC}"/>
                  </a:ext>
                </a:extLst>
              </p14:cNvPr>
              <p14:cNvContentPartPr/>
              <p14:nvPr/>
            </p14:nvContentPartPr>
            <p14:xfrm>
              <a:off x="6658430" y="6503622"/>
              <a:ext cx="428760" cy="396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24D4FCBA-7A19-2B67-01E2-2C7ABC8011E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649790" y="6494982"/>
                <a:ext cx="4464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39FC4DEE-977D-EA8D-8AFB-FDFD8BC8ABE7}"/>
                  </a:ext>
                </a:extLst>
              </p14:cNvPr>
              <p14:cNvContentPartPr/>
              <p14:nvPr/>
            </p14:nvContentPartPr>
            <p14:xfrm>
              <a:off x="7308230" y="6529902"/>
              <a:ext cx="274680" cy="8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39FC4DEE-977D-EA8D-8AFB-FDFD8BC8ABE7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299230" y="6521262"/>
                <a:ext cx="292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7E1BE3F-6F1D-EC43-2A05-2F1680719764}"/>
                  </a:ext>
                </a:extLst>
              </p14:cNvPr>
              <p14:cNvContentPartPr/>
              <p14:nvPr/>
            </p14:nvContentPartPr>
            <p14:xfrm>
              <a:off x="7328750" y="6615942"/>
              <a:ext cx="237600" cy="504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7E1BE3F-6F1D-EC43-2A05-2F168071976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320110" y="6607302"/>
                <a:ext cx="255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E1C3844-8AC5-C3D7-9F41-AEE90BAE0BCD}"/>
                  </a:ext>
                </a:extLst>
              </p14:cNvPr>
              <p14:cNvContentPartPr/>
              <p14:nvPr/>
            </p14:nvContentPartPr>
            <p14:xfrm>
              <a:off x="9540230" y="6428022"/>
              <a:ext cx="130680" cy="17316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E1C3844-8AC5-C3D7-9F41-AEE90BAE0BC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9531590" y="6419382"/>
                <a:ext cx="1483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2D0C51B2-6642-5B98-97A2-4FB7C9F3FBC0}"/>
                  </a:ext>
                </a:extLst>
              </p14:cNvPr>
              <p14:cNvContentPartPr/>
              <p14:nvPr/>
            </p14:nvContentPartPr>
            <p14:xfrm>
              <a:off x="9443750" y="6444942"/>
              <a:ext cx="357840" cy="14148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2D0C51B2-6642-5B98-97A2-4FB7C9F3FBC0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9435110" y="6436302"/>
                <a:ext cx="3754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48C879BB-F78F-31E0-BD99-02CFB9F1398D}"/>
                  </a:ext>
                </a:extLst>
              </p14:cNvPr>
              <p14:cNvContentPartPr/>
              <p14:nvPr/>
            </p14:nvContentPartPr>
            <p14:xfrm>
              <a:off x="9865310" y="6497862"/>
              <a:ext cx="263160" cy="1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48C879BB-F78F-31E0-BD99-02CFB9F1398D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856670" y="6488862"/>
                <a:ext cx="28080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FE6F3FF1-D933-DA18-7D98-04BFB1A23408}"/>
                  </a:ext>
                </a:extLst>
              </p14:cNvPr>
              <p14:cNvContentPartPr/>
              <p14:nvPr/>
            </p14:nvContentPartPr>
            <p14:xfrm>
              <a:off x="9917870" y="6440982"/>
              <a:ext cx="63000" cy="13248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FE6F3FF1-D933-DA18-7D98-04BFB1A2340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909230" y="6431982"/>
                <a:ext cx="80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57CADB42-680C-8E1C-52B1-4005E4FBAB5B}"/>
                  </a:ext>
                </a:extLst>
              </p14:cNvPr>
              <p14:cNvContentPartPr/>
              <p14:nvPr/>
            </p14:nvContentPartPr>
            <p14:xfrm>
              <a:off x="10183190" y="6337302"/>
              <a:ext cx="219600" cy="22788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57CADB42-680C-8E1C-52B1-4005E4FBAB5B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174550" y="6328662"/>
                <a:ext cx="237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75C7BE9-1E2E-B136-118B-64563285D519}"/>
                  </a:ext>
                </a:extLst>
              </p14:cNvPr>
              <p14:cNvContentPartPr/>
              <p14:nvPr/>
            </p14:nvContentPartPr>
            <p14:xfrm>
              <a:off x="10171670" y="6447462"/>
              <a:ext cx="219240" cy="684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75C7BE9-1E2E-B136-118B-64563285D519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10163030" y="6438822"/>
                <a:ext cx="236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C1E9B3CC-41EF-030B-39CF-9BB32DC0F78D}"/>
                  </a:ext>
                </a:extLst>
              </p14:cNvPr>
              <p14:cNvContentPartPr/>
              <p14:nvPr/>
            </p14:nvContentPartPr>
            <p14:xfrm>
              <a:off x="10733990" y="6392382"/>
              <a:ext cx="96480" cy="1278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C1E9B3CC-41EF-030B-39CF-9BB32DC0F78D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724990" y="6383382"/>
                <a:ext cx="1141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9955209-E218-DF7A-2312-134BAFC4EDDF}"/>
                  </a:ext>
                </a:extLst>
              </p14:cNvPr>
              <p14:cNvContentPartPr/>
              <p14:nvPr/>
            </p14:nvContentPartPr>
            <p14:xfrm>
              <a:off x="10673870" y="6403542"/>
              <a:ext cx="218880" cy="11736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9955209-E218-DF7A-2312-134BAFC4EDDF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0665230" y="6394542"/>
                <a:ext cx="236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B627F0D6-0089-27AE-76A0-3DFA85AE099F}"/>
                  </a:ext>
                </a:extLst>
              </p14:cNvPr>
              <p14:cNvContentPartPr/>
              <p14:nvPr/>
            </p14:nvContentPartPr>
            <p14:xfrm>
              <a:off x="10830470" y="6293382"/>
              <a:ext cx="159480" cy="9612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B627F0D6-0089-27AE-76A0-3DFA85AE099F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821830" y="6284742"/>
                <a:ext cx="17712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D607767C-8B61-F28E-9BCC-7E8C069B2EFC}"/>
                  </a:ext>
                </a:extLst>
              </p14:cNvPr>
              <p14:cNvContentPartPr/>
              <p14:nvPr/>
            </p14:nvContentPartPr>
            <p14:xfrm>
              <a:off x="7799990" y="6349542"/>
              <a:ext cx="194040" cy="43452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D607767C-8B61-F28E-9BCC-7E8C069B2EFC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790990" y="6340902"/>
                <a:ext cx="211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D2FF74BF-9F8B-AB55-8F81-D91846150008}"/>
                  </a:ext>
                </a:extLst>
              </p14:cNvPr>
              <p14:cNvContentPartPr/>
              <p14:nvPr/>
            </p14:nvContentPartPr>
            <p14:xfrm>
              <a:off x="8184830" y="6405342"/>
              <a:ext cx="250560" cy="23976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D2FF74BF-9F8B-AB55-8F81-D91846150008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176190" y="6396702"/>
                <a:ext cx="2682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7FA7017D-1B25-319B-95D0-20556F442F24}"/>
                  </a:ext>
                </a:extLst>
              </p14:cNvPr>
              <p14:cNvContentPartPr/>
              <p14:nvPr/>
            </p14:nvContentPartPr>
            <p14:xfrm>
              <a:off x="8172230" y="6546822"/>
              <a:ext cx="230760" cy="504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7FA7017D-1B25-319B-95D0-20556F442F24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163230" y="6537822"/>
                <a:ext cx="2484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CFFBCCEB-8D8F-F8AA-FCD8-E11CBC302CBA}"/>
                  </a:ext>
                </a:extLst>
              </p14:cNvPr>
              <p14:cNvContentPartPr/>
              <p14:nvPr/>
            </p14:nvContentPartPr>
            <p14:xfrm>
              <a:off x="8701790" y="6512262"/>
              <a:ext cx="265320" cy="576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CFFBCCEB-8D8F-F8AA-FCD8-E11CBC302CBA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693150" y="6503262"/>
                <a:ext cx="2829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836A554F-FD32-FE0B-43A3-359C64E8491F}"/>
                  </a:ext>
                </a:extLst>
              </p14:cNvPr>
              <p14:cNvContentPartPr/>
              <p14:nvPr/>
            </p14:nvContentPartPr>
            <p14:xfrm>
              <a:off x="8829230" y="6448542"/>
              <a:ext cx="20520" cy="1573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836A554F-FD32-FE0B-43A3-359C64E8491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820230" y="6439542"/>
                <a:ext cx="381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36A5687-76C9-ABB8-B589-25F0AE9D4906}"/>
                  </a:ext>
                </a:extLst>
              </p14:cNvPr>
              <p14:cNvContentPartPr/>
              <p14:nvPr/>
            </p14:nvContentPartPr>
            <p14:xfrm>
              <a:off x="9025790" y="6365022"/>
              <a:ext cx="181800" cy="21312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36A5687-76C9-ABB8-B589-25F0AE9D4906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017150" y="6356382"/>
                <a:ext cx="199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F515E696-0C2B-BF1F-F7B6-13F56ABBFBA8}"/>
                  </a:ext>
                </a:extLst>
              </p14:cNvPr>
              <p14:cNvContentPartPr/>
              <p14:nvPr/>
            </p14:nvContentPartPr>
            <p14:xfrm>
              <a:off x="9008510" y="6490662"/>
              <a:ext cx="207360" cy="3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F515E696-0C2B-BF1F-F7B6-13F56ABBFBA8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999510" y="6481662"/>
                <a:ext cx="225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4777E5E0-B9B7-A02C-3CC6-EFAE69460DDF}"/>
                  </a:ext>
                </a:extLst>
              </p14:cNvPr>
              <p14:cNvContentPartPr/>
              <p14:nvPr/>
            </p14:nvContentPartPr>
            <p14:xfrm>
              <a:off x="8528990" y="6623142"/>
              <a:ext cx="136800" cy="11988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4777E5E0-B9B7-A02C-3CC6-EFAE69460DDF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8520350" y="6614502"/>
                <a:ext cx="154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9ED9E0D6-E67D-C624-16EB-22F94B437F5F}"/>
                  </a:ext>
                </a:extLst>
              </p14:cNvPr>
              <p14:cNvContentPartPr/>
              <p14:nvPr/>
            </p14:nvContentPartPr>
            <p14:xfrm>
              <a:off x="9216230" y="6622782"/>
              <a:ext cx="34560" cy="7128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9ED9E0D6-E67D-C624-16EB-22F94B437F5F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207230" y="6614142"/>
                <a:ext cx="52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BA0B7D99-F303-DC11-8462-BD0297FD4A87}"/>
                  </a:ext>
                </a:extLst>
              </p14:cNvPr>
              <p14:cNvContentPartPr/>
              <p14:nvPr/>
            </p14:nvContentPartPr>
            <p14:xfrm>
              <a:off x="10431590" y="6575262"/>
              <a:ext cx="114120" cy="9864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BA0B7D99-F303-DC11-8462-BD0297FD4A87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10422950" y="6566262"/>
                <a:ext cx="13176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9E059923-35DC-97DE-7870-B7E8AAA459D6}"/>
              </a:ext>
            </a:extLst>
          </p:cNvPr>
          <p:cNvGrpSpPr/>
          <p:nvPr/>
        </p:nvGrpSpPr>
        <p:grpSpPr>
          <a:xfrm>
            <a:off x="11088950" y="6213102"/>
            <a:ext cx="1083960" cy="469080"/>
            <a:chOff x="11088950" y="6213102"/>
            <a:chExt cx="1083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C492DD76-B5C4-F97C-5F85-103E9875B403}"/>
                    </a:ext>
                  </a:extLst>
                </p14:cNvPr>
                <p14:cNvContentPartPr/>
                <p14:nvPr/>
              </p14:nvContentPartPr>
              <p14:xfrm>
                <a:off x="11088950" y="6419022"/>
                <a:ext cx="218880" cy="370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C492DD76-B5C4-F97C-5F85-103E9875B40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080310" y="6410022"/>
                  <a:ext cx="236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0E5177C3-1DE6-19A4-4820-D4559BB8E4AC}"/>
                    </a:ext>
                  </a:extLst>
                </p14:cNvPr>
                <p14:cNvContentPartPr/>
                <p14:nvPr/>
              </p14:nvContentPartPr>
              <p14:xfrm>
                <a:off x="11169230" y="6360342"/>
                <a:ext cx="76320" cy="169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0E5177C3-1DE6-19A4-4820-D4559BB8E4A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160590" y="6351702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15DB8EA-20B3-4420-4A0F-6E67FB21B184}"/>
                    </a:ext>
                  </a:extLst>
                </p14:cNvPr>
                <p14:cNvContentPartPr/>
                <p14:nvPr/>
              </p14:nvContentPartPr>
              <p14:xfrm>
                <a:off x="11352830" y="6336222"/>
                <a:ext cx="163080" cy="213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15DB8EA-20B3-4420-4A0F-6E67FB21B18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344190" y="6327222"/>
                  <a:ext cx="180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B64D9BA-5692-5D82-E54A-A8A4EC23EAB9}"/>
                    </a:ext>
                  </a:extLst>
                </p14:cNvPr>
                <p14:cNvContentPartPr/>
                <p14:nvPr/>
              </p14:nvContentPartPr>
              <p14:xfrm>
                <a:off x="11286950" y="6469062"/>
                <a:ext cx="251640" cy="3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B64D9BA-5692-5D82-E54A-A8A4EC23EAB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277950" y="6460422"/>
                  <a:ext cx="26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E746F4F-ABD4-394F-C7E3-3DFA2E670E9B}"/>
                    </a:ext>
                  </a:extLst>
                </p14:cNvPr>
                <p14:cNvContentPartPr/>
                <p14:nvPr/>
              </p14:nvContentPartPr>
              <p14:xfrm>
                <a:off x="11878790" y="6413262"/>
                <a:ext cx="136440" cy="957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E746F4F-ABD4-394F-C7E3-3DFA2E670E9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870150" y="6404262"/>
                  <a:ext cx="154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5EF6067D-F59E-F85A-4715-CDE95075E4E6}"/>
                    </a:ext>
                  </a:extLst>
                </p14:cNvPr>
                <p14:cNvContentPartPr/>
                <p14:nvPr/>
              </p14:nvContentPartPr>
              <p14:xfrm>
                <a:off x="11828030" y="6405702"/>
                <a:ext cx="217080" cy="135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5EF6067D-F59E-F85A-4715-CDE95075E4E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819390" y="6397062"/>
                  <a:ext cx="234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0564463B-9072-C915-19CE-DC66D1650E44}"/>
                    </a:ext>
                  </a:extLst>
                </p14:cNvPr>
                <p14:cNvContentPartPr/>
                <p14:nvPr/>
              </p14:nvContentPartPr>
              <p14:xfrm>
                <a:off x="11970950" y="6213102"/>
                <a:ext cx="97560" cy="979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0564463B-9072-C915-19CE-DC66D1650E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962310" y="6204102"/>
                  <a:ext cx="115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DA3AB6F-A34A-33B1-A37E-E5FC706A043E}"/>
                    </a:ext>
                  </a:extLst>
                </p14:cNvPr>
                <p14:cNvContentPartPr/>
                <p14:nvPr/>
              </p14:nvContentPartPr>
              <p14:xfrm>
                <a:off x="12074630" y="6344142"/>
                <a:ext cx="98280" cy="3380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DA3AB6F-A34A-33B1-A37E-E5FC706A043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2065990" y="6335142"/>
                  <a:ext cx="1159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12E92F2-A085-23BE-1ECE-4BFA7A6A60CE}"/>
                    </a:ext>
                  </a:extLst>
                </p14:cNvPr>
                <p14:cNvContentPartPr/>
                <p14:nvPr/>
              </p14:nvContentPartPr>
              <p14:xfrm>
                <a:off x="11528510" y="6612342"/>
                <a:ext cx="171360" cy="673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12E92F2-A085-23BE-1ECE-4BFA7A6A60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519870" y="6603702"/>
                  <a:ext cx="189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60CA9B1-F4DD-5D0A-A5B0-BFC6C7E43171}"/>
                    </a:ext>
                  </a:extLst>
                </p14:cNvPr>
                <p14:cNvContentPartPr/>
                <p14:nvPr/>
              </p14:nvContentPartPr>
              <p14:xfrm>
                <a:off x="11588990" y="6601902"/>
                <a:ext cx="110520" cy="457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60CA9B1-F4DD-5D0A-A5B0-BFC6C7E4317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579990" y="6592902"/>
                  <a:ext cx="128160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72A7AE35-8448-DFB0-3FB2-67CF8AAE6906}"/>
                  </a:ext>
                </a:extLst>
              </p14:cNvPr>
              <p14:cNvContentPartPr/>
              <p14:nvPr/>
            </p14:nvContentPartPr>
            <p14:xfrm>
              <a:off x="8162870" y="6783342"/>
              <a:ext cx="267480" cy="216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72A7AE35-8448-DFB0-3FB2-67CF8AAE690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154230" y="6774342"/>
                <a:ext cx="2851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572018D-0DA7-1DF3-7674-E0A7FF16F129}"/>
                  </a:ext>
                </a:extLst>
              </p14:cNvPr>
              <p14:cNvContentPartPr/>
              <p14:nvPr/>
            </p14:nvContentPartPr>
            <p14:xfrm>
              <a:off x="8966750" y="6730782"/>
              <a:ext cx="318240" cy="36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572018D-0DA7-1DF3-7674-E0A7FF16F129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8958110" y="6721782"/>
                <a:ext cx="335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7D9A5B7D-AD5F-EB2E-1712-6D23FDFF94C2}"/>
                  </a:ext>
                </a:extLst>
              </p14:cNvPr>
              <p14:cNvContentPartPr/>
              <p14:nvPr/>
            </p14:nvContentPartPr>
            <p14:xfrm>
              <a:off x="10183190" y="6775062"/>
              <a:ext cx="297720" cy="169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7D9A5B7D-AD5F-EB2E-1712-6D23FDFF94C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0174550" y="6766062"/>
                <a:ext cx="315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193C59E9-1B8D-B460-FE94-49550D44500A}"/>
                  </a:ext>
                </a:extLst>
              </p14:cNvPr>
              <p14:cNvContentPartPr/>
              <p14:nvPr/>
            </p14:nvContentPartPr>
            <p14:xfrm>
              <a:off x="11346710" y="6736902"/>
              <a:ext cx="429480" cy="2268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193C59E9-1B8D-B460-FE94-49550D44500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11337710" y="6728262"/>
                <a:ext cx="44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14:cNvPr>
              <p14:cNvContentPartPr/>
              <p14:nvPr/>
            </p14:nvContentPartPr>
            <p14:xfrm>
              <a:off x="7946150" y="1652622"/>
              <a:ext cx="129240" cy="3132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937510" y="1643982"/>
                <a:ext cx="14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14:cNvPr>
              <p14:cNvContentPartPr/>
              <p14:nvPr/>
            </p14:nvContentPartPr>
            <p14:xfrm>
              <a:off x="7655990" y="1590702"/>
              <a:ext cx="182520" cy="410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647350" y="1581702"/>
                <a:ext cx="200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14:cNvPr>
              <p14:cNvContentPartPr/>
              <p14:nvPr/>
            </p14:nvContentPartPr>
            <p14:xfrm>
              <a:off x="7361150" y="1715982"/>
              <a:ext cx="159480" cy="13428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352510" y="1707342"/>
                <a:ext cx="1771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14:cNvPr>
              <p14:cNvContentPartPr/>
              <p14:nvPr/>
            </p14:nvContentPartPr>
            <p14:xfrm>
              <a:off x="7222910" y="1987422"/>
              <a:ext cx="21240" cy="2412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7214270" y="1978422"/>
                <a:ext cx="38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14:cNvPr>
              <p14:cNvContentPartPr/>
              <p14:nvPr/>
            </p14:nvContentPartPr>
            <p14:xfrm>
              <a:off x="7015550" y="2141502"/>
              <a:ext cx="136440" cy="2275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7006910" y="2132502"/>
                <a:ext cx="1540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14:cNvPr>
              <p14:cNvContentPartPr/>
              <p14:nvPr/>
            </p14:nvContentPartPr>
            <p14:xfrm>
              <a:off x="6907190" y="2483142"/>
              <a:ext cx="74160" cy="20592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6898550" y="2474142"/>
                <a:ext cx="9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14:cNvPr>
              <p14:cNvContentPartPr/>
              <p14:nvPr/>
            </p14:nvContentPartPr>
            <p14:xfrm>
              <a:off x="6725390" y="2801022"/>
              <a:ext cx="159480" cy="2311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6716390" y="2792022"/>
                <a:ext cx="17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14:cNvPr>
              <p14:cNvContentPartPr/>
              <p14:nvPr/>
            </p14:nvContentPartPr>
            <p14:xfrm>
              <a:off x="6676790" y="3147342"/>
              <a:ext cx="360" cy="3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6668150" y="31387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14:cNvPr>
              <p14:cNvContentPartPr/>
              <p14:nvPr/>
            </p14:nvContentPartPr>
            <p14:xfrm>
              <a:off x="6559430" y="3253902"/>
              <a:ext cx="87840" cy="19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550790" y="3244902"/>
                <a:ext cx="1054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2" name="Group 681">
            <a:extLst>
              <a:ext uri="{FF2B5EF4-FFF2-40B4-BE49-F238E27FC236}">
                <a16:creationId xmlns:a16="http://schemas.microsoft.com/office/drawing/2014/main" id="{48C85343-6A57-48C5-7C0E-97FA280510DF}"/>
              </a:ext>
            </a:extLst>
          </p:cNvPr>
          <p:cNvGrpSpPr/>
          <p:nvPr/>
        </p:nvGrpSpPr>
        <p:grpSpPr>
          <a:xfrm>
            <a:off x="8174390" y="1745862"/>
            <a:ext cx="2884680" cy="1458360"/>
            <a:chOff x="8174390" y="1745862"/>
            <a:chExt cx="288468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14:cNvPr>
                <p14:cNvContentPartPr/>
                <p14:nvPr/>
              </p14:nvContentPartPr>
              <p14:xfrm>
                <a:off x="8789630" y="2499702"/>
                <a:ext cx="5040" cy="26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80630" y="2491062"/>
                  <a:ext cx="2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14:cNvPr>
                <p14:cNvContentPartPr/>
                <p14:nvPr/>
              </p14:nvContentPartPr>
              <p14:xfrm>
                <a:off x="8727350" y="2386302"/>
                <a:ext cx="5040" cy="504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718350" y="2377662"/>
                  <a:ext cx="2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14:cNvPr>
                <p14:cNvContentPartPr/>
                <p14:nvPr/>
              </p14:nvContentPartPr>
              <p14:xfrm>
                <a:off x="8632670" y="2282262"/>
                <a:ext cx="57960" cy="59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8624030" y="2273622"/>
                  <a:ext cx="75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14:cNvPr>
                <p14:cNvContentPartPr/>
                <p14:nvPr/>
              </p14:nvContentPartPr>
              <p14:xfrm>
                <a:off x="8595950" y="2207022"/>
                <a:ext cx="7200" cy="34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587310" y="2198382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14:cNvPr>
                <p14:cNvContentPartPr/>
                <p14:nvPr/>
              </p14:nvContentPartPr>
              <p14:xfrm>
                <a:off x="8513150" y="2087502"/>
                <a:ext cx="90360" cy="154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04150" y="2078862"/>
                  <a:ext cx="10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14:cNvPr>
                <p14:cNvContentPartPr/>
                <p14:nvPr/>
              </p14:nvContentPartPr>
              <p14:xfrm>
                <a:off x="8409470" y="1957542"/>
                <a:ext cx="46440" cy="766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400470" y="1948542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14:cNvPr>
                <p14:cNvContentPartPr/>
                <p14:nvPr/>
              </p14:nvContentPartPr>
              <p14:xfrm>
                <a:off x="8289590" y="1892742"/>
                <a:ext cx="8568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280590" y="1884102"/>
                  <a:ext cx="103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14:cNvPr>
                <p14:cNvContentPartPr/>
                <p14:nvPr/>
              </p14:nvContentPartPr>
              <p14:xfrm>
                <a:off x="8174390" y="1745862"/>
                <a:ext cx="60120" cy="864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165390" y="1737222"/>
                  <a:ext cx="77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14:cNvPr>
                <p14:cNvContentPartPr/>
                <p14:nvPr/>
              </p14:nvContentPartPr>
              <p14:xfrm>
                <a:off x="8865590" y="2566662"/>
                <a:ext cx="14040" cy="39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856590" y="2558022"/>
                  <a:ext cx="31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14:cNvPr>
                <p14:cNvContentPartPr/>
                <p14:nvPr/>
              </p14:nvContentPartPr>
              <p14:xfrm>
                <a:off x="8941550" y="2739822"/>
                <a:ext cx="32760" cy="1198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932550" y="2731182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14:cNvPr>
                <p14:cNvContentPartPr/>
                <p14:nvPr/>
              </p14:nvContentPartPr>
              <p14:xfrm>
                <a:off x="9022190" y="2902542"/>
                <a:ext cx="272160" cy="131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013190" y="2893542"/>
                  <a:ext cx="289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14:cNvPr>
                <p14:cNvContentPartPr/>
                <p14:nvPr/>
              </p14:nvContentPartPr>
              <p14:xfrm>
                <a:off x="9379310" y="3080382"/>
                <a:ext cx="263160" cy="110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70310" y="3071742"/>
                  <a:ext cx="280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14:cNvPr>
                <p14:cNvContentPartPr/>
                <p14:nvPr/>
              </p14:nvContentPartPr>
              <p14:xfrm>
                <a:off x="9754790" y="3167862"/>
                <a:ext cx="173160" cy="36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745790" y="3158862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14:cNvPr>
                <p14:cNvContentPartPr/>
                <p14:nvPr/>
              </p14:nvContentPartPr>
              <p14:xfrm>
                <a:off x="10003550" y="3043662"/>
                <a:ext cx="140760" cy="94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94910" y="3034662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14:cNvPr>
                <p14:cNvContentPartPr/>
                <p14:nvPr/>
              </p14:nvContentPartPr>
              <p14:xfrm>
                <a:off x="10192550" y="2896422"/>
                <a:ext cx="8784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83550" y="2887782"/>
                  <a:ext cx="105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14:cNvPr>
                <p14:cNvContentPartPr/>
                <p14:nvPr/>
              </p14:nvContentPartPr>
              <p14:xfrm>
                <a:off x="10337630" y="2760342"/>
                <a:ext cx="44280" cy="66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0328630" y="2751342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14:cNvPr>
                <p14:cNvContentPartPr/>
                <p14:nvPr/>
              </p14:nvContentPartPr>
              <p14:xfrm>
                <a:off x="10406750" y="2558382"/>
                <a:ext cx="140760" cy="138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397750" y="2549382"/>
                  <a:ext cx="158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14:cNvPr>
                <p14:cNvContentPartPr/>
                <p14:nvPr/>
              </p14:nvContentPartPr>
              <p14:xfrm>
                <a:off x="10533470" y="2379102"/>
                <a:ext cx="186840" cy="195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24470" y="2370462"/>
                  <a:ext cx="204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14:cNvPr>
                <p14:cNvContentPartPr/>
                <p14:nvPr/>
              </p14:nvContentPartPr>
              <p14:xfrm>
                <a:off x="10786910" y="2105502"/>
                <a:ext cx="78840" cy="176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777910" y="2096862"/>
                  <a:ext cx="96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14:cNvPr>
                <p14:cNvContentPartPr/>
                <p14:nvPr/>
              </p14:nvContentPartPr>
              <p14:xfrm>
                <a:off x="10950350" y="1791222"/>
                <a:ext cx="108720" cy="2023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941710" y="1782582"/>
                  <a:ext cx="12636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14:cNvPr>
              <p14:cNvContentPartPr/>
              <p14:nvPr/>
            </p14:nvContentPartPr>
            <p14:xfrm>
              <a:off x="11083910" y="1502142"/>
              <a:ext cx="99360" cy="1832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11075270" y="1493502"/>
                <a:ext cx="1170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14:cNvPr>
              <p14:cNvContentPartPr/>
              <p14:nvPr/>
            </p14:nvContentPartPr>
            <p14:xfrm>
              <a:off x="11238350" y="1327542"/>
              <a:ext cx="37080" cy="756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11229710" y="1318902"/>
                <a:ext cx="54720" cy="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67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3B0C32-685D-BF02-9409-57C3CC572026}"/>
                  </a:ext>
                </a:extLst>
              </p14:cNvPr>
              <p14:cNvContentPartPr/>
              <p14:nvPr/>
            </p14:nvContentPartPr>
            <p14:xfrm>
              <a:off x="1103990" y="4305102"/>
              <a:ext cx="2340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3B0C32-685D-BF02-9409-57C3CC5720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990" y="4296102"/>
                <a:ext cx="410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36CAEEBE-65E8-38DA-AF3D-5E61C661402D}"/>
              </a:ext>
            </a:extLst>
          </p:cNvPr>
          <p:cNvGrpSpPr/>
          <p:nvPr/>
        </p:nvGrpSpPr>
        <p:grpSpPr>
          <a:xfrm>
            <a:off x="373910" y="6243342"/>
            <a:ext cx="2399040" cy="480240"/>
            <a:chOff x="373910" y="6243342"/>
            <a:chExt cx="239904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9252C4AE-309B-FB03-C9EB-3208E7BE3B59}"/>
                    </a:ext>
                  </a:extLst>
                </p14:cNvPr>
                <p14:cNvContentPartPr/>
                <p14:nvPr/>
              </p14:nvContentPartPr>
              <p14:xfrm>
                <a:off x="385430" y="6301662"/>
                <a:ext cx="5040" cy="3427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9252C4AE-309B-FB03-C9EB-3208E7BE3B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6430" y="6292662"/>
                  <a:ext cx="2268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3C1288BB-3E2E-29B5-275F-66118CA3CA01}"/>
                    </a:ext>
                  </a:extLst>
                </p14:cNvPr>
                <p14:cNvContentPartPr/>
                <p14:nvPr/>
              </p14:nvContentPartPr>
              <p14:xfrm>
                <a:off x="373910" y="6449982"/>
                <a:ext cx="221400" cy="792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3C1288BB-3E2E-29B5-275F-66118CA3CA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4925" y="6441373"/>
                  <a:ext cx="239011" cy="24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06089B2-D85C-FFEC-68D6-5BEF6128B984}"/>
                    </a:ext>
                  </a:extLst>
                </p14:cNvPr>
                <p14:cNvContentPartPr/>
                <p14:nvPr/>
              </p14:nvContentPartPr>
              <p14:xfrm>
                <a:off x="503150" y="6306342"/>
                <a:ext cx="64440" cy="2822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06089B2-D85C-FFEC-68D6-5BEF6128B9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4200" y="6297342"/>
                  <a:ext cx="81982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23F4329D-217F-DE63-E992-90FC05F70634}"/>
                    </a:ext>
                  </a:extLst>
                </p14:cNvPr>
                <p14:cNvContentPartPr/>
                <p14:nvPr/>
              </p14:nvContentPartPr>
              <p14:xfrm>
                <a:off x="731030" y="6405702"/>
                <a:ext cx="184680" cy="317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23F4329D-217F-DE63-E992-90FC05F706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22030" y="6396702"/>
                  <a:ext cx="202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595E623F-816C-98F8-6BDF-2514BA8D9235}"/>
                    </a:ext>
                  </a:extLst>
                </p14:cNvPr>
                <p14:cNvContentPartPr/>
                <p14:nvPr/>
              </p14:nvContentPartPr>
              <p14:xfrm>
                <a:off x="1016510" y="6390222"/>
                <a:ext cx="208800" cy="29196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595E623F-816C-98F8-6BDF-2514BA8D923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7510" y="6381211"/>
                  <a:ext cx="226440" cy="3096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CE4F2E72-9D8B-6C55-FF52-ADE0A3ADC559}"/>
                    </a:ext>
                  </a:extLst>
                </p14:cNvPr>
                <p14:cNvContentPartPr/>
                <p14:nvPr/>
              </p14:nvContentPartPr>
              <p14:xfrm>
                <a:off x="1341590" y="6439182"/>
                <a:ext cx="109440" cy="655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CE4F2E72-9D8B-6C55-FF52-ADE0A3ADC5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32590" y="6430182"/>
                  <a:ext cx="1270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38202870-34DA-DB23-6D06-F17677EB5933}"/>
                    </a:ext>
                  </a:extLst>
                </p14:cNvPr>
                <p14:cNvContentPartPr/>
                <p14:nvPr/>
              </p14:nvContentPartPr>
              <p14:xfrm>
                <a:off x="1624910" y="6243342"/>
                <a:ext cx="24480" cy="2739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38202870-34DA-DB23-6D06-F17677EB59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15910" y="6234342"/>
                  <a:ext cx="421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C33E8991-0AD3-9327-CD5B-A37638B07085}"/>
                    </a:ext>
                  </a:extLst>
                </p14:cNvPr>
                <p14:cNvContentPartPr/>
                <p14:nvPr/>
              </p14:nvContentPartPr>
              <p14:xfrm>
                <a:off x="1495670" y="6403542"/>
                <a:ext cx="237600" cy="75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C33E8991-0AD3-9327-CD5B-A37638B070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6670" y="6394542"/>
                  <a:ext cx="255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25D11F39-1F57-254F-4B24-5E10FBC40DB8}"/>
                    </a:ext>
                  </a:extLst>
                </p14:cNvPr>
                <p14:cNvContentPartPr/>
                <p14:nvPr/>
              </p14:nvContentPartPr>
              <p14:xfrm>
                <a:off x="1765310" y="6251622"/>
                <a:ext cx="193680" cy="28728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25D11F39-1F57-254F-4B24-5E10FBC40DB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756310" y="6242611"/>
                  <a:ext cx="211320" cy="3049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3E1D895-03C5-8DDD-4DA8-C6E1FABEA3F7}"/>
                    </a:ext>
                  </a:extLst>
                </p14:cNvPr>
                <p14:cNvContentPartPr/>
                <p14:nvPr/>
              </p14:nvContentPartPr>
              <p14:xfrm>
                <a:off x="2040350" y="6438102"/>
                <a:ext cx="213480" cy="13788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3E1D895-03C5-8DDD-4DA8-C6E1FABEA3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031350" y="6429102"/>
                  <a:ext cx="2311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437E1825-40C7-0B05-FC39-777C051C8254}"/>
                    </a:ext>
                  </a:extLst>
                </p14:cNvPr>
                <p14:cNvContentPartPr/>
                <p14:nvPr/>
              </p14:nvContentPartPr>
              <p14:xfrm>
                <a:off x="2297030" y="6427302"/>
                <a:ext cx="132120" cy="1296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437E1825-40C7-0B05-FC39-777C051C82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288054" y="6418302"/>
                  <a:ext cx="149712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F86B7E86-46BD-9ED3-177C-A0F4F7A83737}"/>
                    </a:ext>
                  </a:extLst>
                </p14:cNvPr>
                <p14:cNvContentPartPr/>
                <p14:nvPr/>
              </p14:nvContentPartPr>
              <p14:xfrm>
                <a:off x="2560190" y="6445302"/>
                <a:ext cx="2520" cy="1278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F86B7E86-46BD-9ED3-177C-A0F4F7A837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52315" y="6436302"/>
                  <a:ext cx="17955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D9ED962F-A728-8BC1-8882-FB1269229039}"/>
                    </a:ext>
                  </a:extLst>
                </p14:cNvPr>
                <p14:cNvContentPartPr/>
                <p14:nvPr/>
              </p14:nvContentPartPr>
              <p14:xfrm>
                <a:off x="2598350" y="6399582"/>
                <a:ext cx="174600" cy="12600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D9ED962F-A728-8BC1-8882-FB126922903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89369" y="6390582"/>
                  <a:ext cx="192204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2BA74B49-BB16-1112-DBE1-AF423F216621}"/>
                    </a:ext>
                  </a:extLst>
                </p14:cNvPr>
                <p14:cNvContentPartPr/>
                <p14:nvPr/>
              </p14:nvContentPartPr>
              <p14:xfrm>
                <a:off x="2518790" y="6334062"/>
                <a:ext cx="5040" cy="756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2BA74B49-BB16-1112-DBE1-AF423F21662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09790" y="6324612"/>
                  <a:ext cx="22680" cy="2608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8E48B706-847B-5A59-5130-8F92C51A6988}"/>
              </a:ext>
            </a:extLst>
          </p:cNvPr>
          <p:cNvGrpSpPr/>
          <p:nvPr/>
        </p:nvGrpSpPr>
        <p:grpSpPr>
          <a:xfrm>
            <a:off x="2967710" y="6277902"/>
            <a:ext cx="1956960" cy="396000"/>
            <a:chOff x="2967710" y="6277902"/>
            <a:chExt cx="1956960" cy="39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069DD4BE-B8EF-F61E-B2C6-3790EBA14B7C}"/>
                    </a:ext>
                  </a:extLst>
                </p14:cNvPr>
                <p14:cNvContentPartPr/>
                <p14:nvPr/>
              </p14:nvContentPartPr>
              <p14:xfrm>
                <a:off x="2967710" y="6317502"/>
                <a:ext cx="131760" cy="356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069DD4BE-B8EF-F61E-B2C6-3790EBA14B7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58710" y="6308502"/>
                  <a:ext cx="1494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2260191E-0DFC-0F01-9C38-CF01EF07C8AE}"/>
                    </a:ext>
                  </a:extLst>
                </p14:cNvPr>
                <p14:cNvContentPartPr/>
                <p14:nvPr/>
              </p14:nvContentPartPr>
              <p14:xfrm>
                <a:off x="3267230" y="6360342"/>
                <a:ext cx="42120" cy="27648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2260191E-0DFC-0F01-9C38-CF01EF07C8A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58230" y="6351330"/>
                  <a:ext cx="59760" cy="294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DF45B6B4-E621-977A-C351-66799F899C7F}"/>
                    </a:ext>
                  </a:extLst>
                </p14:cNvPr>
                <p14:cNvContentPartPr/>
                <p14:nvPr/>
              </p14:nvContentPartPr>
              <p14:xfrm>
                <a:off x="3281270" y="6323262"/>
                <a:ext cx="302040" cy="136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DF45B6B4-E621-977A-C351-66799F899C7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72281" y="6314019"/>
                  <a:ext cx="319659" cy="31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9589B03A-8F4C-FA3C-CA93-D7400BD01CC3}"/>
                    </a:ext>
                  </a:extLst>
                </p14:cNvPr>
                <p14:cNvContentPartPr/>
                <p14:nvPr/>
              </p14:nvContentPartPr>
              <p14:xfrm>
                <a:off x="3269750" y="6458262"/>
                <a:ext cx="255960" cy="302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9589B03A-8F4C-FA3C-CA93-D7400BD01C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60763" y="6449262"/>
                  <a:ext cx="273575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0ED1B21-21AF-DB0A-8C88-10FC9F10FB6D}"/>
                    </a:ext>
                  </a:extLst>
                </p14:cNvPr>
                <p14:cNvContentPartPr/>
                <p14:nvPr/>
              </p14:nvContentPartPr>
              <p14:xfrm>
                <a:off x="3555230" y="6492822"/>
                <a:ext cx="143280" cy="1548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0ED1B21-21AF-DB0A-8C88-10FC9F10FB6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46230" y="6483822"/>
                  <a:ext cx="160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8F91D6CA-CA38-5857-311D-4B9D0B6862EE}"/>
                    </a:ext>
                  </a:extLst>
                </p14:cNvPr>
                <p14:cNvContentPartPr/>
                <p14:nvPr/>
              </p14:nvContentPartPr>
              <p14:xfrm>
                <a:off x="3748910" y="6503622"/>
                <a:ext cx="143640" cy="13644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8F91D6CA-CA38-5857-311D-4B9D0B6862E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39910" y="6494622"/>
                  <a:ext cx="161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DC56D9E3-2F6D-8997-9160-A43AE0ED0C5C}"/>
                    </a:ext>
                  </a:extLst>
                </p14:cNvPr>
                <p14:cNvContentPartPr/>
                <p14:nvPr/>
              </p14:nvContentPartPr>
              <p14:xfrm>
                <a:off x="3963470" y="6482382"/>
                <a:ext cx="197640" cy="12564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DC56D9E3-2F6D-8997-9160-A43AE0ED0C5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54470" y="6473408"/>
                  <a:ext cx="215280" cy="1432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A4F79C29-2826-2C36-72AB-E97EDF9A2473}"/>
                    </a:ext>
                  </a:extLst>
                </p14:cNvPr>
                <p14:cNvContentPartPr/>
                <p14:nvPr/>
              </p14:nvContentPartPr>
              <p14:xfrm>
                <a:off x="4177310" y="6277902"/>
                <a:ext cx="96840" cy="30276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A4F79C29-2826-2C36-72AB-E97EDF9A24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68276" y="6268891"/>
                  <a:ext cx="114546" cy="32042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FCE746B9-D8C5-1022-AD5E-B5A1619FFEDC}"/>
                    </a:ext>
                  </a:extLst>
                </p14:cNvPr>
                <p14:cNvContentPartPr/>
                <p14:nvPr/>
              </p14:nvContentPartPr>
              <p14:xfrm>
                <a:off x="4133750" y="6466542"/>
                <a:ext cx="230760" cy="266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FCE746B9-D8C5-1022-AD5E-B5A1619FFE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124750" y="6457542"/>
                  <a:ext cx="248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BD4B869E-82FE-BE5A-94FC-FD7ED174DB17}"/>
                    </a:ext>
                  </a:extLst>
                </p14:cNvPr>
                <p14:cNvContentPartPr/>
                <p14:nvPr/>
              </p14:nvContentPartPr>
              <p14:xfrm>
                <a:off x="4430750" y="6496422"/>
                <a:ext cx="44280" cy="766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BD4B869E-82FE-BE5A-94FC-FD7ED174DB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21676" y="6487422"/>
                  <a:ext cx="62065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60EABA38-70A1-FC4C-7D9E-21C1528FE7E1}"/>
                    </a:ext>
                  </a:extLst>
                </p14:cNvPr>
                <p14:cNvContentPartPr/>
                <p14:nvPr/>
              </p14:nvContentPartPr>
              <p14:xfrm>
                <a:off x="4545950" y="6535302"/>
                <a:ext cx="122400" cy="4644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60EABA38-70A1-FC4C-7D9E-21C1528FE7E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536950" y="6526232"/>
                  <a:ext cx="140040" cy="64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3E2520C4-4FA8-09DB-7953-BBCCCC23865D}"/>
                    </a:ext>
                  </a:extLst>
                </p14:cNvPr>
                <p14:cNvContentPartPr/>
                <p14:nvPr/>
              </p14:nvContentPartPr>
              <p14:xfrm>
                <a:off x="4661150" y="6522702"/>
                <a:ext cx="263520" cy="7704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3E2520C4-4FA8-09DB-7953-BBCCCC2386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52150" y="6513660"/>
                  <a:ext cx="281160" cy="947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A6C7F529-816C-3561-DC72-96DA7567E222}"/>
                    </a:ext>
                  </a:extLst>
                </p14:cNvPr>
                <p14:cNvContentPartPr/>
                <p14:nvPr/>
              </p14:nvContentPartPr>
              <p14:xfrm>
                <a:off x="4559630" y="6431982"/>
                <a:ext cx="360" cy="3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A6C7F529-816C-3561-DC72-96DA7567E22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50630" y="64229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6" name="Group 595">
            <a:extLst>
              <a:ext uri="{FF2B5EF4-FFF2-40B4-BE49-F238E27FC236}">
                <a16:creationId xmlns:a16="http://schemas.microsoft.com/office/drawing/2014/main" id="{1D0613F4-B2AC-8C4C-0D72-82BE75607FA0}"/>
              </a:ext>
            </a:extLst>
          </p:cNvPr>
          <p:cNvGrpSpPr/>
          <p:nvPr/>
        </p:nvGrpSpPr>
        <p:grpSpPr>
          <a:xfrm>
            <a:off x="5254430" y="6311382"/>
            <a:ext cx="876600" cy="333720"/>
            <a:chOff x="5254430" y="6311382"/>
            <a:chExt cx="87660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80818E9C-CCC4-2F83-0813-6E8A08F6D6A8}"/>
                    </a:ext>
                  </a:extLst>
                </p14:cNvPr>
                <p14:cNvContentPartPr/>
                <p14:nvPr/>
              </p14:nvContentPartPr>
              <p14:xfrm>
                <a:off x="5254430" y="6522702"/>
                <a:ext cx="169560" cy="1224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80818E9C-CCC4-2F83-0813-6E8A08F6D6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245449" y="6513675"/>
                  <a:ext cx="187163" cy="1400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4DAA9524-4A02-5616-38C4-73BA706FC141}"/>
                    </a:ext>
                  </a:extLst>
                </p14:cNvPr>
                <p14:cNvContentPartPr/>
                <p14:nvPr/>
              </p14:nvContentPartPr>
              <p14:xfrm>
                <a:off x="5444510" y="6311382"/>
                <a:ext cx="78840" cy="3211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4DAA9524-4A02-5616-38C4-73BA706FC14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435510" y="6302382"/>
                  <a:ext cx="964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95CF7C54-FCD8-F9E3-5A7E-1DC105A186A3}"/>
                    </a:ext>
                  </a:extLst>
                </p14:cNvPr>
                <p14:cNvContentPartPr/>
                <p14:nvPr/>
              </p14:nvContentPartPr>
              <p14:xfrm>
                <a:off x="5628110" y="6484542"/>
                <a:ext cx="176040" cy="9756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95CF7C54-FCD8-F9E3-5A7E-1DC105A186A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19128" y="6475542"/>
                  <a:ext cx="193644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B3FE2B77-941E-366E-EBBE-73C212019FB7}"/>
                    </a:ext>
                  </a:extLst>
                </p14:cNvPr>
                <p14:cNvContentPartPr/>
                <p14:nvPr/>
              </p14:nvContentPartPr>
              <p14:xfrm>
                <a:off x="5741510" y="6482382"/>
                <a:ext cx="214920" cy="10260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B3FE2B77-941E-366E-EBBE-73C212019F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32495" y="6473382"/>
                  <a:ext cx="23259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9BBB2117-4347-CAE9-95FF-4B79BB35E1A2}"/>
                    </a:ext>
                  </a:extLst>
                </p14:cNvPr>
                <p14:cNvContentPartPr/>
                <p14:nvPr/>
              </p14:nvContentPartPr>
              <p14:xfrm>
                <a:off x="6047150" y="6516942"/>
                <a:ext cx="83880" cy="8280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9BBB2117-4347-CAE9-95FF-4B79BB35E1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38150" y="6507942"/>
                  <a:ext cx="101520" cy="10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187929F0-12B2-39ED-6BE6-7A1CE8C379B0}"/>
                  </a:ext>
                </a:extLst>
              </p14:cNvPr>
              <p14:cNvContentPartPr/>
              <p14:nvPr/>
            </p14:nvContentPartPr>
            <p14:xfrm>
              <a:off x="6646910" y="6370062"/>
              <a:ext cx="173160" cy="31788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187929F0-12B2-39ED-6BE6-7A1CE8C379B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637910" y="6361062"/>
                <a:ext cx="1908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39FC4DEE-977D-EA8D-8AFB-FDFD8BC8ABE7}"/>
                  </a:ext>
                </a:extLst>
              </p14:cNvPr>
              <p14:cNvContentPartPr/>
              <p14:nvPr/>
            </p14:nvContentPartPr>
            <p14:xfrm>
              <a:off x="7308230" y="6529902"/>
              <a:ext cx="274680" cy="86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39FC4DEE-977D-EA8D-8AFB-FDFD8BC8AB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299230" y="6520902"/>
                <a:ext cx="2923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47E1BE3F-6F1D-EC43-2A05-2F1680719764}"/>
                  </a:ext>
                </a:extLst>
              </p14:cNvPr>
              <p14:cNvContentPartPr/>
              <p14:nvPr/>
            </p14:nvContentPartPr>
            <p14:xfrm>
              <a:off x="7328750" y="6615942"/>
              <a:ext cx="237600" cy="504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47E1BE3F-6F1D-EC43-2A05-2F168071976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319750" y="6606942"/>
                <a:ext cx="25524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AE1C3844-8AC5-C3D7-9F41-AEE90BAE0BCD}"/>
                  </a:ext>
                </a:extLst>
              </p14:cNvPr>
              <p14:cNvContentPartPr/>
              <p14:nvPr/>
            </p14:nvContentPartPr>
            <p14:xfrm>
              <a:off x="9540230" y="6428022"/>
              <a:ext cx="130680" cy="17316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AE1C3844-8AC5-C3D7-9F41-AEE90BAE0BC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531230" y="6419022"/>
                <a:ext cx="1483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2D0C51B2-6642-5B98-97A2-4FB7C9F3FBC0}"/>
                  </a:ext>
                </a:extLst>
              </p14:cNvPr>
              <p14:cNvContentPartPr/>
              <p14:nvPr/>
            </p14:nvContentPartPr>
            <p14:xfrm>
              <a:off x="9443750" y="6444942"/>
              <a:ext cx="357840" cy="14148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2D0C51B2-6642-5B98-97A2-4FB7C9F3FB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34741" y="6435942"/>
                <a:ext cx="375498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48C879BB-F78F-31E0-BD99-02CFB9F1398D}"/>
                  </a:ext>
                </a:extLst>
              </p14:cNvPr>
              <p14:cNvContentPartPr/>
              <p14:nvPr/>
            </p14:nvContentPartPr>
            <p14:xfrm>
              <a:off x="9865310" y="6497862"/>
              <a:ext cx="263160" cy="144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48C879BB-F78F-31E0-BD99-02CFB9F1398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56298" y="6490662"/>
                <a:ext cx="280824" cy="155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FE6F3FF1-D933-DA18-7D98-04BFB1A23408}"/>
                  </a:ext>
                </a:extLst>
              </p14:cNvPr>
              <p14:cNvContentPartPr/>
              <p14:nvPr/>
            </p14:nvContentPartPr>
            <p14:xfrm>
              <a:off x="9917870" y="6440982"/>
              <a:ext cx="63000" cy="13248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FE6F3FF1-D933-DA18-7D98-04BFB1A2340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908870" y="6431982"/>
                <a:ext cx="8064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57CADB42-680C-8E1C-52B1-4005E4FBAB5B}"/>
                  </a:ext>
                </a:extLst>
              </p14:cNvPr>
              <p14:cNvContentPartPr/>
              <p14:nvPr/>
            </p14:nvContentPartPr>
            <p14:xfrm>
              <a:off x="10183190" y="6337302"/>
              <a:ext cx="219600" cy="22788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57CADB42-680C-8E1C-52B1-4005E4FBAB5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174190" y="6328288"/>
                <a:ext cx="237240" cy="245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375C7BE9-1E2E-B136-118B-64563285D519}"/>
                  </a:ext>
                </a:extLst>
              </p14:cNvPr>
              <p14:cNvContentPartPr/>
              <p14:nvPr/>
            </p14:nvContentPartPr>
            <p14:xfrm>
              <a:off x="10171670" y="6447462"/>
              <a:ext cx="219240" cy="684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375C7BE9-1E2E-B136-118B-64563285D51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162670" y="6438462"/>
                <a:ext cx="23688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C1E9B3CC-41EF-030B-39CF-9BB32DC0F78D}"/>
                  </a:ext>
                </a:extLst>
              </p14:cNvPr>
              <p14:cNvContentPartPr/>
              <p14:nvPr/>
            </p14:nvContentPartPr>
            <p14:xfrm>
              <a:off x="10733990" y="6392382"/>
              <a:ext cx="96480" cy="12780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C1E9B3CC-41EF-030B-39CF-9BB32DC0F78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724990" y="6383407"/>
                <a:ext cx="114120" cy="1453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59955209-E218-DF7A-2312-134BAFC4EDDF}"/>
                  </a:ext>
                </a:extLst>
              </p14:cNvPr>
              <p14:cNvContentPartPr/>
              <p14:nvPr/>
            </p14:nvContentPartPr>
            <p14:xfrm>
              <a:off x="10673870" y="6403542"/>
              <a:ext cx="218880" cy="11736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59955209-E218-DF7A-2312-134BAFC4EDD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664870" y="6394542"/>
                <a:ext cx="23652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B627F0D6-0089-27AE-76A0-3DFA85AE099F}"/>
                  </a:ext>
                </a:extLst>
              </p14:cNvPr>
              <p14:cNvContentPartPr/>
              <p14:nvPr/>
            </p14:nvContentPartPr>
            <p14:xfrm>
              <a:off x="10830470" y="6293382"/>
              <a:ext cx="159480" cy="9612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B627F0D6-0089-27AE-76A0-3DFA85AE099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821470" y="6284348"/>
                <a:ext cx="177120" cy="113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D607767C-8B61-F28E-9BCC-7E8C069B2EFC}"/>
                  </a:ext>
                </a:extLst>
              </p14:cNvPr>
              <p14:cNvContentPartPr/>
              <p14:nvPr/>
            </p14:nvContentPartPr>
            <p14:xfrm>
              <a:off x="7799990" y="6349542"/>
              <a:ext cx="194040" cy="43452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D607767C-8B61-F28E-9BCC-7E8C069B2EF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790990" y="6340542"/>
                <a:ext cx="211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D2FF74BF-9F8B-AB55-8F81-D91846150008}"/>
                  </a:ext>
                </a:extLst>
              </p14:cNvPr>
              <p14:cNvContentPartPr/>
              <p14:nvPr/>
            </p14:nvContentPartPr>
            <p14:xfrm>
              <a:off x="8184830" y="6405342"/>
              <a:ext cx="250560" cy="23976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D2FF74BF-9F8B-AB55-8F81-D9184615000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175817" y="6396328"/>
                <a:ext cx="268225" cy="2574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7FA7017D-1B25-319B-95D0-20556F442F24}"/>
                  </a:ext>
                </a:extLst>
              </p14:cNvPr>
              <p14:cNvContentPartPr/>
              <p14:nvPr/>
            </p14:nvContentPartPr>
            <p14:xfrm>
              <a:off x="8172230" y="6546822"/>
              <a:ext cx="230760" cy="504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7FA7017D-1B25-319B-95D0-20556F442F2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163230" y="6538422"/>
                <a:ext cx="248400" cy="215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CFFBCCEB-8D8F-F8AA-FCD8-E11CBC302CBA}"/>
                  </a:ext>
                </a:extLst>
              </p14:cNvPr>
              <p14:cNvContentPartPr/>
              <p14:nvPr/>
            </p14:nvContentPartPr>
            <p14:xfrm>
              <a:off x="8701790" y="6512262"/>
              <a:ext cx="265320" cy="576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CFFBCCEB-8D8F-F8AA-FCD8-E11CBC302CB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692790" y="6503262"/>
                <a:ext cx="28296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836A554F-FD32-FE0B-43A3-359C64E8491F}"/>
                  </a:ext>
                </a:extLst>
              </p14:cNvPr>
              <p14:cNvContentPartPr/>
              <p14:nvPr/>
            </p14:nvContentPartPr>
            <p14:xfrm>
              <a:off x="8829230" y="6448542"/>
              <a:ext cx="20520" cy="15732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836A554F-FD32-FE0B-43A3-359C64E8491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820385" y="6439542"/>
                <a:ext cx="37856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E36A5687-76C9-ABB8-B589-25F0AE9D4906}"/>
                  </a:ext>
                </a:extLst>
              </p14:cNvPr>
              <p14:cNvContentPartPr/>
              <p14:nvPr/>
            </p14:nvContentPartPr>
            <p14:xfrm>
              <a:off x="9025790" y="6365022"/>
              <a:ext cx="181800" cy="21312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E36A5687-76C9-ABB8-B589-25F0AE9D490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016790" y="6356022"/>
                <a:ext cx="199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F515E696-0C2B-BF1F-F7B6-13F56ABBFBA8}"/>
                  </a:ext>
                </a:extLst>
              </p14:cNvPr>
              <p14:cNvContentPartPr/>
              <p14:nvPr/>
            </p14:nvContentPartPr>
            <p14:xfrm>
              <a:off x="9008510" y="6490662"/>
              <a:ext cx="207360" cy="36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F515E696-0C2B-BF1F-F7B6-13F56ABBFBA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999510" y="6481662"/>
                <a:ext cx="225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4777E5E0-B9B7-A02C-3CC6-EFAE69460DDF}"/>
                  </a:ext>
                </a:extLst>
              </p14:cNvPr>
              <p14:cNvContentPartPr/>
              <p14:nvPr/>
            </p14:nvContentPartPr>
            <p14:xfrm>
              <a:off x="8528990" y="6623142"/>
              <a:ext cx="136800" cy="11988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4777E5E0-B9B7-A02C-3CC6-EFAE69460DD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19990" y="6614142"/>
                <a:ext cx="154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9ED9E0D6-E67D-C624-16EB-22F94B437F5F}"/>
                  </a:ext>
                </a:extLst>
              </p14:cNvPr>
              <p14:cNvContentPartPr/>
              <p14:nvPr/>
            </p14:nvContentPartPr>
            <p14:xfrm>
              <a:off x="9216230" y="6622782"/>
              <a:ext cx="34560" cy="7128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9ED9E0D6-E67D-C624-16EB-22F94B437F5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207230" y="6613782"/>
                <a:ext cx="522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BA0B7D99-F303-DC11-8462-BD0297FD4A87}"/>
                  </a:ext>
                </a:extLst>
              </p14:cNvPr>
              <p14:cNvContentPartPr/>
              <p14:nvPr/>
            </p14:nvContentPartPr>
            <p14:xfrm>
              <a:off x="10431590" y="6575262"/>
              <a:ext cx="114120" cy="9864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BA0B7D99-F303-DC11-8462-BD0297FD4A8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422590" y="6566262"/>
                <a:ext cx="13176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3" name="Group 642">
            <a:extLst>
              <a:ext uri="{FF2B5EF4-FFF2-40B4-BE49-F238E27FC236}">
                <a16:creationId xmlns:a16="http://schemas.microsoft.com/office/drawing/2014/main" id="{9E059923-35DC-97DE-7870-B7E8AAA459D6}"/>
              </a:ext>
            </a:extLst>
          </p:cNvPr>
          <p:cNvGrpSpPr/>
          <p:nvPr/>
        </p:nvGrpSpPr>
        <p:grpSpPr>
          <a:xfrm>
            <a:off x="11088950" y="6213102"/>
            <a:ext cx="1083960" cy="469080"/>
            <a:chOff x="11088950" y="6213102"/>
            <a:chExt cx="1083960" cy="46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C492DD76-B5C4-F97C-5F85-103E9875B403}"/>
                    </a:ext>
                  </a:extLst>
                </p14:cNvPr>
                <p14:cNvContentPartPr/>
                <p14:nvPr/>
              </p14:nvContentPartPr>
              <p14:xfrm>
                <a:off x="11088950" y="6419022"/>
                <a:ext cx="218880" cy="3708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C492DD76-B5C4-F97C-5F85-103E9875B4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79950" y="6410022"/>
                  <a:ext cx="236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0E5177C3-1DE6-19A4-4820-D4559BB8E4AC}"/>
                    </a:ext>
                  </a:extLst>
                </p14:cNvPr>
                <p14:cNvContentPartPr/>
                <p14:nvPr/>
              </p14:nvContentPartPr>
              <p14:xfrm>
                <a:off x="11169230" y="6360342"/>
                <a:ext cx="76320" cy="16992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0E5177C3-1DE6-19A4-4820-D4559BB8E4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60230" y="6351342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15DB8EA-20B3-4420-4A0F-6E67FB21B184}"/>
                    </a:ext>
                  </a:extLst>
                </p14:cNvPr>
                <p14:cNvContentPartPr/>
                <p14:nvPr/>
              </p14:nvContentPartPr>
              <p14:xfrm>
                <a:off x="11352830" y="6336222"/>
                <a:ext cx="163080" cy="21348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15DB8EA-20B3-4420-4A0F-6E67FB21B18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43830" y="6327222"/>
                  <a:ext cx="1807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9B64D9BA-5692-5D82-E54A-A8A4EC23EAB9}"/>
                    </a:ext>
                  </a:extLst>
                </p14:cNvPr>
                <p14:cNvContentPartPr/>
                <p14:nvPr/>
              </p14:nvContentPartPr>
              <p14:xfrm>
                <a:off x="11286950" y="6469062"/>
                <a:ext cx="251640" cy="3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9B64D9BA-5692-5D82-E54A-A8A4EC23EAB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277950" y="6460062"/>
                  <a:ext cx="269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AE746F4F-ABD4-394F-C7E3-3DFA2E670E9B}"/>
                    </a:ext>
                  </a:extLst>
                </p14:cNvPr>
                <p14:cNvContentPartPr/>
                <p14:nvPr/>
              </p14:nvContentPartPr>
              <p14:xfrm>
                <a:off x="11878790" y="6413262"/>
                <a:ext cx="136440" cy="957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AE746F4F-ABD4-394F-C7E3-3DFA2E670E9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869766" y="6404262"/>
                  <a:ext cx="154127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5EF6067D-F59E-F85A-4715-CDE95075E4E6}"/>
                    </a:ext>
                  </a:extLst>
                </p14:cNvPr>
                <p14:cNvContentPartPr/>
                <p14:nvPr/>
              </p14:nvContentPartPr>
              <p14:xfrm>
                <a:off x="11828030" y="6405702"/>
                <a:ext cx="217080" cy="13536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5EF6067D-F59E-F85A-4715-CDE95075E4E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819015" y="6396702"/>
                  <a:ext cx="234749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0564463B-9072-C915-19CE-DC66D1650E44}"/>
                    </a:ext>
                  </a:extLst>
                </p14:cNvPr>
                <p14:cNvContentPartPr/>
                <p14:nvPr/>
              </p14:nvContentPartPr>
              <p14:xfrm>
                <a:off x="11970950" y="6213102"/>
                <a:ext cx="97560" cy="9792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0564463B-9072-C915-19CE-DC66D1650E4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61950" y="6204135"/>
                  <a:ext cx="115200" cy="1154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9DA3AB6F-A34A-33B1-A37E-E5FC706A043E}"/>
                    </a:ext>
                  </a:extLst>
                </p14:cNvPr>
                <p14:cNvContentPartPr/>
                <p14:nvPr/>
              </p14:nvContentPartPr>
              <p14:xfrm>
                <a:off x="12074630" y="6344142"/>
                <a:ext cx="98280" cy="33804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9DA3AB6F-A34A-33B1-A37E-E5FC706A043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65597" y="6335152"/>
                  <a:ext cx="115985" cy="3556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712E92F2-A085-23BE-1ECE-4BFA7A6A60CE}"/>
                    </a:ext>
                  </a:extLst>
                </p14:cNvPr>
                <p14:cNvContentPartPr/>
                <p14:nvPr/>
              </p14:nvContentPartPr>
              <p14:xfrm>
                <a:off x="11528510" y="6612342"/>
                <a:ext cx="171360" cy="6732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712E92F2-A085-23BE-1ECE-4BFA7A6A60C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19491" y="6603342"/>
                  <a:ext cx="189037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360CA9B1-F4DD-5D0A-A5B0-BFC6C7E43171}"/>
                    </a:ext>
                  </a:extLst>
                </p14:cNvPr>
                <p14:cNvContentPartPr/>
                <p14:nvPr/>
              </p14:nvContentPartPr>
              <p14:xfrm>
                <a:off x="11588990" y="6601902"/>
                <a:ext cx="110520" cy="457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360CA9B1-F4DD-5D0A-A5B0-BFC6C7E4317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580019" y="6592902"/>
                  <a:ext cx="128103" cy="6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72A7AE35-8448-DFB0-3FB2-67CF8AAE6906}"/>
                  </a:ext>
                </a:extLst>
              </p14:cNvPr>
              <p14:cNvContentPartPr/>
              <p14:nvPr/>
            </p14:nvContentPartPr>
            <p14:xfrm>
              <a:off x="8162870" y="6783342"/>
              <a:ext cx="267480" cy="216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72A7AE35-8448-DFB0-3FB2-67CF8AAE690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153870" y="6775628"/>
                <a:ext cx="285120" cy="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4572018D-0DA7-1DF3-7674-E0A7FF16F129}"/>
                  </a:ext>
                </a:extLst>
              </p14:cNvPr>
              <p14:cNvContentPartPr/>
              <p14:nvPr/>
            </p14:nvContentPartPr>
            <p14:xfrm>
              <a:off x="8966750" y="6730782"/>
              <a:ext cx="318240" cy="36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4572018D-0DA7-1DF3-7674-E0A7FF16F12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57750" y="6721782"/>
                <a:ext cx="335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7D9A5B7D-AD5F-EB2E-1712-6D23FDFF94C2}"/>
                  </a:ext>
                </a:extLst>
              </p14:cNvPr>
              <p14:cNvContentPartPr/>
              <p14:nvPr/>
            </p14:nvContentPartPr>
            <p14:xfrm>
              <a:off x="10183190" y="6775062"/>
              <a:ext cx="297720" cy="169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7D9A5B7D-AD5F-EB2E-1712-6D23FDFF94C2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174179" y="6766249"/>
                <a:ext cx="315381" cy="341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193C59E9-1B8D-B460-FE94-49550D44500A}"/>
                  </a:ext>
                </a:extLst>
              </p14:cNvPr>
              <p14:cNvContentPartPr/>
              <p14:nvPr/>
            </p14:nvContentPartPr>
            <p14:xfrm>
              <a:off x="11346710" y="6736902"/>
              <a:ext cx="429480" cy="2268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193C59E9-1B8D-B460-FE94-49550D44500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337710" y="6727902"/>
                <a:ext cx="447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14:cNvPr>
              <p14:cNvContentPartPr/>
              <p14:nvPr/>
            </p14:nvContentPartPr>
            <p14:xfrm>
              <a:off x="7946150" y="1652622"/>
              <a:ext cx="129240" cy="3132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37150" y="1643622"/>
                <a:ext cx="14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14:cNvPr>
              <p14:cNvContentPartPr/>
              <p14:nvPr/>
            </p14:nvContentPartPr>
            <p14:xfrm>
              <a:off x="7655990" y="1590702"/>
              <a:ext cx="182520" cy="410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646972" y="1581702"/>
                <a:ext cx="200195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14:cNvPr>
              <p14:cNvContentPartPr/>
              <p14:nvPr/>
            </p14:nvContentPartPr>
            <p14:xfrm>
              <a:off x="7361150" y="1715982"/>
              <a:ext cx="159480" cy="13428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352130" y="1706958"/>
                <a:ext cx="177160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14:cNvPr>
              <p14:cNvContentPartPr/>
              <p14:nvPr/>
            </p14:nvContentPartPr>
            <p14:xfrm>
              <a:off x="7222910" y="1987422"/>
              <a:ext cx="21240" cy="2412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13755" y="1978422"/>
                <a:ext cx="39184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14:cNvPr>
              <p14:cNvContentPartPr/>
              <p14:nvPr/>
            </p14:nvContentPartPr>
            <p14:xfrm>
              <a:off x="7015550" y="2141502"/>
              <a:ext cx="136440" cy="2275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06526" y="2132502"/>
                <a:ext cx="154127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14:cNvPr>
              <p14:cNvContentPartPr/>
              <p14:nvPr/>
            </p14:nvContentPartPr>
            <p14:xfrm>
              <a:off x="6907190" y="2483142"/>
              <a:ext cx="74160" cy="20592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98190" y="2474142"/>
                <a:ext cx="9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14:cNvPr>
              <p14:cNvContentPartPr/>
              <p14:nvPr/>
            </p14:nvContentPartPr>
            <p14:xfrm>
              <a:off x="6725390" y="2801022"/>
              <a:ext cx="159480" cy="2311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716390" y="2792022"/>
                <a:ext cx="17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14:cNvPr>
              <p14:cNvContentPartPr/>
              <p14:nvPr/>
            </p14:nvContentPartPr>
            <p14:xfrm>
              <a:off x="6676790" y="3147342"/>
              <a:ext cx="360" cy="3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67790" y="31383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14:cNvPr>
              <p14:cNvContentPartPr/>
              <p14:nvPr/>
            </p14:nvContentPartPr>
            <p14:xfrm>
              <a:off x="6559430" y="3253902"/>
              <a:ext cx="87840" cy="19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550430" y="3244902"/>
                <a:ext cx="1054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2" name="Group 681">
            <a:extLst>
              <a:ext uri="{FF2B5EF4-FFF2-40B4-BE49-F238E27FC236}">
                <a16:creationId xmlns:a16="http://schemas.microsoft.com/office/drawing/2014/main" id="{48C85343-6A57-48C5-7C0E-97FA280510DF}"/>
              </a:ext>
            </a:extLst>
          </p:cNvPr>
          <p:cNvGrpSpPr/>
          <p:nvPr/>
        </p:nvGrpSpPr>
        <p:grpSpPr>
          <a:xfrm>
            <a:off x="8174390" y="1745862"/>
            <a:ext cx="2884680" cy="1458360"/>
            <a:chOff x="8174390" y="1745862"/>
            <a:chExt cx="288468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14:cNvPr>
                <p14:cNvContentPartPr/>
                <p14:nvPr/>
              </p14:nvContentPartPr>
              <p14:xfrm>
                <a:off x="8789630" y="2499702"/>
                <a:ext cx="5040" cy="26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80630" y="2490702"/>
                  <a:ext cx="2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14:cNvPr>
                <p14:cNvContentPartPr/>
                <p14:nvPr/>
              </p14:nvContentPartPr>
              <p14:xfrm>
                <a:off x="8727350" y="2386302"/>
                <a:ext cx="5040" cy="504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18350" y="2377302"/>
                  <a:ext cx="2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14:cNvPr>
                <p14:cNvContentPartPr/>
                <p14:nvPr/>
              </p14:nvContentPartPr>
              <p14:xfrm>
                <a:off x="8632670" y="2282262"/>
                <a:ext cx="57960" cy="59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23670" y="2273207"/>
                  <a:ext cx="75600" cy="76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14:cNvPr>
                <p14:cNvContentPartPr/>
                <p14:nvPr/>
              </p14:nvContentPartPr>
              <p14:xfrm>
                <a:off x="8595950" y="2207022"/>
                <a:ext cx="7200" cy="34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586950" y="2198022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14:cNvPr>
                <p14:cNvContentPartPr/>
                <p14:nvPr/>
              </p14:nvContentPartPr>
              <p14:xfrm>
                <a:off x="8513150" y="2087502"/>
                <a:ext cx="90360" cy="154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04150" y="2078502"/>
                  <a:ext cx="10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14:cNvPr>
                <p14:cNvContentPartPr/>
                <p14:nvPr/>
              </p14:nvContentPartPr>
              <p14:xfrm>
                <a:off x="8409470" y="1957542"/>
                <a:ext cx="46440" cy="766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400470" y="1948542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14:cNvPr>
                <p14:cNvContentPartPr/>
                <p14:nvPr/>
              </p14:nvContentPartPr>
              <p14:xfrm>
                <a:off x="8289590" y="1892742"/>
                <a:ext cx="8568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280590" y="1883642"/>
                  <a:ext cx="103320" cy="50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14:cNvPr>
                <p14:cNvContentPartPr/>
                <p14:nvPr/>
              </p14:nvContentPartPr>
              <p14:xfrm>
                <a:off x="8174390" y="1745862"/>
                <a:ext cx="60120" cy="864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165444" y="1736862"/>
                  <a:ext cx="77655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14:cNvPr>
                <p14:cNvContentPartPr/>
                <p14:nvPr/>
              </p14:nvContentPartPr>
              <p14:xfrm>
                <a:off x="8865590" y="2566662"/>
                <a:ext cx="14040" cy="39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856815" y="2557580"/>
                  <a:ext cx="31239" cy="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14:cNvPr>
                <p14:cNvContentPartPr/>
                <p14:nvPr/>
              </p14:nvContentPartPr>
              <p14:xfrm>
                <a:off x="8941550" y="2739822"/>
                <a:ext cx="32760" cy="1198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932550" y="2730822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14:cNvPr>
                <p14:cNvContentPartPr/>
                <p14:nvPr/>
              </p14:nvContentPartPr>
              <p14:xfrm>
                <a:off x="9022190" y="2902542"/>
                <a:ext cx="272160" cy="131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013202" y="2893542"/>
                  <a:ext cx="289777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14:cNvPr>
                <p14:cNvContentPartPr/>
                <p14:nvPr/>
              </p14:nvContentPartPr>
              <p14:xfrm>
                <a:off x="9379310" y="3080382"/>
                <a:ext cx="263160" cy="110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370310" y="3071382"/>
                  <a:ext cx="280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14:cNvPr>
                <p14:cNvContentPartPr/>
                <p14:nvPr/>
              </p14:nvContentPartPr>
              <p14:xfrm>
                <a:off x="9754790" y="3167862"/>
                <a:ext cx="173160" cy="36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45790" y="3158862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14:cNvPr>
                <p14:cNvContentPartPr/>
                <p14:nvPr/>
              </p14:nvContentPartPr>
              <p14:xfrm>
                <a:off x="10003550" y="3043662"/>
                <a:ext cx="140760" cy="94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94550" y="3034662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14:cNvPr>
                <p14:cNvContentPartPr/>
                <p14:nvPr/>
              </p14:nvContentPartPr>
              <p14:xfrm>
                <a:off x="10192550" y="2896422"/>
                <a:ext cx="8784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183587" y="2887422"/>
                  <a:ext cx="105408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14:cNvPr>
                <p14:cNvContentPartPr/>
                <p14:nvPr/>
              </p14:nvContentPartPr>
              <p14:xfrm>
                <a:off x="10337630" y="2760342"/>
                <a:ext cx="44280" cy="66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328630" y="2751342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14:cNvPr>
                <p14:cNvContentPartPr/>
                <p14:nvPr/>
              </p14:nvContentPartPr>
              <p14:xfrm>
                <a:off x="10406750" y="2558382"/>
                <a:ext cx="140760" cy="138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97773" y="2549405"/>
                  <a:ext cx="158355" cy="15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14:cNvPr>
                <p14:cNvContentPartPr/>
                <p14:nvPr/>
              </p14:nvContentPartPr>
              <p14:xfrm>
                <a:off x="10533470" y="2379102"/>
                <a:ext cx="186840" cy="195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524487" y="2370102"/>
                  <a:ext cx="204446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14:cNvPr>
                <p14:cNvContentPartPr/>
                <p14:nvPr/>
              </p14:nvContentPartPr>
              <p14:xfrm>
                <a:off x="10786910" y="2105502"/>
                <a:ext cx="78840" cy="176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77910" y="2096484"/>
                  <a:ext cx="96480" cy="193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14:cNvPr>
                <p14:cNvContentPartPr/>
                <p14:nvPr/>
              </p14:nvContentPartPr>
              <p14:xfrm>
                <a:off x="10950350" y="1791222"/>
                <a:ext cx="108720" cy="2023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941320" y="1782222"/>
                  <a:ext cx="126419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14:cNvPr>
              <p14:cNvContentPartPr/>
              <p14:nvPr/>
            </p14:nvContentPartPr>
            <p14:xfrm>
              <a:off x="11083910" y="1502142"/>
              <a:ext cx="99360" cy="1832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74910" y="1493124"/>
                <a:ext cx="117000" cy="20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14:cNvPr>
              <p14:cNvContentPartPr/>
              <p14:nvPr/>
            </p14:nvContentPartPr>
            <p14:xfrm>
              <a:off x="11238350" y="1327542"/>
              <a:ext cx="37080" cy="756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29350" y="1318542"/>
                <a:ext cx="547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FA826F7B-400F-CF3C-EBA7-1B5B5154641F}"/>
                  </a:ext>
                </a:extLst>
              </p14:cNvPr>
              <p14:cNvContentPartPr/>
              <p14:nvPr/>
            </p14:nvContentPartPr>
            <p14:xfrm>
              <a:off x="6595430" y="6357822"/>
              <a:ext cx="420480" cy="4680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FA826F7B-400F-CF3C-EBA7-1B5B5154641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6586790" y="6349182"/>
                <a:ext cx="438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93784283-E90A-E7BA-8623-BBFF92FA9675}"/>
                  </a:ext>
                </a:extLst>
              </p14:cNvPr>
              <p14:cNvContentPartPr/>
              <p14:nvPr/>
            </p14:nvContentPartPr>
            <p14:xfrm>
              <a:off x="6720710" y="6516942"/>
              <a:ext cx="171000" cy="1944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93784283-E90A-E7BA-8623-BBFF92FA967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712070" y="6507942"/>
                <a:ext cx="18864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7" name="Group 616">
            <a:extLst>
              <a:ext uri="{FF2B5EF4-FFF2-40B4-BE49-F238E27FC236}">
                <a16:creationId xmlns:a16="http://schemas.microsoft.com/office/drawing/2014/main" id="{E2F7A0A2-8C6E-74C6-D36B-FB353FBEC97A}"/>
              </a:ext>
            </a:extLst>
          </p:cNvPr>
          <p:cNvGrpSpPr/>
          <p:nvPr/>
        </p:nvGrpSpPr>
        <p:grpSpPr>
          <a:xfrm>
            <a:off x="8305790" y="5468982"/>
            <a:ext cx="3576600" cy="727560"/>
            <a:chOff x="8305790" y="5468982"/>
            <a:chExt cx="3576600" cy="72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5E19590E-6999-FCBD-E601-4A378C1AAA55}"/>
                    </a:ext>
                  </a:extLst>
                </p14:cNvPr>
                <p14:cNvContentPartPr/>
                <p14:nvPr/>
              </p14:nvContentPartPr>
              <p14:xfrm>
                <a:off x="8305790" y="5862102"/>
                <a:ext cx="362880" cy="27324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5E19590E-6999-FCBD-E601-4A378C1AAA55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296790" y="5853462"/>
                  <a:ext cx="380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97D40F28-C3EB-96B9-9397-8FFECB0A67CD}"/>
                    </a:ext>
                  </a:extLst>
                </p14:cNvPr>
                <p14:cNvContentPartPr/>
                <p14:nvPr/>
              </p14:nvContentPartPr>
              <p14:xfrm>
                <a:off x="8985470" y="5860302"/>
                <a:ext cx="133920" cy="32364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97D40F28-C3EB-96B9-9397-8FFECB0A67C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976470" y="5851302"/>
                  <a:ext cx="1515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E104C109-94C2-7D8E-5CC7-82621BAF8967}"/>
                    </a:ext>
                  </a:extLst>
                </p14:cNvPr>
                <p14:cNvContentPartPr/>
                <p14:nvPr/>
              </p14:nvContentPartPr>
              <p14:xfrm>
                <a:off x="10169510" y="5816022"/>
                <a:ext cx="171000" cy="38052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E104C109-94C2-7D8E-5CC7-82621BAF896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60510" y="5807022"/>
                  <a:ext cx="1886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1F913E77-3869-D23D-FB39-AF728EC2AD2F}"/>
                    </a:ext>
                  </a:extLst>
                </p14:cNvPr>
                <p14:cNvContentPartPr/>
                <p14:nvPr/>
              </p14:nvContentPartPr>
              <p14:xfrm>
                <a:off x="11351390" y="5829702"/>
                <a:ext cx="267480" cy="34452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1F913E77-3869-D23D-FB39-AF728EC2AD2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342390" y="5821062"/>
                  <a:ext cx="2851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276FFB28-A560-2503-6803-06096C75CB56}"/>
                    </a:ext>
                  </a:extLst>
                </p14:cNvPr>
                <p14:cNvContentPartPr/>
                <p14:nvPr/>
              </p14:nvContentPartPr>
              <p14:xfrm>
                <a:off x="8657150" y="5508582"/>
                <a:ext cx="192960" cy="20844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276FFB28-A560-2503-6803-06096C75CB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648150" y="5499582"/>
                  <a:ext cx="210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C1E6E677-4D3D-69F7-A9A3-84B366992C64}"/>
                    </a:ext>
                  </a:extLst>
                </p14:cNvPr>
                <p14:cNvContentPartPr/>
                <p14:nvPr/>
              </p14:nvContentPartPr>
              <p14:xfrm>
                <a:off x="9128030" y="5529822"/>
                <a:ext cx="21240" cy="18432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C1E6E677-4D3D-69F7-A9A3-84B366992C6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19390" y="5521182"/>
                  <a:ext cx="38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5BC1A125-58E7-8951-4A3B-A38E91047681}"/>
                    </a:ext>
                  </a:extLst>
                </p14:cNvPr>
                <p14:cNvContentPartPr/>
                <p14:nvPr/>
              </p14:nvContentPartPr>
              <p14:xfrm>
                <a:off x="9043070" y="5652942"/>
                <a:ext cx="189000" cy="39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5BC1A125-58E7-8951-4A3B-A38E9104768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34070" y="5644302"/>
                  <a:ext cx="206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35E23F91-978C-7501-B97D-EDF1F6755A02}"/>
                    </a:ext>
                  </a:extLst>
                </p14:cNvPr>
                <p14:cNvContentPartPr/>
                <p14:nvPr/>
              </p14:nvContentPartPr>
              <p14:xfrm>
                <a:off x="9252230" y="5651502"/>
                <a:ext cx="103320" cy="7704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35E23F91-978C-7501-B97D-EDF1F6755A0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43590" y="5642502"/>
                  <a:ext cx="120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E80AE161-3B94-AB9A-6FFC-84B3852A9CC6}"/>
                    </a:ext>
                  </a:extLst>
                </p14:cNvPr>
                <p14:cNvContentPartPr/>
                <p14:nvPr/>
              </p14:nvContentPartPr>
              <p14:xfrm>
                <a:off x="9337190" y="5664102"/>
                <a:ext cx="129960" cy="9324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E80AE161-3B94-AB9A-6FFC-84B3852A9CC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28190" y="5655102"/>
                  <a:ext cx="147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139C4690-147B-232E-EC2A-1A3F42FCCD2A}"/>
                    </a:ext>
                  </a:extLst>
                </p14:cNvPr>
                <p14:cNvContentPartPr/>
                <p14:nvPr/>
              </p14:nvContentPartPr>
              <p14:xfrm>
                <a:off x="9533750" y="5662662"/>
                <a:ext cx="7200" cy="94680"/>
              </p14:xfrm>
            </p:contentPart>
          </mc:Choice>
          <mc:Fallback xmlns=""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139C4690-147B-232E-EC2A-1A3F42FCCD2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24750" y="5653662"/>
                  <a:ext cx="248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47C76B7C-D73E-16F2-6847-3F7148D67111}"/>
                    </a:ext>
                  </a:extLst>
                </p14:cNvPr>
                <p14:cNvContentPartPr/>
                <p14:nvPr/>
              </p14:nvContentPartPr>
              <p14:xfrm>
                <a:off x="9605030" y="5666262"/>
                <a:ext cx="108720" cy="7920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47C76B7C-D73E-16F2-6847-3F7148D6711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596030" y="5657262"/>
                  <a:ext cx="1263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A0726696-7D5D-FF73-F6BE-CB61685E1A4D}"/>
                    </a:ext>
                  </a:extLst>
                </p14:cNvPr>
                <p14:cNvContentPartPr/>
                <p14:nvPr/>
              </p14:nvContentPartPr>
              <p14:xfrm>
                <a:off x="9533750" y="5584902"/>
                <a:ext cx="14040" cy="1368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A0726696-7D5D-FF73-F6BE-CB61685E1A4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524750" y="5576262"/>
                  <a:ext cx="316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3C87FC14-5545-F6FB-86F0-9BFE6F3098F5}"/>
                    </a:ext>
                  </a:extLst>
                </p14:cNvPr>
                <p14:cNvContentPartPr/>
                <p14:nvPr/>
              </p14:nvContentPartPr>
              <p14:xfrm>
                <a:off x="9786830" y="5639982"/>
                <a:ext cx="133200" cy="1054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3C87FC14-5545-F6FB-86F0-9BFE6F3098F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777830" y="5630982"/>
                  <a:ext cx="150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04D1E911-871D-3CC5-3F29-86CAB6742876}"/>
                    </a:ext>
                  </a:extLst>
                </p14:cNvPr>
                <p14:cNvContentPartPr/>
                <p14:nvPr/>
              </p14:nvContentPartPr>
              <p14:xfrm>
                <a:off x="9927590" y="5468982"/>
                <a:ext cx="147240" cy="2750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04D1E911-871D-3CC5-3F29-86CAB674287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918590" y="5460342"/>
                  <a:ext cx="164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1D9D2CD3-F0FC-ABF5-4025-8A4F4B6A258F}"/>
                    </a:ext>
                  </a:extLst>
                </p14:cNvPr>
                <p14:cNvContentPartPr/>
                <p14:nvPr/>
              </p14:nvContentPartPr>
              <p14:xfrm>
                <a:off x="10109390" y="5506062"/>
                <a:ext cx="259200" cy="2498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1D9D2CD3-F0FC-ABF5-4025-8A4F4B6A258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100750" y="5497062"/>
                  <a:ext cx="276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610D26EA-3185-BE9C-7E64-72392DB871AD}"/>
                    </a:ext>
                  </a:extLst>
                </p14:cNvPr>
                <p14:cNvContentPartPr/>
                <p14:nvPr/>
              </p14:nvContentPartPr>
              <p14:xfrm>
                <a:off x="10429790" y="5608662"/>
                <a:ext cx="114120" cy="2116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610D26EA-3185-BE9C-7E64-72392DB871A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420790" y="5600022"/>
                  <a:ext cx="131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2D28F40A-8C2C-3178-B920-EC79989DA9C1}"/>
                    </a:ext>
                  </a:extLst>
                </p14:cNvPr>
                <p14:cNvContentPartPr/>
                <p14:nvPr/>
              </p14:nvContentPartPr>
              <p14:xfrm>
                <a:off x="10676030" y="5651142"/>
                <a:ext cx="108720" cy="655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2D28F40A-8C2C-3178-B920-EC79989DA9C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0667390" y="5642502"/>
                  <a:ext cx="1263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F8DD9B09-1DFA-A7CC-F778-8EA3C83238C8}"/>
                    </a:ext>
                  </a:extLst>
                </p14:cNvPr>
                <p14:cNvContentPartPr/>
                <p14:nvPr/>
              </p14:nvContentPartPr>
              <p14:xfrm>
                <a:off x="10719950" y="5618382"/>
                <a:ext cx="230760" cy="9072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F8DD9B09-1DFA-A7CC-F778-8EA3C83238C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711310" y="5609382"/>
                  <a:ext cx="248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83600A7E-1726-C5E1-824C-D91A0F55EEAE}"/>
                    </a:ext>
                  </a:extLst>
                </p14:cNvPr>
                <p14:cNvContentPartPr/>
                <p14:nvPr/>
              </p14:nvContentPartPr>
              <p14:xfrm>
                <a:off x="10973390" y="5664102"/>
                <a:ext cx="131760" cy="57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83600A7E-1726-C5E1-824C-D91A0F55EE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964750" y="5655102"/>
                  <a:ext cx="149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20FB4A97-4836-59FB-E246-821A36851F01}"/>
                    </a:ext>
                  </a:extLst>
                </p14:cNvPr>
                <p14:cNvContentPartPr/>
                <p14:nvPr/>
              </p14:nvContentPartPr>
              <p14:xfrm>
                <a:off x="11040350" y="5664822"/>
                <a:ext cx="360" cy="36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20FB4A97-4836-59FB-E246-821A36851F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031350" y="56561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AF10695E-C844-1107-68E4-8069131478EA}"/>
                    </a:ext>
                  </a:extLst>
                </p14:cNvPr>
                <p14:cNvContentPartPr/>
                <p14:nvPr/>
              </p14:nvContentPartPr>
              <p14:xfrm>
                <a:off x="11040350" y="5643582"/>
                <a:ext cx="425520" cy="889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AF10695E-C844-1107-68E4-8069131478E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031350" y="5634582"/>
                  <a:ext cx="443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4BA19190-FC64-C47D-B5E5-1B4EBB2BB528}"/>
                    </a:ext>
                  </a:extLst>
                </p14:cNvPr>
                <p14:cNvContentPartPr/>
                <p14:nvPr/>
              </p14:nvContentPartPr>
              <p14:xfrm>
                <a:off x="11399630" y="5521182"/>
                <a:ext cx="101880" cy="21096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4BA19190-FC64-C47D-B5E5-1B4EBB2BB52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390990" y="5512542"/>
                  <a:ext cx="11952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F5BC05AE-211D-5178-34BC-14B3BD388B94}"/>
                    </a:ext>
                  </a:extLst>
                </p14:cNvPr>
                <p14:cNvContentPartPr/>
                <p14:nvPr/>
              </p14:nvContentPartPr>
              <p14:xfrm>
                <a:off x="11367590" y="5615862"/>
                <a:ext cx="267120" cy="13284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F5BC05AE-211D-5178-34BC-14B3BD388B9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358590" y="5607222"/>
                  <a:ext cx="284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0597DF70-F25D-DA76-1861-A9973977319C}"/>
                    </a:ext>
                  </a:extLst>
                </p14:cNvPr>
                <p14:cNvContentPartPr/>
                <p14:nvPr/>
              </p14:nvContentPartPr>
              <p14:xfrm>
                <a:off x="11686550" y="5638542"/>
                <a:ext cx="57240" cy="1101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0597DF70-F25D-DA76-1861-A9973977319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677910" y="5629902"/>
                  <a:ext cx="74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78F31308-45DA-0F1F-49AB-F10D977A4F45}"/>
                    </a:ext>
                  </a:extLst>
                </p14:cNvPr>
                <p14:cNvContentPartPr/>
                <p14:nvPr/>
              </p14:nvContentPartPr>
              <p14:xfrm>
                <a:off x="11812190" y="5633862"/>
                <a:ext cx="70200" cy="1137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78F31308-45DA-0F1F-49AB-F10D977A4F4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803190" y="5624862"/>
                  <a:ext cx="87840" cy="13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680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14:cNvPr>
              <p14:cNvContentPartPr/>
              <p14:nvPr/>
            </p14:nvContentPartPr>
            <p14:xfrm>
              <a:off x="7946150" y="1652622"/>
              <a:ext cx="129240" cy="3132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37150" y="1643622"/>
                <a:ext cx="14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14:cNvPr>
              <p14:cNvContentPartPr/>
              <p14:nvPr/>
            </p14:nvContentPartPr>
            <p14:xfrm>
              <a:off x="7655990" y="1590702"/>
              <a:ext cx="182520" cy="410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646972" y="1581702"/>
                <a:ext cx="200195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14:cNvPr>
              <p14:cNvContentPartPr/>
              <p14:nvPr/>
            </p14:nvContentPartPr>
            <p14:xfrm>
              <a:off x="7361150" y="1715982"/>
              <a:ext cx="159480" cy="13428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2130" y="1706958"/>
                <a:ext cx="177160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14:cNvPr>
              <p14:cNvContentPartPr/>
              <p14:nvPr/>
            </p14:nvContentPartPr>
            <p14:xfrm>
              <a:off x="7222910" y="1987422"/>
              <a:ext cx="21240" cy="2412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13755" y="1978422"/>
                <a:ext cx="39184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14:cNvPr>
              <p14:cNvContentPartPr/>
              <p14:nvPr/>
            </p14:nvContentPartPr>
            <p14:xfrm>
              <a:off x="7015550" y="2141502"/>
              <a:ext cx="136440" cy="2275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06526" y="2132502"/>
                <a:ext cx="154127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14:cNvPr>
              <p14:cNvContentPartPr/>
              <p14:nvPr/>
            </p14:nvContentPartPr>
            <p14:xfrm>
              <a:off x="6907190" y="2483142"/>
              <a:ext cx="74160" cy="20592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8190" y="2474142"/>
                <a:ext cx="9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14:cNvPr>
              <p14:cNvContentPartPr/>
              <p14:nvPr/>
            </p14:nvContentPartPr>
            <p14:xfrm>
              <a:off x="6725390" y="2801022"/>
              <a:ext cx="159480" cy="2311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6390" y="2792022"/>
                <a:ext cx="17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14:cNvPr>
              <p14:cNvContentPartPr/>
              <p14:nvPr/>
            </p14:nvContentPartPr>
            <p14:xfrm>
              <a:off x="6676790" y="3147342"/>
              <a:ext cx="360" cy="3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67790" y="31383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14:cNvPr>
              <p14:cNvContentPartPr/>
              <p14:nvPr/>
            </p14:nvContentPartPr>
            <p14:xfrm>
              <a:off x="6559430" y="3253902"/>
              <a:ext cx="87840" cy="19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50430" y="3244902"/>
                <a:ext cx="1054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2" name="Group 681">
            <a:extLst>
              <a:ext uri="{FF2B5EF4-FFF2-40B4-BE49-F238E27FC236}">
                <a16:creationId xmlns:a16="http://schemas.microsoft.com/office/drawing/2014/main" id="{48C85343-6A57-48C5-7C0E-97FA280510DF}"/>
              </a:ext>
            </a:extLst>
          </p:cNvPr>
          <p:cNvGrpSpPr/>
          <p:nvPr/>
        </p:nvGrpSpPr>
        <p:grpSpPr>
          <a:xfrm>
            <a:off x="8174390" y="1745862"/>
            <a:ext cx="2884680" cy="1458360"/>
            <a:chOff x="8174390" y="1745862"/>
            <a:chExt cx="288468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14:cNvPr>
                <p14:cNvContentPartPr/>
                <p14:nvPr/>
              </p14:nvContentPartPr>
              <p14:xfrm>
                <a:off x="8789630" y="2499702"/>
                <a:ext cx="5040" cy="26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80630" y="2490702"/>
                  <a:ext cx="2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14:cNvPr>
                <p14:cNvContentPartPr/>
                <p14:nvPr/>
              </p14:nvContentPartPr>
              <p14:xfrm>
                <a:off x="8727350" y="2386302"/>
                <a:ext cx="5040" cy="504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18350" y="2377302"/>
                  <a:ext cx="2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14:cNvPr>
                <p14:cNvContentPartPr/>
                <p14:nvPr/>
              </p14:nvContentPartPr>
              <p14:xfrm>
                <a:off x="8632670" y="2282262"/>
                <a:ext cx="57960" cy="59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23670" y="2273207"/>
                  <a:ext cx="75600" cy="76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14:cNvPr>
                <p14:cNvContentPartPr/>
                <p14:nvPr/>
              </p14:nvContentPartPr>
              <p14:xfrm>
                <a:off x="8595950" y="2207022"/>
                <a:ext cx="7200" cy="34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86950" y="2198022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14:cNvPr>
                <p14:cNvContentPartPr/>
                <p14:nvPr/>
              </p14:nvContentPartPr>
              <p14:xfrm>
                <a:off x="8513150" y="2087502"/>
                <a:ext cx="90360" cy="154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04150" y="2078502"/>
                  <a:ext cx="10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14:cNvPr>
                <p14:cNvContentPartPr/>
                <p14:nvPr/>
              </p14:nvContentPartPr>
              <p14:xfrm>
                <a:off x="8409470" y="1957542"/>
                <a:ext cx="46440" cy="766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00470" y="1948542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14:cNvPr>
                <p14:cNvContentPartPr/>
                <p14:nvPr/>
              </p14:nvContentPartPr>
              <p14:xfrm>
                <a:off x="8289590" y="1892742"/>
                <a:ext cx="8568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80590" y="1883642"/>
                  <a:ext cx="103320" cy="50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14:cNvPr>
                <p14:cNvContentPartPr/>
                <p14:nvPr/>
              </p14:nvContentPartPr>
              <p14:xfrm>
                <a:off x="8174390" y="1745862"/>
                <a:ext cx="60120" cy="864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165444" y="1736862"/>
                  <a:ext cx="77655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14:cNvPr>
                <p14:cNvContentPartPr/>
                <p14:nvPr/>
              </p14:nvContentPartPr>
              <p14:xfrm>
                <a:off x="8865590" y="2566662"/>
                <a:ext cx="14040" cy="39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56815" y="2557580"/>
                  <a:ext cx="31239" cy="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14:cNvPr>
                <p14:cNvContentPartPr/>
                <p14:nvPr/>
              </p14:nvContentPartPr>
              <p14:xfrm>
                <a:off x="8941550" y="2739822"/>
                <a:ext cx="32760" cy="1198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32550" y="2730822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14:cNvPr>
                <p14:cNvContentPartPr/>
                <p14:nvPr/>
              </p14:nvContentPartPr>
              <p14:xfrm>
                <a:off x="9022190" y="2902542"/>
                <a:ext cx="272160" cy="131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13202" y="2893542"/>
                  <a:ext cx="289777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14:cNvPr>
                <p14:cNvContentPartPr/>
                <p14:nvPr/>
              </p14:nvContentPartPr>
              <p14:xfrm>
                <a:off x="9379310" y="3080382"/>
                <a:ext cx="263160" cy="110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370310" y="3071382"/>
                  <a:ext cx="280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14:cNvPr>
                <p14:cNvContentPartPr/>
                <p14:nvPr/>
              </p14:nvContentPartPr>
              <p14:xfrm>
                <a:off x="9754790" y="3167862"/>
                <a:ext cx="173160" cy="36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745790" y="3158862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14:cNvPr>
                <p14:cNvContentPartPr/>
                <p14:nvPr/>
              </p14:nvContentPartPr>
              <p14:xfrm>
                <a:off x="10003550" y="3043662"/>
                <a:ext cx="140760" cy="94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994550" y="3034662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14:cNvPr>
                <p14:cNvContentPartPr/>
                <p14:nvPr/>
              </p14:nvContentPartPr>
              <p14:xfrm>
                <a:off x="10192550" y="2896422"/>
                <a:ext cx="8784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83587" y="2887422"/>
                  <a:ext cx="105408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14:cNvPr>
                <p14:cNvContentPartPr/>
                <p14:nvPr/>
              </p14:nvContentPartPr>
              <p14:xfrm>
                <a:off x="10337630" y="2760342"/>
                <a:ext cx="44280" cy="66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28630" y="2751342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14:cNvPr>
                <p14:cNvContentPartPr/>
                <p14:nvPr/>
              </p14:nvContentPartPr>
              <p14:xfrm>
                <a:off x="10406750" y="2558382"/>
                <a:ext cx="140760" cy="138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97773" y="2549405"/>
                  <a:ext cx="158355" cy="15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14:cNvPr>
                <p14:cNvContentPartPr/>
                <p14:nvPr/>
              </p14:nvContentPartPr>
              <p14:xfrm>
                <a:off x="10533470" y="2379102"/>
                <a:ext cx="186840" cy="195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524487" y="2370102"/>
                  <a:ext cx="204446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14:cNvPr>
                <p14:cNvContentPartPr/>
                <p14:nvPr/>
              </p14:nvContentPartPr>
              <p14:xfrm>
                <a:off x="10786910" y="2105502"/>
                <a:ext cx="78840" cy="176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77910" y="2096484"/>
                  <a:ext cx="96480" cy="193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14:cNvPr>
                <p14:cNvContentPartPr/>
                <p14:nvPr/>
              </p14:nvContentPartPr>
              <p14:xfrm>
                <a:off x="10950350" y="1791222"/>
                <a:ext cx="108720" cy="2023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41320" y="1782222"/>
                  <a:ext cx="126419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14:cNvPr>
              <p14:cNvContentPartPr/>
              <p14:nvPr/>
            </p14:nvContentPartPr>
            <p14:xfrm>
              <a:off x="11083910" y="1502142"/>
              <a:ext cx="99360" cy="1832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074910" y="1493124"/>
                <a:ext cx="117000" cy="20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14:cNvPr>
              <p14:cNvContentPartPr/>
              <p14:nvPr/>
            </p14:nvContentPartPr>
            <p14:xfrm>
              <a:off x="11238350" y="1327542"/>
              <a:ext cx="37080" cy="756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229350" y="1318542"/>
                <a:ext cx="547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14:cNvPr>
              <p14:cNvContentPartPr/>
              <p14:nvPr/>
            </p14:nvContentPartPr>
            <p14:xfrm>
              <a:off x="1795190" y="3871662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786550" y="3862662"/>
                <a:ext cx="226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3ECE0586-3ACA-A023-5431-EF4FD505EA2C}"/>
              </a:ext>
            </a:extLst>
          </p:cNvPr>
          <p:cNvGrpSpPr/>
          <p:nvPr/>
        </p:nvGrpSpPr>
        <p:grpSpPr>
          <a:xfrm>
            <a:off x="3566750" y="4126182"/>
            <a:ext cx="3211920" cy="7200"/>
            <a:chOff x="3566750" y="4126182"/>
            <a:chExt cx="3211920" cy="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14:cNvPr>
                <p14:cNvContentPartPr/>
                <p14:nvPr/>
              </p14:nvContentPartPr>
              <p14:xfrm>
                <a:off x="3566750" y="413302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8110" y="41243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14:cNvPr>
                <p14:cNvContentPartPr/>
                <p14:nvPr/>
              </p14:nvContentPartPr>
              <p14:xfrm>
                <a:off x="6766790" y="4126182"/>
                <a:ext cx="11880" cy="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757790" y="4117182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14:cNvPr>
              <p14:cNvContentPartPr/>
              <p14:nvPr/>
            </p14:nvContentPartPr>
            <p14:xfrm>
              <a:off x="7886390" y="4562142"/>
              <a:ext cx="360" cy="36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877390" y="4553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14:cNvPr>
              <p14:cNvContentPartPr/>
              <p14:nvPr/>
            </p14:nvContentPartPr>
            <p14:xfrm>
              <a:off x="1313870" y="3339942"/>
              <a:ext cx="360" cy="1836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304870" y="3330942"/>
                <a:ext cx="18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14:cNvPr>
              <p14:cNvContentPartPr/>
              <p14:nvPr/>
            </p14:nvContentPartPr>
            <p14:xfrm>
              <a:off x="2694385" y="3624636"/>
              <a:ext cx="239760" cy="29772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2685385" y="3615636"/>
                <a:ext cx="257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14:cNvPr>
              <p14:cNvContentPartPr/>
              <p14:nvPr/>
            </p14:nvContentPartPr>
            <p14:xfrm>
              <a:off x="1618345" y="4134756"/>
              <a:ext cx="3861720" cy="81180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609345" y="4125756"/>
                <a:ext cx="387936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14:cNvPr>
              <p14:cNvContentPartPr/>
              <p14:nvPr/>
            </p14:nvContentPartPr>
            <p14:xfrm>
              <a:off x="6083425" y="4382436"/>
              <a:ext cx="443160" cy="1980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074425" y="4373436"/>
                <a:ext cx="460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14:cNvPr>
              <p14:cNvContentPartPr/>
              <p14:nvPr/>
            </p14:nvContentPartPr>
            <p14:xfrm>
              <a:off x="6677065" y="4347156"/>
              <a:ext cx="595440" cy="2660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668065" y="4338156"/>
                <a:ext cx="613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14:cNvPr>
              <p14:cNvContentPartPr/>
              <p14:nvPr/>
            </p14:nvContentPartPr>
            <p14:xfrm>
              <a:off x="7596505" y="4401156"/>
              <a:ext cx="162720" cy="22536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7587505" y="4392156"/>
                <a:ext cx="180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14:cNvPr>
              <p14:cNvContentPartPr/>
              <p14:nvPr/>
            </p14:nvContentPartPr>
            <p14:xfrm>
              <a:off x="7963705" y="4373796"/>
              <a:ext cx="1335600" cy="444600"/>
            </p14:xfrm>
          </p:contentPart>
        </mc:Choice>
        <mc:Fallback xmlns="">
          <p:pic>
            <p:nvPicPr>
              <p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954705" y="4364796"/>
                <a:ext cx="1353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14:cNvPr>
              <p14:cNvContentPartPr/>
              <p14:nvPr/>
            </p14:nvContentPartPr>
            <p14:xfrm>
              <a:off x="9561745" y="4585836"/>
              <a:ext cx="590400" cy="1904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9552745" y="4576836"/>
                <a:ext cx="608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14:cNvPr>
              <p14:cNvContentPartPr/>
              <p14:nvPr/>
            </p14:nvContentPartPr>
            <p14:xfrm>
              <a:off x="10317385" y="4401156"/>
              <a:ext cx="732960" cy="399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0308385" y="4392156"/>
                <a:ext cx="7506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14:cNvPr>
              <p14:cNvContentPartPr/>
              <p14:nvPr/>
            </p14:nvContentPartPr>
            <p14:xfrm>
              <a:off x="11272825" y="4533996"/>
              <a:ext cx="498600" cy="3002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263825" y="4524996"/>
                <a:ext cx="516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14:cNvPr>
              <p14:cNvContentPartPr/>
              <p14:nvPr/>
            </p14:nvContentPartPr>
            <p14:xfrm>
              <a:off x="8371945" y="5061396"/>
              <a:ext cx="316800" cy="1576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8362945" y="5052396"/>
                <a:ext cx="334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14:cNvPr>
              <p14:cNvContentPartPr/>
              <p14:nvPr/>
            </p14:nvContentPartPr>
            <p14:xfrm>
              <a:off x="7514785" y="4889316"/>
              <a:ext cx="578880" cy="27720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505785" y="4880316"/>
                <a:ext cx="596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14:cNvPr>
              <p14:cNvContentPartPr/>
              <p14:nvPr/>
            </p14:nvContentPartPr>
            <p14:xfrm>
              <a:off x="6786865" y="4850076"/>
              <a:ext cx="385560" cy="256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6777865" y="4841076"/>
                <a:ext cx="403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14:cNvPr>
              <p14:cNvContentPartPr/>
              <p14:nvPr/>
            </p14:nvContentPartPr>
            <p14:xfrm>
              <a:off x="8966665" y="5014596"/>
              <a:ext cx="565920" cy="22320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957665" y="5005596"/>
                <a:ext cx="583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14:cNvPr>
              <p14:cNvContentPartPr/>
              <p14:nvPr/>
            </p14:nvContentPartPr>
            <p14:xfrm>
              <a:off x="9748585" y="5014236"/>
              <a:ext cx="1523160" cy="27036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9739585" y="5005236"/>
                <a:ext cx="1540800" cy="28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05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14:cNvPr>
              <p14:cNvContentPartPr/>
              <p14:nvPr/>
            </p14:nvContentPartPr>
            <p14:xfrm>
              <a:off x="7946150" y="1652622"/>
              <a:ext cx="129240" cy="3132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37150" y="1643622"/>
                <a:ext cx="14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14:cNvPr>
              <p14:cNvContentPartPr/>
              <p14:nvPr/>
            </p14:nvContentPartPr>
            <p14:xfrm>
              <a:off x="7655990" y="1590702"/>
              <a:ext cx="182520" cy="410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46972" y="1581702"/>
                <a:ext cx="200195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14:cNvPr>
              <p14:cNvContentPartPr/>
              <p14:nvPr/>
            </p14:nvContentPartPr>
            <p14:xfrm>
              <a:off x="7361150" y="1715982"/>
              <a:ext cx="159480" cy="13428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52130" y="1706958"/>
                <a:ext cx="177160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14:cNvPr>
              <p14:cNvContentPartPr/>
              <p14:nvPr/>
            </p14:nvContentPartPr>
            <p14:xfrm>
              <a:off x="7222910" y="1987422"/>
              <a:ext cx="21240" cy="2412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13755" y="1978422"/>
                <a:ext cx="39184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14:cNvPr>
              <p14:cNvContentPartPr/>
              <p14:nvPr/>
            </p14:nvContentPartPr>
            <p14:xfrm>
              <a:off x="7015550" y="2141502"/>
              <a:ext cx="136440" cy="2275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06526" y="2132502"/>
                <a:ext cx="154127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14:cNvPr>
              <p14:cNvContentPartPr/>
              <p14:nvPr/>
            </p14:nvContentPartPr>
            <p14:xfrm>
              <a:off x="6907190" y="2483142"/>
              <a:ext cx="74160" cy="20592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98190" y="2474142"/>
                <a:ext cx="9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14:cNvPr>
              <p14:cNvContentPartPr/>
              <p14:nvPr/>
            </p14:nvContentPartPr>
            <p14:xfrm>
              <a:off x="6725390" y="2801022"/>
              <a:ext cx="159480" cy="2311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16390" y="2792022"/>
                <a:ext cx="17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14:cNvPr>
              <p14:cNvContentPartPr/>
              <p14:nvPr/>
            </p14:nvContentPartPr>
            <p14:xfrm>
              <a:off x="6676790" y="3147342"/>
              <a:ext cx="360" cy="3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67790" y="31383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14:cNvPr>
              <p14:cNvContentPartPr/>
              <p14:nvPr/>
            </p14:nvContentPartPr>
            <p14:xfrm>
              <a:off x="6559430" y="3253902"/>
              <a:ext cx="87840" cy="19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50430" y="3244902"/>
                <a:ext cx="1054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2" name="Group 681">
            <a:extLst>
              <a:ext uri="{FF2B5EF4-FFF2-40B4-BE49-F238E27FC236}">
                <a16:creationId xmlns:a16="http://schemas.microsoft.com/office/drawing/2014/main" id="{48C85343-6A57-48C5-7C0E-97FA280510DF}"/>
              </a:ext>
            </a:extLst>
          </p:cNvPr>
          <p:cNvGrpSpPr/>
          <p:nvPr/>
        </p:nvGrpSpPr>
        <p:grpSpPr>
          <a:xfrm>
            <a:off x="8174390" y="1745862"/>
            <a:ext cx="2884680" cy="1458360"/>
            <a:chOff x="8174390" y="1745862"/>
            <a:chExt cx="288468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14:cNvPr>
                <p14:cNvContentPartPr/>
                <p14:nvPr/>
              </p14:nvContentPartPr>
              <p14:xfrm>
                <a:off x="8789630" y="2499702"/>
                <a:ext cx="5040" cy="26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80630" y="2490702"/>
                  <a:ext cx="2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14:cNvPr>
                <p14:cNvContentPartPr/>
                <p14:nvPr/>
              </p14:nvContentPartPr>
              <p14:xfrm>
                <a:off x="8727350" y="2386302"/>
                <a:ext cx="5040" cy="504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8350" y="2377302"/>
                  <a:ext cx="2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14:cNvPr>
                <p14:cNvContentPartPr/>
                <p14:nvPr/>
              </p14:nvContentPartPr>
              <p14:xfrm>
                <a:off x="8632670" y="2282262"/>
                <a:ext cx="57960" cy="59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23670" y="2273207"/>
                  <a:ext cx="75600" cy="76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14:cNvPr>
                <p14:cNvContentPartPr/>
                <p14:nvPr/>
              </p14:nvContentPartPr>
              <p14:xfrm>
                <a:off x="8595950" y="2207022"/>
                <a:ext cx="7200" cy="34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86950" y="2198022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14:cNvPr>
                <p14:cNvContentPartPr/>
                <p14:nvPr/>
              </p14:nvContentPartPr>
              <p14:xfrm>
                <a:off x="8513150" y="2087502"/>
                <a:ext cx="90360" cy="154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04150" y="2078502"/>
                  <a:ext cx="10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14:cNvPr>
                <p14:cNvContentPartPr/>
                <p14:nvPr/>
              </p14:nvContentPartPr>
              <p14:xfrm>
                <a:off x="8409470" y="1957542"/>
                <a:ext cx="46440" cy="766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00470" y="1948542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14:cNvPr>
                <p14:cNvContentPartPr/>
                <p14:nvPr/>
              </p14:nvContentPartPr>
              <p14:xfrm>
                <a:off x="8289590" y="1892742"/>
                <a:ext cx="8568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80590" y="1883642"/>
                  <a:ext cx="103320" cy="50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14:cNvPr>
                <p14:cNvContentPartPr/>
                <p14:nvPr/>
              </p14:nvContentPartPr>
              <p14:xfrm>
                <a:off x="8174390" y="1745862"/>
                <a:ext cx="60120" cy="864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5444" y="1736862"/>
                  <a:ext cx="77655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14:cNvPr>
                <p14:cNvContentPartPr/>
                <p14:nvPr/>
              </p14:nvContentPartPr>
              <p14:xfrm>
                <a:off x="8865590" y="2566662"/>
                <a:ext cx="14040" cy="39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6815" y="2557580"/>
                  <a:ext cx="31239" cy="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14:cNvPr>
                <p14:cNvContentPartPr/>
                <p14:nvPr/>
              </p14:nvContentPartPr>
              <p14:xfrm>
                <a:off x="8941550" y="2739822"/>
                <a:ext cx="32760" cy="1198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32550" y="2730822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14:cNvPr>
                <p14:cNvContentPartPr/>
                <p14:nvPr/>
              </p14:nvContentPartPr>
              <p14:xfrm>
                <a:off x="9022190" y="2902542"/>
                <a:ext cx="272160" cy="131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3202" y="2893542"/>
                  <a:ext cx="289777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14:cNvPr>
                <p14:cNvContentPartPr/>
                <p14:nvPr/>
              </p14:nvContentPartPr>
              <p14:xfrm>
                <a:off x="9379310" y="3080382"/>
                <a:ext cx="263160" cy="110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310" y="3071382"/>
                  <a:ext cx="280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14:cNvPr>
                <p14:cNvContentPartPr/>
                <p14:nvPr/>
              </p14:nvContentPartPr>
              <p14:xfrm>
                <a:off x="9754790" y="3167862"/>
                <a:ext cx="173160" cy="36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45790" y="3158862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14:cNvPr>
                <p14:cNvContentPartPr/>
                <p14:nvPr/>
              </p14:nvContentPartPr>
              <p14:xfrm>
                <a:off x="10003550" y="3043662"/>
                <a:ext cx="140760" cy="94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94550" y="3034662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14:cNvPr>
                <p14:cNvContentPartPr/>
                <p14:nvPr/>
              </p14:nvContentPartPr>
              <p14:xfrm>
                <a:off x="10192550" y="2896422"/>
                <a:ext cx="8784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83587" y="2887422"/>
                  <a:ext cx="105408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14:cNvPr>
                <p14:cNvContentPartPr/>
                <p14:nvPr/>
              </p14:nvContentPartPr>
              <p14:xfrm>
                <a:off x="10337630" y="2760342"/>
                <a:ext cx="44280" cy="66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28630" y="2751342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14:cNvPr>
                <p14:cNvContentPartPr/>
                <p14:nvPr/>
              </p14:nvContentPartPr>
              <p14:xfrm>
                <a:off x="10406750" y="2558382"/>
                <a:ext cx="140760" cy="138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7773" y="2549405"/>
                  <a:ext cx="158355" cy="15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14:cNvPr>
                <p14:cNvContentPartPr/>
                <p14:nvPr/>
              </p14:nvContentPartPr>
              <p14:xfrm>
                <a:off x="10533470" y="2379102"/>
                <a:ext cx="186840" cy="195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24487" y="2370102"/>
                  <a:ext cx="204446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14:cNvPr>
                <p14:cNvContentPartPr/>
                <p14:nvPr/>
              </p14:nvContentPartPr>
              <p14:xfrm>
                <a:off x="10786910" y="2105502"/>
                <a:ext cx="78840" cy="176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77910" y="2096484"/>
                  <a:ext cx="96480" cy="193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14:cNvPr>
                <p14:cNvContentPartPr/>
                <p14:nvPr/>
              </p14:nvContentPartPr>
              <p14:xfrm>
                <a:off x="10950350" y="1791222"/>
                <a:ext cx="108720" cy="2023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41320" y="1782222"/>
                  <a:ext cx="126419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14:cNvPr>
              <p14:cNvContentPartPr/>
              <p14:nvPr/>
            </p14:nvContentPartPr>
            <p14:xfrm>
              <a:off x="11083910" y="1502142"/>
              <a:ext cx="99360" cy="1832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74910" y="1493124"/>
                <a:ext cx="117000" cy="20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14:cNvPr>
              <p14:cNvContentPartPr/>
              <p14:nvPr/>
            </p14:nvContentPartPr>
            <p14:xfrm>
              <a:off x="11238350" y="1327542"/>
              <a:ext cx="37080" cy="756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229350" y="1318542"/>
                <a:ext cx="547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14:cNvPr>
              <p14:cNvContentPartPr/>
              <p14:nvPr/>
            </p14:nvContentPartPr>
            <p14:xfrm>
              <a:off x="1795190" y="3871662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85498" y="3862662"/>
                <a:ext cx="24037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3ECE0586-3ACA-A023-5431-EF4FD505EA2C}"/>
              </a:ext>
            </a:extLst>
          </p:cNvPr>
          <p:cNvGrpSpPr/>
          <p:nvPr/>
        </p:nvGrpSpPr>
        <p:grpSpPr>
          <a:xfrm>
            <a:off x="3566750" y="4126182"/>
            <a:ext cx="3211920" cy="7200"/>
            <a:chOff x="3566750" y="4126182"/>
            <a:chExt cx="3211920" cy="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14:cNvPr>
                <p14:cNvContentPartPr/>
                <p14:nvPr/>
              </p14:nvContentPartPr>
              <p14:xfrm>
                <a:off x="3566750" y="413302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7750" y="41240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14:cNvPr>
                <p14:cNvContentPartPr/>
                <p14:nvPr/>
              </p14:nvContentPartPr>
              <p14:xfrm>
                <a:off x="6766790" y="4126182"/>
                <a:ext cx="11880" cy="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57790" y="4117182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14:cNvPr>
              <p14:cNvContentPartPr/>
              <p14:nvPr/>
            </p14:nvContentPartPr>
            <p14:xfrm>
              <a:off x="7886390" y="4562142"/>
              <a:ext cx="360" cy="36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77390" y="4553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14:cNvPr>
              <p14:cNvContentPartPr/>
              <p14:nvPr/>
            </p14:nvContentPartPr>
            <p14:xfrm>
              <a:off x="1313870" y="3339942"/>
              <a:ext cx="360" cy="1836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04870" y="3330942"/>
                <a:ext cx="18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14:cNvPr>
              <p14:cNvContentPartPr/>
              <p14:nvPr/>
            </p14:nvContentPartPr>
            <p14:xfrm>
              <a:off x="2694385" y="3624636"/>
              <a:ext cx="239760" cy="29772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85385" y="3615636"/>
                <a:ext cx="257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14:cNvPr>
              <p14:cNvContentPartPr/>
              <p14:nvPr/>
            </p14:nvContentPartPr>
            <p14:xfrm>
              <a:off x="1618345" y="4134756"/>
              <a:ext cx="3861720" cy="81180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609345" y="4125756"/>
                <a:ext cx="387936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14:cNvPr>
              <p14:cNvContentPartPr/>
              <p14:nvPr/>
            </p14:nvContentPartPr>
            <p14:xfrm>
              <a:off x="6083425" y="4382436"/>
              <a:ext cx="443160" cy="1980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074425" y="4373436"/>
                <a:ext cx="460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14:cNvPr>
              <p14:cNvContentPartPr/>
              <p14:nvPr/>
            </p14:nvContentPartPr>
            <p14:xfrm>
              <a:off x="6677065" y="4347156"/>
              <a:ext cx="595440" cy="2660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668065" y="4338156"/>
                <a:ext cx="613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14:cNvPr>
              <p14:cNvContentPartPr/>
              <p14:nvPr/>
            </p14:nvContentPartPr>
            <p14:xfrm>
              <a:off x="7596505" y="4401156"/>
              <a:ext cx="162720" cy="22536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87505" y="4392156"/>
                <a:ext cx="180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14:cNvPr>
              <p14:cNvContentPartPr/>
              <p14:nvPr/>
            </p14:nvContentPartPr>
            <p14:xfrm>
              <a:off x="7963705" y="4373796"/>
              <a:ext cx="1335600" cy="444600"/>
            </p14:xfrm>
          </p:contentPart>
        </mc:Choice>
        <mc:Fallback xmlns="">
          <p:pic>
            <p:nvPicPr>
              <p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54705" y="4364796"/>
                <a:ext cx="1353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14:cNvPr>
              <p14:cNvContentPartPr/>
              <p14:nvPr/>
            </p14:nvContentPartPr>
            <p14:xfrm>
              <a:off x="9561745" y="4585836"/>
              <a:ext cx="590400" cy="1904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552745" y="4576836"/>
                <a:ext cx="608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14:cNvPr>
              <p14:cNvContentPartPr/>
              <p14:nvPr/>
            </p14:nvContentPartPr>
            <p14:xfrm>
              <a:off x="10317385" y="4401156"/>
              <a:ext cx="732960" cy="399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308385" y="4392156"/>
                <a:ext cx="7506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14:cNvPr>
              <p14:cNvContentPartPr/>
              <p14:nvPr/>
            </p14:nvContentPartPr>
            <p14:xfrm>
              <a:off x="11272825" y="4533996"/>
              <a:ext cx="498600" cy="3002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263825" y="4524996"/>
                <a:ext cx="516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14:cNvPr>
              <p14:cNvContentPartPr/>
              <p14:nvPr/>
            </p14:nvContentPartPr>
            <p14:xfrm>
              <a:off x="8371945" y="5061396"/>
              <a:ext cx="316800" cy="1576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62945" y="5052396"/>
                <a:ext cx="334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14:cNvPr>
              <p14:cNvContentPartPr/>
              <p14:nvPr/>
            </p14:nvContentPartPr>
            <p14:xfrm>
              <a:off x="7514785" y="4889316"/>
              <a:ext cx="578880" cy="27720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05785" y="4880316"/>
                <a:ext cx="596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14:cNvPr>
              <p14:cNvContentPartPr/>
              <p14:nvPr/>
            </p14:nvContentPartPr>
            <p14:xfrm>
              <a:off x="6786865" y="4850076"/>
              <a:ext cx="385560" cy="256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777865" y="4841076"/>
                <a:ext cx="403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14:cNvPr>
              <p14:cNvContentPartPr/>
              <p14:nvPr/>
            </p14:nvContentPartPr>
            <p14:xfrm>
              <a:off x="8966665" y="5014596"/>
              <a:ext cx="565920" cy="22320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957665" y="5005596"/>
                <a:ext cx="583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14:cNvPr>
              <p14:cNvContentPartPr/>
              <p14:nvPr/>
            </p14:nvContentPartPr>
            <p14:xfrm>
              <a:off x="9748585" y="5014236"/>
              <a:ext cx="1523160" cy="27036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739585" y="5005236"/>
                <a:ext cx="15408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A92DDC-2FBC-01FC-A592-F513B6D004C7}"/>
                  </a:ext>
                </a:extLst>
              </p14:cNvPr>
              <p14:cNvContentPartPr/>
              <p14:nvPr/>
            </p14:nvContentPartPr>
            <p14:xfrm>
              <a:off x="6737185" y="5381796"/>
              <a:ext cx="441720" cy="31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A92DDC-2FBC-01FC-A592-F513B6D004C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728185" y="5372796"/>
                <a:ext cx="459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6A792A-7C05-F113-C728-DD88E341D422}"/>
                  </a:ext>
                </a:extLst>
              </p14:cNvPr>
              <p14:cNvContentPartPr/>
              <p14:nvPr/>
            </p14:nvContentPartPr>
            <p14:xfrm>
              <a:off x="7480225" y="5514276"/>
              <a:ext cx="257760" cy="1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6A792A-7C05-F113-C728-DD88E341D42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471225" y="5505276"/>
                <a:ext cx="2754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EBC93537-FBB7-D375-118B-ADCDA7AEABEC}"/>
                  </a:ext>
                </a:extLst>
              </p14:cNvPr>
              <p14:cNvContentPartPr/>
              <p14:nvPr/>
            </p14:nvContentPartPr>
            <p14:xfrm>
              <a:off x="9712585" y="5536236"/>
              <a:ext cx="171000" cy="18684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EBC93537-FBB7-D375-118B-ADCDA7AEABE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703585" y="5527236"/>
                <a:ext cx="1886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6A7B6BBB-54E8-BD76-689D-638CDF39E6FE}"/>
                  </a:ext>
                </a:extLst>
              </p14:cNvPr>
              <p14:cNvContentPartPr/>
              <p14:nvPr/>
            </p14:nvContentPartPr>
            <p14:xfrm>
              <a:off x="8751745" y="5558196"/>
              <a:ext cx="805680" cy="23472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6A7B6BBB-54E8-BD76-689D-638CDF39E6F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742745" y="5549196"/>
                <a:ext cx="823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0C3C808B-B16C-39E6-A5E3-59696A94A55A}"/>
                  </a:ext>
                </a:extLst>
              </p14:cNvPr>
              <p14:cNvContentPartPr/>
              <p14:nvPr/>
            </p14:nvContentPartPr>
            <p14:xfrm>
              <a:off x="8103025" y="5376036"/>
              <a:ext cx="403560" cy="33408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0C3C808B-B16C-39E6-A5E3-59696A94A55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094025" y="5367036"/>
                <a:ext cx="421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63431282-2E92-DDBE-D5C6-6CDF5F5D989C}"/>
                  </a:ext>
                </a:extLst>
              </p14:cNvPr>
              <p14:cNvContentPartPr/>
              <p14:nvPr/>
            </p14:nvContentPartPr>
            <p14:xfrm>
              <a:off x="10168345" y="5536236"/>
              <a:ext cx="777240" cy="26568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63431282-2E92-DDBE-D5C6-6CDF5F5D989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159345" y="5527236"/>
                <a:ext cx="794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3E2832E7-D1B8-5270-56A9-5757A2FC993B}"/>
                  </a:ext>
                </a:extLst>
              </p14:cNvPr>
              <p14:cNvContentPartPr/>
              <p14:nvPr/>
            </p14:nvContentPartPr>
            <p14:xfrm>
              <a:off x="11189305" y="5643876"/>
              <a:ext cx="323280" cy="13680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3E2832E7-D1B8-5270-56A9-5757A2FC993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1180305" y="5634876"/>
                <a:ext cx="340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647D866E-D9DC-33B8-F883-6A3C1F2A0F46}"/>
                  </a:ext>
                </a:extLst>
              </p14:cNvPr>
              <p14:cNvContentPartPr/>
              <p14:nvPr/>
            </p14:nvContentPartPr>
            <p14:xfrm>
              <a:off x="6734665" y="5805876"/>
              <a:ext cx="546120" cy="28584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647D866E-D9DC-33B8-F883-6A3C1F2A0F4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25665" y="5796876"/>
                <a:ext cx="5637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B5E41D8-25CC-9A00-7386-94E199A90DA1}"/>
                  </a:ext>
                </a:extLst>
              </p14:cNvPr>
              <p14:cNvContentPartPr/>
              <p14:nvPr/>
            </p14:nvContentPartPr>
            <p14:xfrm>
              <a:off x="7614505" y="5885796"/>
              <a:ext cx="613440" cy="2307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B5E41D8-25CC-9A00-7386-94E199A90DA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05505" y="5876796"/>
                <a:ext cx="631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F6128840-1C54-C753-802C-BFA937F9B7FC}"/>
                  </a:ext>
                </a:extLst>
              </p14:cNvPr>
              <p14:cNvContentPartPr/>
              <p14:nvPr/>
            </p14:nvContentPartPr>
            <p14:xfrm>
              <a:off x="8568505" y="5884356"/>
              <a:ext cx="187200" cy="252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F6128840-1C54-C753-802C-BFA937F9B7F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59505" y="5875356"/>
                <a:ext cx="204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D8C4FE18-7997-6D87-C512-7A8F8DE2696C}"/>
                  </a:ext>
                </a:extLst>
              </p14:cNvPr>
              <p14:cNvContentPartPr/>
              <p14:nvPr/>
            </p14:nvContentPartPr>
            <p14:xfrm>
              <a:off x="9989425" y="5938716"/>
              <a:ext cx="225360" cy="20592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D8C4FE18-7997-6D87-C512-7A8F8DE2696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980425" y="5929716"/>
                <a:ext cx="243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D785BE4-DCF6-5BBF-52B5-B99EB13E4A94}"/>
                  </a:ext>
                </a:extLst>
              </p14:cNvPr>
              <p14:cNvContentPartPr/>
              <p14:nvPr/>
            </p14:nvContentPartPr>
            <p14:xfrm>
              <a:off x="9240625" y="6073716"/>
              <a:ext cx="288720" cy="8388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D785BE4-DCF6-5BBF-52B5-B99EB13E4A9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231625" y="6064716"/>
                <a:ext cx="30636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3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B2A7DF6-0774-A950-54EB-BEE53F31E095}"/>
              </a:ext>
            </a:extLst>
          </p:cNvPr>
          <p:cNvGrpSpPr/>
          <p:nvPr/>
        </p:nvGrpSpPr>
        <p:grpSpPr>
          <a:xfrm>
            <a:off x="6333710" y="1204062"/>
            <a:ext cx="5375160" cy="2607480"/>
            <a:chOff x="6333710" y="1204062"/>
            <a:chExt cx="5375160" cy="260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14:cNvPr>
                <p14:cNvContentPartPr/>
                <p14:nvPr/>
              </p14:nvContentPartPr>
              <p14:xfrm>
                <a:off x="6333710" y="1204062"/>
                <a:ext cx="304560" cy="2486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176C133-43F6-79AE-C9BD-F6D27B1FE2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24710" y="1195063"/>
                  <a:ext cx="322200" cy="25037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14:cNvPr>
                <p14:cNvContentPartPr/>
                <p14:nvPr/>
              </p14:nvContentPartPr>
              <p14:xfrm>
                <a:off x="6593990" y="3671862"/>
                <a:ext cx="5114880" cy="1396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7E49E71-2514-67C5-EDF9-4C2A94018D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84989" y="3662862"/>
                  <a:ext cx="5132521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5B77FC-9D07-B0C5-533F-A6F86EFFB46C}"/>
              </a:ext>
            </a:extLst>
          </p:cNvPr>
          <p:cNvGrpSpPr/>
          <p:nvPr/>
        </p:nvGrpSpPr>
        <p:grpSpPr>
          <a:xfrm>
            <a:off x="803030" y="2545062"/>
            <a:ext cx="5550480" cy="484200"/>
            <a:chOff x="803030" y="2545062"/>
            <a:chExt cx="5550480" cy="48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14:cNvPr>
                <p14:cNvContentPartPr/>
                <p14:nvPr/>
              </p14:nvContentPartPr>
              <p14:xfrm>
                <a:off x="803030" y="2658822"/>
                <a:ext cx="3367800" cy="29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9819A0-70A4-E765-A898-A4BE7CBA9D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029" y="2649822"/>
                  <a:ext cx="3385442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14:cNvPr>
                <p14:cNvContentPartPr/>
                <p14:nvPr/>
              </p14:nvContentPartPr>
              <p14:xfrm>
                <a:off x="4347950" y="2545062"/>
                <a:ext cx="2005560" cy="484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28DCB5-747F-80DA-9667-B923A16A2A1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8950" y="2536062"/>
                  <a:ext cx="2023200" cy="50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14:cNvPr>
              <p14:cNvContentPartPr/>
              <p14:nvPr/>
            </p14:nvContentPartPr>
            <p14:xfrm>
              <a:off x="6997190" y="2483142"/>
              <a:ext cx="64080" cy="34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F047DF-3B4A-517D-B579-55744841A4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88190" y="2474142"/>
                <a:ext cx="817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0" name="Group 489">
            <a:extLst>
              <a:ext uri="{FF2B5EF4-FFF2-40B4-BE49-F238E27FC236}">
                <a16:creationId xmlns:a16="http://schemas.microsoft.com/office/drawing/2014/main" id="{81905E73-75A9-AAD6-464E-50D83D983529}"/>
              </a:ext>
            </a:extLst>
          </p:cNvPr>
          <p:cNvGrpSpPr/>
          <p:nvPr/>
        </p:nvGrpSpPr>
        <p:grpSpPr>
          <a:xfrm>
            <a:off x="7206710" y="1683582"/>
            <a:ext cx="1175040" cy="507600"/>
            <a:chOff x="7206710" y="1683582"/>
            <a:chExt cx="117504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14:cNvPr>
                <p14:cNvContentPartPr/>
                <p14:nvPr/>
              </p14:nvContentPartPr>
              <p14:xfrm>
                <a:off x="7206710" y="2169582"/>
                <a:ext cx="46440" cy="2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7DC0671-8AF6-A229-4488-EB9E0243D1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197710" y="2160730"/>
                  <a:ext cx="64080" cy="389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14:cNvPr>
                <p14:cNvContentPartPr/>
                <p14:nvPr/>
              </p14:nvContentPartPr>
              <p14:xfrm>
                <a:off x="7561670" y="1683582"/>
                <a:ext cx="60120" cy="5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BBA869-56DC-D0A1-54C3-3B278A145C5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552724" y="1674582"/>
                  <a:ext cx="77655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14:cNvPr>
                <p14:cNvContentPartPr/>
                <p14:nvPr/>
              </p14:nvContentPartPr>
              <p14:xfrm>
                <a:off x="8179070" y="1787622"/>
                <a:ext cx="39600" cy="20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09E484-EE53-1174-87FE-C0729DC927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70070" y="1778622"/>
                  <a:ext cx="57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14:cNvPr>
                <p14:cNvContentPartPr/>
                <p14:nvPr/>
              </p14:nvContentPartPr>
              <p14:xfrm>
                <a:off x="8325950" y="1995342"/>
                <a:ext cx="55800" cy="1728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5AC399-6D05-9022-06DD-3404989C90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6950" y="1986526"/>
                  <a:ext cx="73440" cy="3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14:cNvPr>
              <p14:cNvContentPartPr/>
              <p14:nvPr/>
            </p14:nvContentPartPr>
            <p14:xfrm>
              <a:off x="8790710" y="2529582"/>
              <a:ext cx="77760" cy="32400"/>
            </p14:xfrm>
          </p:contentPart>
        </mc:Choice>
        <mc:Fallback xmlns=""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E9A0FD22-6E49-3EDD-CA8B-2CF4BF927FA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1668" y="2520481"/>
                <a:ext cx="95482" cy="50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14:cNvPr>
              <p14:cNvContentPartPr/>
              <p14:nvPr/>
            </p14:nvContentPartPr>
            <p14:xfrm>
              <a:off x="9107510" y="2885622"/>
              <a:ext cx="30600" cy="32760"/>
            </p14:xfrm>
          </p:contentPart>
        </mc:Choice>
        <mc:Fallback xmlns=""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7E5A89DD-36A4-D8A5-5987-82706082E1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8510" y="2876622"/>
                <a:ext cx="482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14:cNvPr>
              <p14:cNvContentPartPr/>
              <p14:nvPr/>
            </p14:nvContentPartPr>
            <p14:xfrm>
              <a:off x="10570190" y="2494662"/>
              <a:ext cx="114120" cy="3564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0A9F72BE-1615-E39F-460E-2705515029D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61190" y="2485662"/>
                <a:ext cx="131760" cy="5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2564508A-A862-8E78-7729-C1CB154B7572}"/>
              </a:ext>
            </a:extLst>
          </p:cNvPr>
          <p:cNvGrpSpPr/>
          <p:nvPr/>
        </p:nvGrpSpPr>
        <p:grpSpPr>
          <a:xfrm>
            <a:off x="9600350" y="3079302"/>
            <a:ext cx="548640" cy="102960"/>
            <a:chOff x="9600350" y="3079302"/>
            <a:chExt cx="54864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14:cNvPr>
                <p14:cNvContentPartPr/>
                <p14:nvPr/>
              </p14:nvContentPartPr>
              <p14:xfrm>
                <a:off x="9600350" y="3137622"/>
                <a:ext cx="58320" cy="255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F2CEA3D1-5F0A-89AC-41F4-7B96FA5EEF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591350" y="3128747"/>
                  <a:ext cx="75960" cy="429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14:cNvPr>
                <p14:cNvContentPartPr/>
                <p14:nvPr/>
              </p14:nvContentPartPr>
              <p14:xfrm>
                <a:off x="10104710" y="3079302"/>
                <a:ext cx="44280" cy="302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ADC7E7F-F1EF-5057-6E73-F8D1172F1AF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95710" y="3070302"/>
                  <a:ext cx="619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14:cNvPr>
                <p14:cNvContentPartPr/>
                <p14:nvPr/>
              </p14:nvContentPartPr>
              <p14:xfrm>
                <a:off x="9926870" y="3163542"/>
                <a:ext cx="57240" cy="187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50E77F62-132A-73E5-F5F0-C317CC9215B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7870" y="3154542"/>
                  <a:ext cx="748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14:cNvPr>
              <p14:cNvContentPartPr/>
              <p14:nvPr/>
            </p14:nvContentPartPr>
            <p14:xfrm>
              <a:off x="7946150" y="1652622"/>
              <a:ext cx="129240" cy="31320"/>
            </p14:xfrm>
          </p:contentPart>
        </mc:Choice>
        <mc:Fallback xmlns=""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9CC67E02-C694-D87B-4F22-9D426FAABD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37150" y="1643622"/>
                <a:ext cx="146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14:cNvPr>
              <p14:cNvContentPartPr/>
              <p14:nvPr/>
            </p14:nvContentPartPr>
            <p14:xfrm>
              <a:off x="7655990" y="1590702"/>
              <a:ext cx="182520" cy="41040"/>
            </p14:xfrm>
          </p:contentPart>
        </mc:Choice>
        <mc:Fallback xmlns=""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5C60BB1E-18D3-A35C-D16B-A0F7A05866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46972" y="1581702"/>
                <a:ext cx="200195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14:cNvPr>
              <p14:cNvContentPartPr/>
              <p14:nvPr/>
            </p14:nvContentPartPr>
            <p14:xfrm>
              <a:off x="7361150" y="1715982"/>
              <a:ext cx="159480" cy="134280"/>
            </p14:xfrm>
          </p:contentPart>
        </mc:Choice>
        <mc:Fallback xmlns=""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B7ABA73E-67F3-2571-7187-B8494D8DA3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52130" y="1706958"/>
                <a:ext cx="177160" cy="151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14:cNvPr>
              <p14:cNvContentPartPr/>
              <p14:nvPr/>
            </p14:nvContentPartPr>
            <p14:xfrm>
              <a:off x="7222910" y="1987422"/>
              <a:ext cx="21240" cy="24120"/>
            </p14:xfrm>
          </p:contentPart>
        </mc:Choice>
        <mc:Fallback xmlns=""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3C43B1E5-7E2B-613D-3D08-D05BCF55517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13755" y="1978422"/>
                <a:ext cx="39184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14:cNvPr>
              <p14:cNvContentPartPr/>
              <p14:nvPr/>
            </p14:nvContentPartPr>
            <p14:xfrm>
              <a:off x="7015550" y="2141502"/>
              <a:ext cx="136440" cy="227520"/>
            </p14:xfrm>
          </p:contentPart>
        </mc:Choice>
        <mc:Fallback xmlns=""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5EC2E1AD-0AF1-6A18-83CD-A12B190D7DB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006526" y="2132502"/>
                <a:ext cx="154127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14:cNvPr>
              <p14:cNvContentPartPr/>
              <p14:nvPr/>
            </p14:nvContentPartPr>
            <p14:xfrm>
              <a:off x="6907190" y="2483142"/>
              <a:ext cx="74160" cy="205920"/>
            </p14:xfrm>
          </p:contentPart>
        </mc:Choice>
        <mc:Fallback xmlns="">
          <p:pic>
            <p:nvPicPr>
              <p:cNvPr id="661" name="Ink 660">
                <a:extLst>
                  <a:ext uri="{FF2B5EF4-FFF2-40B4-BE49-F238E27FC236}">
                    <a16:creationId xmlns:a16="http://schemas.microsoft.com/office/drawing/2014/main" id="{88D209B9-5D1D-C13A-4884-27E3118BBEA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98190" y="2474142"/>
                <a:ext cx="91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14:cNvPr>
              <p14:cNvContentPartPr/>
              <p14:nvPr/>
            </p14:nvContentPartPr>
            <p14:xfrm>
              <a:off x="6725390" y="2801022"/>
              <a:ext cx="159480" cy="231120"/>
            </p14:xfrm>
          </p:contentPart>
        </mc:Choice>
        <mc:Fallback xmlns="">
          <p:pic>
            <p:nvPicPr>
              <p:cNvPr id="662" name="Ink 661">
                <a:extLst>
                  <a:ext uri="{FF2B5EF4-FFF2-40B4-BE49-F238E27FC236}">
                    <a16:creationId xmlns:a16="http://schemas.microsoft.com/office/drawing/2014/main" id="{38B12233-99CB-3BAA-A481-49D7E74F49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16390" y="2792022"/>
                <a:ext cx="1771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14:cNvPr>
              <p14:cNvContentPartPr/>
              <p14:nvPr/>
            </p14:nvContentPartPr>
            <p14:xfrm>
              <a:off x="6676790" y="3147342"/>
              <a:ext cx="360" cy="36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1329803E-BCA9-C996-E529-CB2ABC6012B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67790" y="31383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14:cNvPr>
              <p14:cNvContentPartPr/>
              <p14:nvPr/>
            </p14:nvContentPartPr>
            <p14:xfrm>
              <a:off x="6559430" y="3253902"/>
              <a:ext cx="87840" cy="194040"/>
            </p14:xfrm>
          </p:contentPart>
        </mc:Choice>
        <mc:Fallback xmlns="">
          <p:pic>
            <p:nvPicPr>
              <p:cNvPr id="664" name="Ink 663">
                <a:extLst>
                  <a:ext uri="{FF2B5EF4-FFF2-40B4-BE49-F238E27FC236}">
                    <a16:creationId xmlns:a16="http://schemas.microsoft.com/office/drawing/2014/main" id="{F1FDDC74-32DE-5F32-D25D-A78E902DFB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50430" y="3244902"/>
                <a:ext cx="105480" cy="21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82" name="Group 681">
            <a:extLst>
              <a:ext uri="{FF2B5EF4-FFF2-40B4-BE49-F238E27FC236}">
                <a16:creationId xmlns:a16="http://schemas.microsoft.com/office/drawing/2014/main" id="{48C85343-6A57-48C5-7C0E-97FA280510DF}"/>
              </a:ext>
            </a:extLst>
          </p:cNvPr>
          <p:cNvGrpSpPr/>
          <p:nvPr/>
        </p:nvGrpSpPr>
        <p:grpSpPr>
          <a:xfrm>
            <a:off x="8174390" y="1745862"/>
            <a:ext cx="2884680" cy="1458360"/>
            <a:chOff x="8174390" y="1745862"/>
            <a:chExt cx="2884680" cy="14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14:cNvPr>
                <p14:cNvContentPartPr/>
                <p14:nvPr/>
              </p14:nvContentPartPr>
              <p14:xfrm>
                <a:off x="8789630" y="2499702"/>
                <a:ext cx="5040" cy="2664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0C6033A5-5C98-24E0-C651-51BE85B319E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80630" y="2490702"/>
                  <a:ext cx="22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14:cNvPr>
                <p14:cNvContentPartPr/>
                <p14:nvPr/>
              </p14:nvContentPartPr>
              <p14:xfrm>
                <a:off x="8727350" y="2386302"/>
                <a:ext cx="5040" cy="5040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D39CC66A-8796-320D-82C8-476868EFAC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718350" y="2377302"/>
                  <a:ext cx="22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14:cNvPr>
                <p14:cNvContentPartPr/>
                <p14:nvPr/>
              </p14:nvContentPartPr>
              <p14:xfrm>
                <a:off x="8632670" y="2282262"/>
                <a:ext cx="57960" cy="5904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4A3E3554-76F8-E87D-E52B-A4C5986A830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623670" y="2273207"/>
                  <a:ext cx="75600" cy="767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14:cNvPr>
                <p14:cNvContentPartPr/>
                <p14:nvPr/>
              </p14:nvContentPartPr>
              <p14:xfrm>
                <a:off x="8595950" y="2207022"/>
                <a:ext cx="7200" cy="3492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38E153FC-20CE-F2BB-05AA-8CF84F2CCE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86950" y="2198022"/>
                  <a:ext cx="24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14:cNvPr>
                <p14:cNvContentPartPr/>
                <p14:nvPr/>
              </p14:nvContentPartPr>
              <p14:xfrm>
                <a:off x="8513150" y="2087502"/>
                <a:ext cx="90360" cy="1544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4B8E60EF-EA8C-9BF8-B062-C099B15D88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04150" y="2078502"/>
                  <a:ext cx="1080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14:cNvPr>
                <p14:cNvContentPartPr/>
                <p14:nvPr/>
              </p14:nvContentPartPr>
              <p14:xfrm>
                <a:off x="8409470" y="1957542"/>
                <a:ext cx="46440" cy="766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DEB1F294-C3B7-EB8C-9568-E0A47424D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400470" y="1948542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14:cNvPr>
                <p14:cNvContentPartPr/>
                <p14:nvPr/>
              </p14:nvContentPartPr>
              <p14:xfrm>
                <a:off x="8289590" y="1892742"/>
                <a:ext cx="85680" cy="3276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83BF5F02-9B13-DF4C-BB8A-56761ED322D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80590" y="1883642"/>
                  <a:ext cx="103320" cy="50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14:cNvPr>
                <p14:cNvContentPartPr/>
                <p14:nvPr/>
              </p14:nvContentPartPr>
              <p14:xfrm>
                <a:off x="8174390" y="1745862"/>
                <a:ext cx="60120" cy="864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CC702CF6-0F02-0F26-AF48-25841526FA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65444" y="1736862"/>
                  <a:ext cx="77655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14:cNvPr>
                <p14:cNvContentPartPr/>
                <p14:nvPr/>
              </p14:nvContentPartPr>
              <p14:xfrm>
                <a:off x="8865590" y="2566662"/>
                <a:ext cx="14040" cy="3996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910FC6D8-8286-4AF6-0322-669C9139B4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6815" y="2557580"/>
                  <a:ext cx="31239" cy="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14:cNvPr>
                <p14:cNvContentPartPr/>
                <p14:nvPr/>
              </p14:nvContentPartPr>
              <p14:xfrm>
                <a:off x="8941550" y="2739822"/>
                <a:ext cx="32760" cy="11988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84F1AAED-23E6-ADF3-BF94-E2D6614E9E6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932550" y="2730822"/>
                  <a:ext cx="50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14:cNvPr>
                <p14:cNvContentPartPr/>
                <p14:nvPr/>
              </p14:nvContentPartPr>
              <p14:xfrm>
                <a:off x="9022190" y="2902542"/>
                <a:ext cx="272160" cy="13176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1914675A-48D5-5AE9-3298-26DB156921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13202" y="2893542"/>
                  <a:ext cx="289777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14:cNvPr>
                <p14:cNvContentPartPr/>
                <p14:nvPr/>
              </p14:nvContentPartPr>
              <p14:xfrm>
                <a:off x="9379310" y="3080382"/>
                <a:ext cx="263160" cy="11016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AD7BB433-5198-F985-D404-CE070F29DFB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370310" y="3071382"/>
                  <a:ext cx="280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14:cNvPr>
                <p14:cNvContentPartPr/>
                <p14:nvPr/>
              </p14:nvContentPartPr>
              <p14:xfrm>
                <a:off x="9754790" y="3167862"/>
                <a:ext cx="173160" cy="3636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4DFC7A35-57CE-596D-883F-9017B6DFD63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45790" y="3158862"/>
                  <a:ext cx="190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14:cNvPr>
                <p14:cNvContentPartPr/>
                <p14:nvPr/>
              </p14:nvContentPartPr>
              <p14:xfrm>
                <a:off x="10003550" y="3043662"/>
                <a:ext cx="140760" cy="9468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74E9CF8-0460-79A3-2021-D51B1D79036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94550" y="3034662"/>
                  <a:ext cx="158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14:cNvPr>
                <p14:cNvContentPartPr/>
                <p14:nvPr/>
              </p14:nvContentPartPr>
              <p14:xfrm>
                <a:off x="10192550" y="2896422"/>
                <a:ext cx="87840" cy="10440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E3A6028C-101B-15A7-B1B5-0C44F906879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83587" y="2887422"/>
                  <a:ext cx="105408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14:cNvPr>
                <p14:cNvContentPartPr/>
                <p14:nvPr/>
              </p14:nvContentPartPr>
              <p14:xfrm>
                <a:off x="10337630" y="2760342"/>
                <a:ext cx="44280" cy="6624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6890191B-A3B7-9DCE-8137-69ED83C552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328630" y="2751342"/>
                  <a:ext cx="61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14:cNvPr>
                <p14:cNvContentPartPr/>
                <p14:nvPr/>
              </p14:nvContentPartPr>
              <p14:xfrm>
                <a:off x="10406750" y="2558382"/>
                <a:ext cx="140760" cy="13896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A8ADB38E-F806-20AC-8660-3F28FE365B8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397773" y="2549405"/>
                  <a:ext cx="158355" cy="1565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14:cNvPr>
                <p14:cNvContentPartPr/>
                <p14:nvPr/>
              </p14:nvContentPartPr>
              <p14:xfrm>
                <a:off x="10533470" y="2379102"/>
                <a:ext cx="186840" cy="19512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63DBCEED-4F97-1490-9C17-E650AF5964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24487" y="2370102"/>
                  <a:ext cx="204446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14:cNvPr>
                <p14:cNvContentPartPr/>
                <p14:nvPr/>
              </p14:nvContentPartPr>
              <p14:xfrm>
                <a:off x="10786910" y="2105502"/>
                <a:ext cx="78840" cy="17604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51DDCA0E-79CD-5311-1BCB-502EA7B040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777910" y="2096484"/>
                  <a:ext cx="96480" cy="1937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14:cNvPr>
                <p14:cNvContentPartPr/>
                <p14:nvPr/>
              </p14:nvContentPartPr>
              <p14:xfrm>
                <a:off x="10950350" y="1791222"/>
                <a:ext cx="108720" cy="20232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DAABF0E-9379-CD8D-7B6E-7CCF30392D2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41320" y="1782222"/>
                  <a:ext cx="126419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14:cNvPr>
              <p14:cNvContentPartPr/>
              <p14:nvPr/>
            </p14:nvContentPartPr>
            <p14:xfrm>
              <a:off x="11083910" y="1502142"/>
              <a:ext cx="99360" cy="183240"/>
            </p14:xfrm>
          </p:contentPart>
        </mc:Choice>
        <mc:Fallback xmlns="">
          <p:pic>
            <p:nvPicPr>
              <p:cNvPr id="679" name="Ink 678">
                <a:extLst>
                  <a:ext uri="{FF2B5EF4-FFF2-40B4-BE49-F238E27FC236}">
                    <a16:creationId xmlns:a16="http://schemas.microsoft.com/office/drawing/2014/main" id="{C8107849-C04D-CAF8-6B87-6FAB450669C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74910" y="1493124"/>
                <a:ext cx="117000" cy="200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14:cNvPr>
              <p14:cNvContentPartPr/>
              <p14:nvPr/>
            </p14:nvContentPartPr>
            <p14:xfrm>
              <a:off x="11238350" y="1327542"/>
              <a:ext cx="37080" cy="756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B9E89B3C-7F27-DC9C-7BAC-F5FC391865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229350" y="1318542"/>
                <a:ext cx="547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14:cNvPr>
              <p14:cNvContentPartPr/>
              <p14:nvPr/>
            </p14:nvContentPartPr>
            <p14:xfrm>
              <a:off x="1795190" y="3871662"/>
              <a:ext cx="504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B9992E6-5C8E-53B4-377B-08A73B7259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85498" y="3862662"/>
                <a:ext cx="24037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8" name="Group 487">
            <a:extLst>
              <a:ext uri="{FF2B5EF4-FFF2-40B4-BE49-F238E27FC236}">
                <a16:creationId xmlns:a16="http://schemas.microsoft.com/office/drawing/2014/main" id="{3ECE0586-3ACA-A023-5431-EF4FD505EA2C}"/>
              </a:ext>
            </a:extLst>
          </p:cNvPr>
          <p:cNvGrpSpPr/>
          <p:nvPr/>
        </p:nvGrpSpPr>
        <p:grpSpPr>
          <a:xfrm>
            <a:off x="3566750" y="4126182"/>
            <a:ext cx="3211920" cy="7200"/>
            <a:chOff x="3566750" y="4126182"/>
            <a:chExt cx="3211920" cy="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14:cNvPr>
                <p14:cNvContentPartPr/>
                <p14:nvPr/>
              </p14:nvContentPartPr>
              <p14:xfrm>
                <a:off x="3566750" y="4133022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1DCA6D-8264-BDD3-EAE4-9470C1C6AC7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57750" y="41240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14:cNvPr>
                <p14:cNvContentPartPr/>
                <p14:nvPr/>
              </p14:nvContentPartPr>
              <p14:xfrm>
                <a:off x="6766790" y="4126182"/>
                <a:ext cx="11880" cy="36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457ACDE0-A482-351F-0583-BF2FDF116B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757790" y="4117182"/>
                  <a:ext cx="2952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14:cNvPr>
              <p14:cNvContentPartPr/>
              <p14:nvPr/>
            </p14:nvContentPartPr>
            <p14:xfrm>
              <a:off x="7886390" y="4562142"/>
              <a:ext cx="360" cy="360"/>
            </p14:xfrm>
          </p:contentPart>
        </mc:Choice>
        <mc:Fallback xmlns="">
          <p:pic>
            <p:nvPicPr>
              <p:cNvPr id="535" name="Ink 534">
                <a:extLst>
                  <a:ext uri="{FF2B5EF4-FFF2-40B4-BE49-F238E27FC236}">
                    <a16:creationId xmlns:a16="http://schemas.microsoft.com/office/drawing/2014/main" id="{BD11D308-1FD2-BFC6-A568-790027BF777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77390" y="45531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14:cNvPr>
              <p14:cNvContentPartPr/>
              <p14:nvPr/>
            </p14:nvContentPartPr>
            <p14:xfrm>
              <a:off x="1313870" y="3339942"/>
              <a:ext cx="360" cy="18360"/>
            </p14:xfrm>
          </p:contentPart>
        </mc:Choice>
        <mc:Fallback xmlns="">
          <p:pic>
            <p:nvPicPr>
              <p:cNvPr id="737" name="Ink 736">
                <a:extLst>
                  <a:ext uri="{FF2B5EF4-FFF2-40B4-BE49-F238E27FC236}">
                    <a16:creationId xmlns:a16="http://schemas.microsoft.com/office/drawing/2014/main" id="{4D4BA098-6416-38AA-5A0A-4975F4C3C0C8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304870" y="3330942"/>
                <a:ext cx="18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14:cNvPr>
              <p14:cNvContentPartPr/>
              <p14:nvPr/>
            </p14:nvContentPartPr>
            <p14:xfrm>
              <a:off x="2694385" y="3624636"/>
              <a:ext cx="239760" cy="29772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FD44B7BB-5346-6626-A9E6-E9EB49595EA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685385" y="3615636"/>
                <a:ext cx="2574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14:cNvPr>
              <p14:cNvContentPartPr/>
              <p14:nvPr/>
            </p14:nvContentPartPr>
            <p14:xfrm>
              <a:off x="1618345" y="4134756"/>
              <a:ext cx="3861720" cy="811800"/>
            </p14:xfrm>
          </p:contentPart>
        </mc:Choice>
        <mc:Fallback xmlns="">
          <p:pic>
            <p:nvPicPr>
              <p:cNvPr id="784" name="Ink 783">
                <a:extLst>
                  <a:ext uri="{FF2B5EF4-FFF2-40B4-BE49-F238E27FC236}">
                    <a16:creationId xmlns:a16="http://schemas.microsoft.com/office/drawing/2014/main" id="{EA63E8FF-8DE9-D80E-9FD8-F270B448C7C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609345" y="4125756"/>
                <a:ext cx="387936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14:cNvPr>
              <p14:cNvContentPartPr/>
              <p14:nvPr/>
            </p14:nvContentPartPr>
            <p14:xfrm>
              <a:off x="6083425" y="4382436"/>
              <a:ext cx="443160" cy="1980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0EF4309E-B9E6-C109-2179-AD6F7172719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074425" y="4373436"/>
                <a:ext cx="4608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14:cNvPr>
              <p14:cNvContentPartPr/>
              <p14:nvPr/>
            </p14:nvContentPartPr>
            <p14:xfrm>
              <a:off x="6677065" y="4347156"/>
              <a:ext cx="595440" cy="266040"/>
            </p14:xfrm>
          </p:contentPart>
        </mc:Choice>
        <mc:Fallback xmlns="">
          <p:pic>
            <p:nvPicPr>
              <p:cNvPr id="795" name="Ink 794">
                <a:extLst>
                  <a:ext uri="{FF2B5EF4-FFF2-40B4-BE49-F238E27FC236}">
                    <a16:creationId xmlns:a16="http://schemas.microsoft.com/office/drawing/2014/main" id="{80A0B9F5-8AC5-3405-0556-06496D89AD2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6668065" y="4338156"/>
                <a:ext cx="613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14:cNvPr>
              <p14:cNvContentPartPr/>
              <p14:nvPr/>
            </p14:nvContentPartPr>
            <p14:xfrm>
              <a:off x="7596505" y="4401156"/>
              <a:ext cx="162720" cy="225360"/>
            </p14:xfrm>
          </p:contentPart>
        </mc:Choice>
        <mc:Fallback xmlns="">
          <p:pic>
            <p:nvPicPr>
              <p:cNvPr id="822" name="Ink 821">
                <a:extLst>
                  <a:ext uri="{FF2B5EF4-FFF2-40B4-BE49-F238E27FC236}">
                    <a16:creationId xmlns:a16="http://schemas.microsoft.com/office/drawing/2014/main" id="{59BDED27-CA21-D1E7-D323-1D064D261A20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587505" y="4392156"/>
                <a:ext cx="1803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14:cNvPr>
              <p14:cNvContentPartPr/>
              <p14:nvPr/>
            </p14:nvContentPartPr>
            <p14:xfrm>
              <a:off x="7963705" y="4373796"/>
              <a:ext cx="1335600" cy="444600"/>
            </p14:xfrm>
          </p:contentPart>
        </mc:Choice>
        <mc:Fallback xmlns="">
          <p:pic>
            <p:nvPicPr>
              <p:cNvPr id="830" name="Ink 829">
                <a:extLst>
                  <a:ext uri="{FF2B5EF4-FFF2-40B4-BE49-F238E27FC236}">
                    <a16:creationId xmlns:a16="http://schemas.microsoft.com/office/drawing/2014/main" id="{501A6323-8C2D-90BC-2970-B16F0E78083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954705" y="4364796"/>
                <a:ext cx="13532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14:cNvPr>
              <p14:cNvContentPartPr/>
              <p14:nvPr/>
            </p14:nvContentPartPr>
            <p14:xfrm>
              <a:off x="9561745" y="4585836"/>
              <a:ext cx="590400" cy="190440"/>
            </p14:xfrm>
          </p:contentPart>
        </mc:Choice>
        <mc:Fallback xmlns=""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14FDD366-BF2C-C23E-072F-39B0E0C82FC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552745" y="4576836"/>
                <a:ext cx="6080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14:cNvPr>
              <p14:cNvContentPartPr/>
              <p14:nvPr/>
            </p14:nvContentPartPr>
            <p14:xfrm>
              <a:off x="10317385" y="4401156"/>
              <a:ext cx="732960" cy="39960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8A04F85F-A438-C16B-9313-472A1FF965E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0308385" y="4392156"/>
                <a:ext cx="7506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14:cNvPr>
              <p14:cNvContentPartPr/>
              <p14:nvPr/>
            </p14:nvContentPartPr>
            <p14:xfrm>
              <a:off x="11272825" y="4533996"/>
              <a:ext cx="498600" cy="30024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C4720E20-CD6C-4CC8-F885-8282CE573283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1263825" y="4524996"/>
                <a:ext cx="51624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14:cNvPr>
              <p14:cNvContentPartPr/>
              <p14:nvPr/>
            </p14:nvContentPartPr>
            <p14:xfrm>
              <a:off x="8371945" y="5061396"/>
              <a:ext cx="316800" cy="15768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686D2B0F-7C7C-11CA-8CFD-38EE2D0E705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362945" y="5052396"/>
                <a:ext cx="334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14:cNvPr>
              <p14:cNvContentPartPr/>
              <p14:nvPr/>
            </p14:nvContentPartPr>
            <p14:xfrm>
              <a:off x="7514785" y="4889316"/>
              <a:ext cx="578880" cy="27720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8A2F7D33-4527-DD83-4101-D6130748EBE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505785" y="4880316"/>
                <a:ext cx="59652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14:cNvPr>
              <p14:cNvContentPartPr/>
              <p14:nvPr/>
            </p14:nvContentPartPr>
            <p14:xfrm>
              <a:off x="6786865" y="4850076"/>
              <a:ext cx="385560" cy="25632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11786645-6446-FB25-6762-613063E43204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6777865" y="4841076"/>
                <a:ext cx="4032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14:cNvPr>
              <p14:cNvContentPartPr/>
              <p14:nvPr/>
            </p14:nvContentPartPr>
            <p14:xfrm>
              <a:off x="8966665" y="5014596"/>
              <a:ext cx="565920" cy="22320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7830A8DB-EA2D-578D-6DC4-B050E7B7666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957665" y="5005596"/>
                <a:ext cx="5835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14:cNvPr>
              <p14:cNvContentPartPr/>
              <p14:nvPr/>
            </p14:nvContentPartPr>
            <p14:xfrm>
              <a:off x="9748585" y="5014236"/>
              <a:ext cx="1523160" cy="27036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66C1C6A0-40B9-212F-4E28-1BFCD13DEBE8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739585" y="5005236"/>
                <a:ext cx="15408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3A92DDC-2FBC-01FC-A592-F513B6D004C7}"/>
                  </a:ext>
                </a:extLst>
              </p14:cNvPr>
              <p14:cNvContentPartPr/>
              <p14:nvPr/>
            </p14:nvContentPartPr>
            <p14:xfrm>
              <a:off x="6737185" y="5381796"/>
              <a:ext cx="441720" cy="312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3A92DDC-2FBC-01FC-A592-F513B6D004C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6728185" y="5372796"/>
                <a:ext cx="459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6A792A-7C05-F113-C728-DD88E341D422}"/>
                  </a:ext>
                </a:extLst>
              </p14:cNvPr>
              <p14:cNvContentPartPr/>
              <p14:nvPr/>
            </p14:nvContentPartPr>
            <p14:xfrm>
              <a:off x="7480225" y="5514276"/>
              <a:ext cx="257760" cy="15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6A792A-7C05-F113-C728-DD88E341D422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471225" y="5505276"/>
                <a:ext cx="27540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688" name="Ink 687">
                <a:extLst>
                  <a:ext uri="{FF2B5EF4-FFF2-40B4-BE49-F238E27FC236}">
                    <a16:creationId xmlns:a16="http://schemas.microsoft.com/office/drawing/2014/main" id="{EBC93537-FBB7-D375-118B-ADCDA7AEABEC}"/>
                  </a:ext>
                </a:extLst>
              </p14:cNvPr>
              <p14:cNvContentPartPr/>
              <p14:nvPr/>
            </p14:nvContentPartPr>
            <p14:xfrm>
              <a:off x="9712585" y="5536236"/>
              <a:ext cx="171000" cy="186840"/>
            </p14:xfrm>
          </p:contentPart>
        </mc:Choice>
        <mc:Fallback xmlns="">
          <p:pic>
            <p:nvPicPr>
              <p:cNvPr id="688" name="Ink 687">
                <a:extLst>
                  <a:ext uri="{FF2B5EF4-FFF2-40B4-BE49-F238E27FC236}">
                    <a16:creationId xmlns:a16="http://schemas.microsoft.com/office/drawing/2014/main" id="{EBC93537-FBB7-D375-118B-ADCDA7AEABE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703585" y="5527236"/>
                <a:ext cx="1886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6A7B6BBB-54E8-BD76-689D-638CDF39E6FE}"/>
                  </a:ext>
                </a:extLst>
              </p14:cNvPr>
              <p14:cNvContentPartPr/>
              <p14:nvPr/>
            </p14:nvContentPartPr>
            <p14:xfrm>
              <a:off x="8751745" y="5558196"/>
              <a:ext cx="805680" cy="23472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6A7B6BBB-54E8-BD76-689D-638CDF39E6FE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742745" y="5549196"/>
                <a:ext cx="8233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0C3C808B-B16C-39E6-A5E3-59696A94A55A}"/>
                  </a:ext>
                </a:extLst>
              </p14:cNvPr>
              <p14:cNvContentPartPr/>
              <p14:nvPr/>
            </p14:nvContentPartPr>
            <p14:xfrm>
              <a:off x="8103025" y="5376036"/>
              <a:ext cx="403560" cy="33408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0C3C808B-B16C-39E6-A5E3-59696A94A55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8094025" y="5367036"/>
                <a:ext cx="4212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696" name="Ink 695">
                <a:extLst>
                  <a:ext uri="{FF2B5EF4-FFF2-40B4-BE49-F238E27FC236}">
                    <a16:creationId xmlns:a16="http://schemas.microsoft.com/office/drawing/2014/main" id="{63431282-2E92-DDBE-D5C6-6CDF5F5D989C}"/>
                  </a:ext>
                </a:extLst>
              </p14:cNvPr>
              <p14:cNvContentPartPr/>
              <p14:nvPr/>
            </p14:nvContentPartPr>
            <p14:xfrm>
              <a:off x="10168345" y="5536236"/>
              <a:ext cx="777240" cy="265680"/>
            </p14:xfrm>
          </p:contentPart>
        </mc:Choice>
        <mc:Fallback xmlns="">
          <p:pic>
            <p:nvPicPr>
              <p:cNvPr id="696" name="Ink 695">
                <a:extLst>
                  <a:ext uri="{FF2B5EF4-FFF2-40B4-BE49-F238E27FC236}">
                    <a16:creationId xmlns:a16="http://schemas.microsoft.com/office/drawing/2014/main" id="{63431282-2E92-DDBE-D5C6-6CDF5F5D989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159345" y="5527236"/>
                <a:ext cx="794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697" name="Ink 696">
                <a:extLst>
                  <a:ext uri="{FF2B5EF4-FFF2-40B4-BE49-F238E27FC236}">
                    <a16:creationId xmlns:a16="http://schemas.microsoft.com/office/drawing/2014/main" id="{3E2832E7-D1B8-5270-56A9-5757A2FC993B}"/>
                  </a:ext>
                </a:extLst>
              </p14:cNvPr>
              <p14:cNvContentPartPr/>
              <p14:nvPr/>
            </p14:nvContentPartPr>
            <p14:xfrm>
              <a:off x="11189305" y="5643876"/>
              <a:ext cx="323280" cy="136800"/>
            </p14:xfrm>
          </p:contentPart>
        </mc:Choice>
        <mc:Fallback xmlns="">
          <p:pic>
            <p:nvPicPr>
              <p:cNvPr id="697" name="Ink 696">
                <a:extLst>
                  <a:ext uri="{FF2B5EF4-FFF2-40B4-BE49-F238E27FC236}">
                    <a16:creationId xmlns:a16="http://schemas.microsoft.com/office/drawing/2014/main" id="{3E2832E7-D1B8-5270-56A9-5757A2FC993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1180305" y="5634876"/>
                <a:ext cx="3409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647D866E-D9DC-33B8-F883-6A3C1F2A0F46}"/>
                  </a:ext>
                </a:extLst>
              </p14:cNvPr>
              <p14:cNvContentPartPr/>
              <p14:nvPr/>
            </p14:nvContentPartPr>
            <p14:xfrm>
              <a:off x="6734665" y="5805876"/>
              <a:ext cx="546120" cy="28584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647D866E-D9DC-33B8-F883-6A3C1F2A0F46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6725665" y="5796876"/>
                <a:ext cx="5637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2B5E41D8-25CC-9A00-7386-94E199A90DA1}"/>
                  </a:ext>
                </a:extLst>
              </p14:cNvPr>
              <p14:cNvContentPartPr/>
              <p14:nvPr/>
            </p14:nvContentPartPr>
            <p14:xfrm>
              <a:off x="7614505" y="5885796"/>
              <a:ext cx="613440" cy="23076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2B5E41D8-25CC-9A00-7386-94E199A90DA1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605505" y="5876796"/>
                <a:ext cx="631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F6128840-1C54-C753-802C-BFA937F9B7FC}"/>
                  </a:ext>
                </a:extLst>
              </p14:cNvPr>
              <p14:cNvContentPartPr/>
              <p14:nvPr/>
            </p14:nvContentPartPr>
            <p14:xfrm>
              <a:off x="8568505" y="5884356"/>
              <a:ext cx="187200" cy="25236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F6128840-1C54-C753-802C-BFA937F9B7F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8559505" y="5875356"/>
                <a:ext cx="204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D8C4FE18-7997-6D87-C512-7A8F8DE2696C}"/>
                  </a:ext>
                </a:extLst>
              </p14:cNvPr>
              <p14:cNvContentPartPr/>
              <p14:nvPr/>
            </p14:nvContentPartPr>
            <p14:xfrm>
              <a:off x="9989425" y="5938716"/>
              <a:ext cx="225360" cy="20592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D8C4FE18-7997-6D87-C512-7A8F8DE2696C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980425" y="5929716"/>
                <a:ext cx="243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5D785BE4-DCF6-5BBF-52B5-B99EB13E4A94}"/>
                  </a:ext>
                </a:extLst>
              </p14:cNvPr>
              <p14:cNvContentPartPr/>
              <p14:nvPr/>
            </p14:nvContentPartPr>
            <p14:xfrm>
              <a:off x="9240625" y="6073716"/>
              <a:ext cx="288720" cy="8388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5D785BE4-DCF6-5BBF-52B5-B99EB13E4A9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231625" y="6064716"/>
                <a:ext cx="30636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7D19491-18A0-44D5-805B-FBE6D247BCA2}"/>
                  </a:ext>
                </a:extLst>
              </p14:cNvPr>
              <p14:cNvContentPartPr/>
              <p14:nvPr/>
            </p14:nvContentPartPr>
            <p14:xfrm>
              <a:off x="1430785" y="6347676"/>
              <a:ext cx="308520" cy="431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7D19491-18A0-44D5-805B-FBE6D247BCA2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1421785" y="6338676"/>
                <a:ext cx="3261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6EE701C-1FA6-CC6A-B979-2D9E8D636295}"/>
                  </a:ext>
                </a:extLst>
              </p14:cNvPr>
              <p14:cNvContentPartPr/>
              <p14:nvPr/>
            </p14:nvContentPartPr>
            <p14:xfrm>
              <a:off x="1802305" y="6351996"/>
              <a:ext cx="769320" cy="483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6EE701C-1FA6-CC6A-B979-2D9E8D63629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793305" y="6342996"/>
                <a:ext cx="7869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491AD85-7122-3C6D-5425-66B93AAF7736}"/>
                  </a:ext>
                </a:extLst>
              </p14:cNvPr>
              <p14:cNvContentPartPr/>
              <p14:nvPr/>
            </p14:nvContentPartPr>
            <p14:xfrm>
              <a:off x="2774665" y="6348396"/>
              <a:ext cx="285480" cy="482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491AD85-7122-3C6D-5425-66B93AAF7736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765665" y="6339396"/>
                <a:ext cx="303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692" name="Ink 691">
                <a:extLst>
                  <a:ext uri="{FF2B5EF4-FFF2-40B4-BE49-F238E27FC236}">
                    <a16:creationId xmlns:a16="http://schemas.microsoft.com/office/drawing/2014/main" id="{212BA926-6B8E-368C-E1DA-09381762B36F}"/>
                  </a:ext>
                </a:extLst>
              </p14:cNvPr>
              <p14:cNvContentPartPr/>
              <p14:nvPr/>
            </p14:nvContentPartPr>
            <p14:xfrm>
              <a:off x="3265705" y="6300876"/>
              <a:ext cx="553320" cy="554400"/>
            </p14:xfrm>
          </p:contentPart>
        </mc:Choice>
        <mc:Fallback xmlns="">
          <p:pic>
            <p:nvPicPr>
              <p:cNvPr id="692" name="Ink 691">
                <a:extLst>
                  <a:ext uri="{FF2B5EF4-FFF2-40B4-BE49-F238E27FC236}">
                    <a16:creationId xmlns:a16="http://schemas.microsoft.com/office/drawing/2014/main" id="{212BA926-6B8E-368C-E1DA-09381762B36F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256705" y="6291876"/>
                <a:ext cx="5709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695" name="Ink 694">
                <a:extLst>
                  <a:ext uri="{FF2B5EF4-FFF2-40B4-BE49-F238E27FC236}">
                    <a16:creationId xmlns:a16="http://schemas.microsoft.com/office/drawing/2014/main" id="{56FBB3B0-CB03-648A-8EBF-093435FA5649}"/>
                  </a:ext>
                </a:extLst>
              </p14:cNvPr>
              <p14:cNvContentPartPr/>
              <p14:nvPr/>
            </p14:nvContentPartPr>
            <p14:xfrm>
              <a:off x="3571345" y="6659436"/>
              <a:ext cx="70560" cy="224640"/>
            </p14:xfrm>
          </p:contentPart>
        </mc:Choice>
        <mc:Fallback xmlns="">
          <p:pic>
            <p:nvPicPr>
              <p:cNvPr id="695" name="Ink 694">
                <a:extLst>
                  <a:ext uri="{FF2B5EF4-FFF2-40B4-BE49-F238E27FC236}">
                    <a16:creationId xmlns:a16="http://schemas.microsoft.com/office/drawing/2014/main" id="{56FBB3B0-CB03-648A-8EBF-093435FA5649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562345" y="6650436"/>
                <a:ext cx="88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6B819566-FB74-91A3-EC66-6AE9D912D51B}"/>
                  </a:ext>
                </a:extLst>
              </p14:cNvPr>
              <p14:cNvContentPartPr/>
              <p14:nvPr/>
            </p14:nvContentPartPr>
            <p14:xfrm>
              <a:off x="3998305" y="6414636"/>
              <a:ext cx="715680" cy="37476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6B819566-FB74-91A3-EC66-6AE9D912D51B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989305" y="6405636"/>
                <a:ext cx="7333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BB6E5440-DDA3-90A5-0DEE-BD51E6A5CE4F}"/>
                  </a:ext>
                </a:extLst>
              </p14:cNvPr>
              <p14:cNvContentPartPr/>
              <p14:nvPr/>
            </p14:nvContentPartPr>
            <p14:xfrm>
              <a:off x="4766185" y="6251196"/>
              <a:ext cx="978840" cy="55440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BB6E5440-DDA3-90A5-0DEE-BD51E6A5CE4F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757185" y="6242196"/>
                <a:ext cx="9964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F4F73FE5-C1B4-2970-A4CD-37C31C604947}"/>
                  </a:ext>
                </a:extLst>
              </p14:cNvPr>
              <p14:cNvContentPartPr/>
              <p14:nvPr/>
            </p14:nvContentPartPr>
            <p14:xfrm>
              <a:off x="6237865" y="6504996"/>
              <a:ext cx="269280" cy="18396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F4F73FE5-C1B4-2970-A4CD-37C31C604947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228865" y="6495996"/>
                <a:ext cx="286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B5A7BA2B-D0A8-0745-5392-18586160D032}"/>
                  </a:ext>
                </a:extLst>
              </p14:cNvPr>
              <p14:cNvContentPartPr/>
              <p14:nvPr/>
            </p14:nvContentPartPr>
            <p14:xfrm>
              <a:off x="7239385" y="6556116"/>
              <a:ext cx="360" cy="36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B5A7BA2B-D0A8-0745-5392-18586160D03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7230385" y="65471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740" name="Ink 739">
                <a:extLst>
                  <a:ext uri="{FF2B5EF4-FFF2-40B4-BE49-F238E27FC236}">
                    <a16:creationId xmlns:a16="http://schemas.microsoft.com/office/drawing/2014/main" id="{E18C1BAE-5D84-B2DC-CDB2-ACD03BF40DC8}"/>
                  </a:ext>
                </a:extLst>
              </p14:cNvPr>
              <p14:cNvContentPartPr/>
              <p14:nvPr/>
            </p14:nvContentPartPr>
            <p14:xfrm>
              <a:off x="6792985" y="6449556"/>
              <a:ext cx="1059840" cy="334080"/>
            </p14:xfrm>
          </p:contentPart>
        </mc:Choice>
        <mc:Fallback xmlns="">
          <p:pic>
            <p:nvPicPr>
              <p:cNvPr id="740" name="Ink 739">
                <a:extLst>
                  <a:ext uri="{FF2B5EF4-FFF2-40B4-BE49-F238E27FC236}">
                    <a16:creationId xmlns:a16="http://schemas.microsoft.com/office/drawing/2014/main" id="{E18C1BAE-5D84-B2DC-CDB2-ACD03BF40DC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783985" y="6440556"/>
                <a:ext cx="10774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749" name="Ink 748">
                <a:extLst>
                  <a:ext uri="{FF2B5EF4-FFF2-40B4-BE49-F238E27FC236}">
                    <a16:creationId xmlns:a16="http://schemas.microsoft.com/office/drawing/2014/main" id="{B9A3FD90-6497-01B7-7AFB-7E4055E9538C}"/>
                  </a:ext>
                </a:extLst>
              </p14:cNvPr>
              <p14:cNvContentPartPr/>
              <p14:nvPr/>
            </p14:nvContentPartPr>
            <p14:xfrm>
              <a:off x="8221105" y="6504996"/>
              <a:ext cx="614880" cy="230760"/>
            </p14:xfrm>
          </p:contentPart>
        </mc:Choice>
        <mc:Fallback xmlns="">
          <p:pic>
            <p:nvPicPr>
              <p:cNvPr id="749" name="Ink 748">
                <a:extLst>
                  <a:ext uri="{FF2B5EF4-FFF2-40B4-BE49-F238E27FC236}">
                    <a16:creationId xmlns:a16="http://schemas.microsoft.com/office/drawing/2014/main" id="{B9A3FD90-6497-01B7-7AFB-7E4055E9538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212105" y="6495996"/>
                <a:ext cx="6325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750" name="Ink 749">
                <a:extLst>
                  <a:ext uri="{FF2B5EF4-FFF2-40B4-BE49-F238E27FC236}">
                    <a16:creationId xmlns:a16="http://schemas.microsoft.com/office/drawing/2014/main" id="{A888E52E-BE7F-DB84-FE66-D48B5C32F6CF}"/>
                  </a:ext>
                </a:extLst>
              </p14:cNvPr>
              <p14:cNvContentPartPr/>
              <p14:nvPr/>
            </p14:nvContentPartPr>
            <p14:xfrm>
              <a:off x="6837625" y="6748356"/>
              <a:ext cx="1026360" cy="47160"/>
            </p14:xfrm>
          </p:contentPart>
        </mc:Choice>
        <mc:Fallback xmlns="">
          <p:pic>
            <p:nvPicPr>
              <p:cNvPr id="750" name="Ink 749">
                <a:extLst>
                  <a:ext uri="{FF2B5EF4-FFF2-40B4-BE49-F238E27FC236}">
                    <a16:creationId xmlns:a16="http://schemas.microsoft.com/office/drawing/2014/main" id="{A888E52E-BE7F-DB84-FE66-D48B5C32F6CF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828625" y="6739356"/>
                <a:ext cx="10440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83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2118-1271-36FB-73F4-A96142E6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Empirical Error Can Lead to Overfitting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14:cNvPr>
              <p14:cNvContentPartPr/>
              <p14:nvPr/>
            </p14:nvContentPartPr>
            <p14:xfrm>
              <a:off x="1440505" y="3565859"/>
              <a:ext cx="2531880" cy="138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1505" y="3556859"/>
                <a:ext cx="2549520" cy="14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74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2118-1271-36FB-73F4-A96142E6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Empirical Error Can Lead to Overfitting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14:cNvPr>
              <p14:cNvContentPartPr/>
              <p14:nvPr/>
            </p14:nvContentPartPr>
            <p14:xfrm>
              <a:off x="1440505" y="3565859"/>
              <a:ext cx="2531880" cy="138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1505" y="3556859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14:cNvPr>
              <p14:cNvContentPartPr/>
              <p14:nvPr/>
            </p14:nvContentPartPr>
            <p14:xfrm>
              <a:off x="1827145" y="3661979"/>
              <a:ext cx="4100040" cy="99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145" y="3652979"/>
                <a:ext cx="4117680" cy="10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90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2118-1271-36FB-73F4-A96142E6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Empirical Error Can Lead to Overfitting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14:cNvPr>
              <p14:cNvContentPartPr/>
              <p14:nvPr/>
            </p14:nvContentPartPr>
            <p14:xfrm>
              <a:off x="1440505" y="3565859"/>
              <a:ext cx="2531880" cy="138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1505" y="3556859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14:cNvPr>
              <p14:cNvContentPartPr/>
              <p14:nvPr/>
            </p14:nvContentPartPr>
            <p14:xfrm>
              <a:off x="1827145" y="3661979"/>
              <a:ext cx="4100040" cy="99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145" y="3652979"/>
                <a:ext cx="41176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AF6F7E-8353-A5F3-ED73-8B6380394F72}"/>
                  </a:ext>
                </a:extLst>
              </p14:cNvPr>
              <p14:cNvContentPartPr/>
              <p14:nvPr/>
            </p14:nvContentPartPr>
            <p14:xfrm>
              <a:off x="1825705" y="3698339"/>
              <a:ext cx="1950840" cy="124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AF6F7E-8353-A5F3-ED73-8B6380394F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6705" y="3689339"/>
                <a:ext cx="19684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19E2F7-C641-BE0B-7624-739CB071D82C}"/>
                  </a:ext>
                </a:extLst>
              </p14:cNvPr>
              <p14:cNvContentPartPr/>
              <p14:nvPr/>
            </p14:nvContentPartPr>
            <p14:xfrm>
              <a:off x="3869425" y="4671779"/>
              <a:ext cx="183960" cy="25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19E2F7-C641-BE0B-7624-739CB071D8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0425" y="4662779"/>
                <a:ext cx="201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A548D3D-8171-7941-F2A1-A47ECE301F35}"/>
                  </a:ext>
                </a:extLst>
              </p14:cNvPr>
              <p14:cNvContentPartPr/>
              <p14:nvPr/>
            </p14:nvContentPartPr>
            <p14:xfrm>
              <a:off x="4388545" y="4938179"/>
              <a:ext cx="1644840" cy="586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A548D3D-8171-7941-F2A1-A47ECE301F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9545" y="4929179"/>
                <a:ext cx="166248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695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2971800"/>
            <a:ext cx="9141619" cy="1655762"/>
          </a:xfrm>
        </p:spPr>
        <p:txBody>
          <a:bodyPr>
            <a:normAutofit/>
          </a:bodyPr>
          <a:lstStyle/>
          <a:p>
            <a:r>
              <a:rPr lang="en-US" sz="3600" dirty="0"/>
              <a:t>The Supervised Machine Learning Setting</a:t>
            </a:r>
          </a:p>
        </p:txBody>
      </p:sp>
    </p:spTree>
    <p:extLst>
      <p:ext uri="{BB962C8B-B14F-4D97-AF65-F5344CB8AC3E}">
        <p14:creationId xmlns:p14="http://schemas.microsoft.com/office/powerpoint/2010/main" val="196920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2118-1271-36FB-73F4-A96142E60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Minimizing Empirical Error Can Lead to Overfitting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14:cNvPr>
              <p14:cNvContentPartPr/>
              <p14:nvPr/>
            </p14:nvContentPartPr>
            <p14:xfrm>
              <a:off x="1440505" y="3565859"/>
              <a:ext cx="2531880" cy="138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679F09-5E32-CE7F-7855-0CCE6BDAA7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1505" y="3556859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14:cNvPr>
              <p14:cNvContentPartPr/>
              <p14:nvPr/>
            </p14:nvContentPartPr>
            <p14:xfrm>
              <a:off x="1827145" y="3661979"/>
              <a:ext cx="4100040" cy="9954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09A5E4-1DF4-346C-2C60-296D50DBC5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8145" y="3652979"/>
                <a:ext cx="41176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AF6F7E-8353-A5F3-ED73-8B6380394F72}"/>
                  </a:ext>
                </a:extLst>
              </p14:cNvPr>
              <p14:cNvContentPartPr/>
              <p14:nvPr/>
            </p14:nvContentPartPr>
            <p14:xfrm>
              <a:off x="1825705" y="3698339"/>
              <a:ext cx="1950840" cy="124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AF6F7E-8353-A5F3-ED73-8B6380394F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6705" y="3689339"/>
                <a:ext cx="19684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19E2F7-C641-BE0B-7624-739CB071D82C}"/>
                  </a:ext>
                </a:extLst>
              </p14:cNvPr>
              <p14:cNvContentPartPr/>
              <p14:nvPr/>
            </p14:nvContentPartPr>
            <p14:xfrm>
              <a:off x="3869425" y="4671779"/>
              <a:ext cx="183960" cy="25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19E2F7-C641-BE0B-7624-739CB071D8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0425" y="4662779"/>
                <a:ext cx="20160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A548D3D-8171-7941-F2A1-A47ECE301F35}"/>
                  </a:ext>
                </a:extLst>
              </p14:cNvPr>
              <p14:cNvContentPartPr/>
              <p14:nvPr/>
            </p14:nvContentPartPr>
            <p14:xfrm>
              <a:off x="4388545" y="4938179"/>
              <a:ext cx="1644840" cy="586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A548D3D-8171-7941-F2A1-A47ECE301F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9545" y="4929179"/>
                <a:ext cx="1662480" cy="6037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80B1095-B7E6-F75E-649B-91ABEA5AA825}"/>
              </a:ext>
            </a:extLst>
          </p:cNvPr>
          <p:cNvSpPr txBox="1"/>
          <p:nvPr/>
        </p:nvSpPr>
        <p:spPr>
          <a:xfrm>
            <a:off x="1000773" y="6064033"/>
            <a:ext cx="4213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to prevent overfitting?</a:t>
            </a:r>
          </a:p>
        </p:txBody>
      </p:sp>
    </p:spTree>
    <p:extLst>
      <p:ext uri="{BB962C8B-B14F-4D97-AF65-F5344CB8AC3E}">
        <p14:creationId xmlns:p14="http://schemas.microsoft.com/office/powerpoint/2010/main" val="425187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42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5E6419A-E2F8-9B91-3082-619488B318E6}"/>
                  </a:ext>
                </a:extLst>
              </p14:cNvPr>
              <p14:cNvContentPartPr/>
              <p14:nvPr/>
            </p14:nvContentPartPr>
            <p14:xfrm>
              <a:off x="7717825" y="3705539"/>
              <a:ext cx="543240" cy="385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5E6419A-E2F8-9B91-3082-619488B318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708825" y="3696539"/>
                <a:ext cx="5608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CCDC68C-994A-319C-0330-10C13700129F}"/>
                  </a:ext>
                </a:extLst>
              </p14:cNvPr>
              <p14:cNvContentPartPr/>
              <p14:nvPr/>
            </p14:nvContentPartPr>
            <p14:xfrm>
              <a:off x="6441985" y="3760979"/>
              <a:ext cx="1017360" cy="325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CCDC68C-994A-319C-0330-10C13700129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32985" y="3751979"/>
                <a:ext cx="103500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87222D0-7522-45D9-7B0D-71B7B38832AB}"/>
              </a:ext>
            </a:extLst>
          </p:cNvPr>
          <p:cNvGrpSpPr/>
          <p:nvPr/>
        </p:nvGrpSpPr>
        <p:grpSpPr>
          <a:xfrm>
            <a:off x="2332693" y="5752682"/>
            <a:ext cx="4503036" cy="698614"/>
            <a:chOff x="303212" y="5387215"/>
            <a:chExt cx="9750392" cy="1512704"/>
          </a:xfrm>
        </p:grpSpPr>
        <p:grpSp>
          <p:nvGrpSpPr>
            <p:cNvPr id="114" name="object 6">
              <a:extLst>
                <a:ext uri="{FF2B5EF4-FFF2-40B4-BE49-F238E27FC236}">
                  <a16:creationId xmlns:a16="http://schemas.microsoft.com/office/drawing/2014/main" id="{BB742638-7B60-BCBC-DFB2-69B784D0ED75}"/>
                </a:ext>
              </a:extLst>
            </p:cNvPr>
            <p:cNvGrpSpPr/>
            <p:nvPr/>
          </p:nvGrpSpPr>
          <p:grpSpPr>
            <a:xfrm>
              <a:off x="303212" y="5387215"/>
              <a:ext cx="9736735" cy="999128"/>
              <a:chOff x="1412605" y="2355296"/>
              <a:chExt cx="9736735" cy="999128"/>
            </a:xfrm>
          </p:grpSpPr>
          <p:pic>
            <p:nvPicPr>
              <p:cNvPr id="118" name="object 7">
                <a:extLst>
                  <a:ext uri="{FF2B5EF4-FFF2-40B4-BE49-F238E27FC236}">
                    <a16:creationId xmlns:a16="http://schemas.microsoft.com/office/drawing/2014/main" id="{DF002908-94A3-001A-A24F-1ECB67979316}"/>
                  </a:ext>
                </a:extLst>
              </p:cNvPr>
              <p:cNvPicPr/>
              <p:nvPr/>
            </p:nvPicPr>
            <p:blipFill>
              <a:blip r:embed="rId72" cstate="print"/>
              <a:stretch>
                <a:fillRect/>
              </a:stretch>
            </p:blipFill>
            <p:spPr>
              <a:xfrm>
                <a:off x="1500040" y="2898682"/>
                <a:ext cx="9561175" cy="405996"/>
              </a:xfrm>
              <a:prstGeom prst="rect">
                <a:avLst/>
              </a:prstGeom>
            </p:spPr>
          </p:pic>
          <p:sp>
            <p:nvSpPr>
              <p:cNvPr id="119" name="object 8">
                <a:extLst>
                  <a:ext uri="{FF2B5EF4-FFF2-40B4-BE49-F238E27FC236}">
                    <a16:creationId xmlns:a16="http://schemas.microsoft.com/office/drawing/2014/main" id="{F8FFEC70-CD92-28E8-5F14-736BE1F3B6D0}"/>
                  </a:ext>
                </a:extLst>
              </p:cNvPr>
              <p:cNvSpPr/>
              <p:nvPr/>
            </p:nvSpPr>
            <p:spPr>
              <a:xfrm>
                <a:off x="1557190" y="2930432"/>
                <a:ext cx="944689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9446895" h="292100">
                    <a:moveTo>
                      <a:pt x="9446875" y="0"/>
                    </a:moveTo>
                    <a:lnTo>
                      <a:pt x="0" y="0"/>
                    </a:lnTo>
                    <a:lnTo>
                      <a:pt x="0" y="291696"/>
                    </a:lnTo>
                    <a:lnTo>
                      <a:pt x="9446875" y="291696"/>
                    </a:lnTo>
                    <a:lnTo>
                      <a:pt x="9446875" y="0"/>
                    </a:lnTo>
                    <a:close/>
                  </a:path>
                </a:pathLst>
              </a:custGeom>
              <a:solidFill>
                <a:srgbClr val="B9CDE5"/>
              </a:solidFill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sp>
            <p:nvSpPr>
              <p:cNvPr id="120" name="object 9">
                <a:extLst>
                  <a:ext uri="{FF2B5EF4-FFF2-40B4-BE49-F238E27FC236}">
                    <a16:creationId xmlns:a16="http://schemas.microsoft.com/office/drawing/2014/main" id="{A8038983-9FEC-693F-4A5B-319E86268369}"/>
                  </a:ext>
                </a:extLst>
              </p:cNvPr>
              <p:cNvSpPr/>
              <p:nvPr/>
            </p:nvSpPr>
            <p:spPr>
              <a:xfrm>
                <a:off x="1557190" y="2930432"/>
                <a:ext cx="9446895" cy="292100"/>
              </a:xfrm>
              <a:custGeom>
                <a:avLst/>
                <a:gdLst/>
                <a:ahLst/>
                <a:cxnLst/>
                <a:rect l="l" t="t" r="r" b="b"/>
                <a:pathLst>
                  <a:path w="9446895" h="292100">
                    <a:moveTo>
                      <a:pt x="0" y="0"/>
                    </a:moveTo>
                    <a:lnTo>
                      <a:pt x="9446875" y="0"/>
                    </a:lnTo>
                    <a:lnTo>
                      <a:pt x="9446875" y="291696"/>
                    </a:lnTo>
                    <a:lnTo>
                      <a:pt x="0" y="291696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4A7EBB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pic>
            <p:nvPicPr>
              <p:cNvPr id="121" name="object 10">
                <a:extLst>
                  <a:ext uri="{FF2B5EF4-FFF2-40B4-BE49-F238E27FC236}">
                    <a16:creationId xmlns:a16="http://schemas.microsoft.com/office/drawing/2014/main" id="{68052EE2-07A9-C5CE-D9F5-6846CC55E6ED}"/>
                  </a:ext>
                </a:extLst>
              </p:cNvPr>
              <p:cNvPicPr/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412605" y="2355296"/>
                <a:ext cx="190500" cy="999128"/>
              </a:xfrm>
              <a:prstGeom prst="rect">
                <a:avLst/>
              </a:prstGeom>
            </p:spPr>
          </p:pic>
          <p:sp>
            <p:nvSpPr>
              <p:cNvPr id="122" name="object 11">
                <a:extLst>
                  <a:ext uri="{FF2B5EF4-FFF2-40B4-BE49-F238E27FC236}">
                    <a16:creationId xmlns:a16="http://schemas.microsoft.com/office/drawing/2014/main" id="{3F01A419-42BE-5206-5837-5EE0DBCB7A1B}"/>
                  </a:ext>
                </a:extLst>
              </p:cNvPr>
              <p:cNvSpPr/>
              <p:nvPr/>
            </p:nvSpPr>
            <p:spPr>
              <a:xfrm>
                <a:off x="1507855" y="2380696"/>
                <a:ext cx="0" cy="897890"/>
              </a:xfrm>
              <a:custGeom>
                <a:avLst/>
                <a:gdLst/>
                <a:ahLst/>
                <a:cxnLst/>
                <a:rect l="l" t="t" r="r" b="b"/>
                <a:pathLst>
                  <a:path h="897889">
                    <a:moveTo>
                      <a:pt x="0" y="0"/>
                    </a:moveTo>
                    <a:lnTo>
                      <a:pt x="0" y="897528"/>
                    </a:lnTo>
                  </a:path>
                </a:pathLst>
              </a:custGeom>
              <a:ln w="88900">
                <a:solidFill>
                  <a:srgbClr val="4F81BD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pic>
            <p:nvPicPr>
              <p:cNvPr id="123" name="object 12">
                <a:extLst>
                  <a:ext uri="{FF2B5EF4-FFF2-40B4-BE49-F238E27FC236}">
                    <a16:creationId xmlns:a16="http://schemas.microsoft.com/office/drawing/2014/main" id="{201216D6-3F47-7705-66D9-732CC09BD59F}"/>
                  </a:ext>
                </a:extLst>
              </p:cNvPr>
              <p:cNvPicPr/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10958840" y="2355296"/>
                <a:ext cx="190500" cy="999128"/>
              </a:xfrm>
              <a:prstGeom prst="rect">
                <a:avLst/>
              </a:prstGeom>
            </p:spPr>
          </p:pic>
          <p:sp>
            <p:nvSpPr>
              <p:cNvPr id="124" name="object 13">
                <a:extLst>
                  <a:ext uri="{FF2B5EF4-FFF2-40B4-BE49-F238E27FC236}">
                    <a16:creationId xmlns:a16="http://schemas.microsoft.com/office/drawing/2014/main" id="{1A8C6DFA-2EE4-925B-DB99-102A3EB1486F}"/>
                  </a:ext>
                </a:extLst>
              </p:cNvPr>
              <p:cNvSpPr/>
              <p:nvPr/>
            </p:nvSpPr>
            <p:spPr>
              <a:xfrm>
                <a:off x="11054090" y="2380696"/>
                <a:ext cx="0" cy="897890"/>
              </a:xfrm>
              <a:custGeom>
                <a:avLst/>
                <a:gdLst/>
                <a:ahLst/>
                <a:cxnLst/>
                <a:rect l="l" t="t" r="r" b="b"/>
                <a:pathLst>
                  <a:path h="897889">
                    <a:moveTo>
                      <a:pt x="0" y="0"/>
                    </a:moveTo>
                    <a:lnTo>
                      <a:pt x="0" y="897528"/>
                    </a:lnTo>
                  </a:path>
                </a:pathLst>
              </a:custGeom>
              <a:ln w="88900">
                <a:solidFill>
                  <a:srgbClr val="4F81BD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pic>
            <p:nvPicPr>
              <p:cNvPr id="125" name="object 14">
                <a:extLst>
                  <a:ext uri="{FF2B5EF4-FFF2-40B4-BE49-F238E27FC236}">
                    <a16:creationId xmlns:a16="http://schemas.microsoft.com/office/drawing/2014/main" id="{17F664E1-577C-377E-7F4F-401048885EF3}"/>
                  </a:ext>
                </a:extLst>
              </p:cNvPr>
              <p:cNvPicPr/>
              <p:nvPr/>
            </p:nvPicPr>
            <p:blipFill>
              <a:blip r:embed="rId73" cstate="print"/>
              <a:stretch>
                <a:fillRect/>
              </a:stretch>
            </p:blipFill>
            <p:spPr>
              <a:xfrm>
                <a:off x="7139380" y="2355296"/>
                <a:ext cx="190500" cy="999128"/>
              </a:xfrm>
              <a:prstGeom prst="rect">
                <a:avLst/>
              </a:prstGeom>
            </p:spPr>
          </p:pic>
          <p:sp>
            <p:nvSpPr>
              <p:cNvPr id="126" name="object 15">
                <a:extLst>
                  <a:ext uri="{FF2B5EF4-FFF2-40B4-BE49-F238E27FC236}">
                    <a16:creationId xmlns:a16="http://schemas.microsoft.com/office/drawing/2014/main" id="{FE311943-7F39-DC90-7A61-09014CC6F31E}"/>
                  </a:ext>
                </a:extLst>
              </p:cNvPr>
              <p:cNvSpPr/>
              <p:nvPr/>
            </p:nvSpPr>
            <p:spPr>
              <a:xfrm>
                <a:off x="7234630" y="2380696"/>
                <a:ext cx="0" cy="897890"/>
              </a:xfrm>
              <a:custGeom>
                <a:avLst/>
                <a:gdLst/>
                <a:ahLst/>
                <a:cxnLst/>
                <a:rect l="l" t="t" r="r" b="b"/>
                <a:pathLst>
                  <a:path h="897889">
                    <a:moveTo>
                      <a:pt x="0" y="0"/>
                    </a:moveTo>
                    <a:lnTo>
                      <a:pt x="0" y="897528"/>
                    </a:lnTo>
                  </a:path>
                </a:pathLst>
              </a:custGeom>
              <a:ln w="88900">
                <a:solidFill>
                  <a:srgbClr val="4F81BD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pic>
            <p:nvPicPr>
              <p:cNvPr id="127" name="object 16">
                <a:extLst>
                  <a:ext uri="{FF2B5EF4-FFF2-40B4-BE49-F238E27FC236}">
                    <a16:creationId xmlns:a16="http://schemas.microsoft.com/office/drawing/2014/main" id="{1B0ED65F-009F-80D9-FD8D-8D387F04B1FC}"/>
                  </a:ext>
                </a:extLst>
              </p:cNvPr>
              <p:cNvPicPr/>
              <p:nvPr/>
            </p:nvPicPr>
            <p:blipFill>
              <a:blip r:embed="rId74" cstate="print"/>
              <a:stretch>
                <a:fillRect/>
              </a:stretch>
            </p:blipFill>
            <p:spPr>
              <a:xfrm>
                <a:off x="7229406" y="2900829"/>
                <a:ext cx="3831808" cy="403848"/>
              </a:xfrm>
              <a:prstGeom prst="rect">
                <a:avLst/>
              </a:prstGeom>
            </p:spPr>
          </p:pic>
          <p:sp>
            <p:nvSpPr>
              <p:cNvPr id="128" name="object 17">
                <a:extLst>
                  <a:ext uri="{FF2B5EF4-FFF2-40B4-BE49-F238E27FC236}">
                    <a16:creationId xmlns:a16="http://schemas.microsoft.com/office/drawing/2014/main" id="{CA6129CE-979F-CE97-3968-AE7CF2F33E90}"/>
                  </a:ext>
                </a:extLst>
              </p:cNvPr>
              <p:cNvSpPr/>
              <p:nvPr/>
            </p:nvSpPr>
            <p:spPr>
              <a:xfrm>
                <a:off x="7286556" y="2932579"/>
                <a:ext cx="371792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717925" h="289560">
                    <a:moveTo>
                      <a:pt x="3717508" y="0"/>
                    </a:moveTo>
                    <a:lnTo>
                      <a:pt x="0" y="0"/>
                    </a:lnTo>
                    <a:lnTo>
                      <a:pt x="0" y="289548"/>
                    </a:lnTo>
                    <a:lnTo>
                      <a:pt x="3717508" y="289548"/>
                    </a:lnTo>
                    <a:lnTo>
                      <a:pt x="3717508" y="0"/>
                    </a:lnTo>
                    <a:close/>
                  </a:path>
                </a:pathLst>
              </a:custGeom>
              <a:solidFill>
                <a:srgbClr val="B3A2C7"/>
              </a:solidFill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  <p:sp>
            <p:nvSpPr>
              <p:cNvPr id="129" name="object 18">
                <a:extLst>
                  <a:ext uri="{FF2B5EF4-FFF2-40B4-BE49-F238E27FC236}">
                    <a16:creationId xmlns:a16="http://schemas.microsoft.com/office/drawing/2014/main" id="{363877A2-7D64-CB02-2CEA-BBC85C3A21A3}"/>
                  </a:ext>
                </a:extLst>
              </p:cNvPr>
              <p:cNvSpPr/>
              <p:nvPr/>
            </p:nvSpPr>
            <p:spPr>
              <a:xfrm>
                <a:off x="7286556" y="2932579"/>
                <a:ext cx="3717925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3717925" h="289560">
                    <a:moveTo>
                      <a:pt x="0" y="0"/>
                    </a:moveTo>
                    <a:lnTo>
                      <a:pt x="3717508" y="0"/>
                    </a:lnTo>
                    <a:lnTo>
                      <a:pt x="3717508" y="289548"/>
                    </a:lnTo>
                    <a:lnTo>
                      <a:pt x="0" y="289548"/>
                    </a:lnTo>
                    <a:lnTo>
                      <a:pt x="0" y="0"/>
                    </a:lnTo>
                    <a:close/>
                  </a:path>
                </a:pathLst>
              </a:custGeom>
              <a:ln w="12700">
                <a:solidFill>
                  <a:srgbClr val="604A7B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</p:grpSp>
        <p:grpSp>
          <p:nvGrpSpPr>
            <p:cNvPr id="115" name="object 19">
              <a:extLst>
                <a:ext uri="{FF2B5EF4-FFF2-40B4-BE49-F238E27FC236}">
                  <a16:creationId xmlns:a16="http://schemas.microsoft.com/office/drawing/2014/main" id="{F8C316F5-3242-5389-E858-C08CA470D7AF}"/>
                </a:ext>
              </a:extLst>
            </p:cNvPr>
            <p:cNvGrpSpPr/>
            <p:nvPr/>
          </p:nvGrpSpPr>
          <p:grpSpPr>
            <a:xfrm>
              <a:off x="334965" y="6435835"/>
              <a:ext cx="9718639" cy="464084"/>
              <a:chOff x="1444358" y="3403916"/>
              <a:chExt cx="9718639" cy="464084"/>
            </a:xfrm>
          </p:grpSpPr>
          <p:pic>
            <p:nvPicPr>
              <p:cNvPr id="116" name="object 20">
                <a:extLst>
                  <a:ext uri="{FF2B5EF4-FFF2-40B4-BE49-F238E27FC236}">
                    <a16:creationId xmlns:a16="http://schemas.microsoft.com/office/drawing/2014/main" id="{6F4357BB-DB1E-E143-042D-3DA8EA078C21}"/>
                  </a:ext>
                </a:extLst>
              </p:cNvPr>
              <p:cNvPicPr/>
              <p:nvPr/>
            </p:nvPicPr>
            <p:blipFill>
              <a:blip r:embed="rId75" cstate="print"/>
              <a:stretch>
                <a:fillRect/>
              </a:stretch>
            </p:blipFill>
            <p:spPr>
              <a:xfrm>
                <a:off x="1444358" y="3403916"/>
                <a:ext cx="9718639" cy="464084"/>
              </a:xfrm>
              <a:prstGeom prst="rect">
                <a:avLst/>
              </a:prstGeom>
            </p:spPr>
          </p:pic>
          <p:sp>
            <p:nvSpPr>
              <p:cNvPr id="117" name="object 21">
                <a:extLst>
                  <a:ext uri="{FF2B5EF4-FFF2-40B4-BE49-F238E27FC236}">
                    <a16:creationId xmlns:a16="http://schemas.microsoft.com/office/drawing/2014/main" id="{76D19873-88CB-E588-855E-6E35C12618BF}"/>
                  </a:ext>
                </a:extLst>
              </p:cNvPr>
              <p:cNvSpPr/>
              <p:nvPr/>
            </p:nvSpPr>
            <p:spPr>
              <a:xfrm>
                <a:off x="1507859" y="3429316"/>
                <a:ext cx="9591675" cy="349885"/>
              </a:xfrm>
              <a:custGeom>
                <a:avLst/>
                <a:gdLst/>
                <a:ahLst/>
                <a:cxnLst/>
                <a:rect l="l" t="t" r="r" b="b"/>
                <a:pathLst>
                  <a:path w="9591675" h="349885">
                    <a:moveTo>
                      <a:pt x="9591639" y="1"/>
                    </a:moveTo>
                    <a:lnTo>
                      <a:pt x="9589348" y="68077"/>
                    </a:lnTo>
                    <a:lnTo>
                      <a:pt x="9583102" y="123668"/>
                    </a:lnTo>
                    <a:lnTo>
                      <a:pt x="9573837" y="161149"/>
                    </a:lnTo>
                    <a:lnTo>
                      <a:pt x="9562491" y="174893"/>
                    </a:lnTo>
                    <a:lnTo>
                      <a:pt x="4824967" y="174892"/>
                    </a:lnTo>
                    <a:lnTo>
                      <a:pt x="4813622" y="188635"/>
                    </a:lnTo>
                    <a:lnTo>
                      <a:pt x="4804357" y="226116"/>
                    </a:lnTo>
                    <a:lnTo>
                      <a:pt x="4798111" y="281708"/>
                    </a:lnTo>
                    <a:lnTo>
                      <a:pt x="4795820" y="349784"/>
                    </a:lnTo>
                    <a:lnTo>
                      <a:pt x="4793530" y="281708"/>
                    </a:lnTo>
                    <a:lnTo>
                      <a:pt x="4787283" y="226116"/>
                    </a:lnTo>
                    <a:lnTo>
                      <a:pt x="4778018" y="188635"/>
                    </a:lnTo>
                    <a:lnTo>
                      <a:pt x="4766673" y="174892"/>
                    </a:lnTo>
                    <a:lnTo>
                      <a:pt x="29147" y="174892"/>
                    </a:lnTo>
                    <a:lnTo>
                      <a:pt x="17801" y="161148"/>
                    </a:lnTo>
                    <a:lnTo>
                      <a:pt x="8536" y="123667"/>
                    </a:lnTo>
                    <a:lnTo>
                      <a:pt x="2290" y="68075"/>
                    </a:ln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953735"/>
                </a:solidFill>
              </a:ln>
            </p:spPr>
            <p:txBody>
              <a:bodyPr wrap="square" lIns="0" tIns="0" rIns="0" bIns="0" rtlCol="0"/>
              <a:lstStyle>
                <a:defPPr>
                  <a:defRPr kern="0"/>
                </a:defPPr>
              </a:lstStyle>
              <a:p>
                <a:endParaRPr/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EEFD9CF-DC40-C345-DD5A-8A98B55C219B}"/>
                  </a:ext>
                </a:extLst>
              </p14:cNvPr>
              <p14:cNvContentPartPr/>
              <p14:nvPr/>
            </p14:nvContentPartPr>
            <p14:xfrm>
              <a:off x="4443265" y="6572939"/>
              <a:ext cx="155880" cy="250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EEFD9CF-DC40-C345-DD5A-8A98B55C219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34265" y="6563939"/>
                <a:ext cx="173520" cy="2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8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14:cNvPr>
              <p14:cNvContentPartPr/>
              <p14:nvPr/>
            </p14:nvContentPartPr>
            <p14:xfrm>
              <a:off x="7854775" y="3852301"/>
              <a:ext cx="2531880" cy="13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45775" y="3843301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14:cNvPr>
              <p14:cNvContentPartPr/>
              <p14:nvPr/>
            </p14:nvContentPartPr>
            <p14:xfrm>
              <a:off x="7196545" y="2962139"/>
              <a:ext cx="3970080" cy="314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545" y="2953139"/>
                <a:ext cx="3987720" cy="316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362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14:cNvPr>
              <p14:cNvContentPartPr/>
              <p14:nvPr/>
            </p14:nvContentPartPr>
            <p14:xfrm>
              <a:off x="7854775" y="3852301"/>
              <a:ext cx="2531880" cy="13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45775" y="3843301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14:cNvPr>
              <p14:cNvContentPartPr/>
              <p14:nvPr/>
            </p14:nvContentPartPr>
            <p14:xfrm>
              <a:off x="7196545" y="2962139"/>
              <a:ext cx="3970080" cy="314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545" y="2953139"/>
                <a:ext cx="3987720" cy="31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14:cNvPr>
              <p14:cNvContentPartPr/>
              <p14:nvPr/>
            </p14:nvContentPartPr>
            <p14:xfrm>
              <a:off x="5088745" y="5119979"/>
              <a:ext cx="75132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745" y="5110979"/>
                <a:ext cx="76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3FD2AF-7C67-E266-0569-0020F4054539}"/>
                  </a:ext>
                </a:extLst>
              </p14:cNvPr>
              <p14:cNvContentPartPr/>
              <p14:nvPr/>
            </p14:nvContentPartPr>
            <p14:xfrm>
              <a:off x="9279145" y="3921539"/>
              <a:ext cx="222480" cy="279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3FD2AF-7C67-E266-0569-0020F405453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270145" y="3912539"/>
                <a:ext cx="240120" cy="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43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14:cNvPr>
              <p14:cNvContentPartPr/>
              <p14:nvPr/>
            </p14:nvContentPartPr>
            <p14:xfrm>
              <a:off x="7854775" y="3852301"/>
              <a:ext cx="2531880" cy="13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45775" y="3843301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14:cNvPr>
              <p14:cNvContentPartPr/>
              <p14:nvPr/>
            </p14:nvContentPartPr>
            <p14:xfrm>
              <a:off x="7196545" y="2962139"/>
              <a:ext cx="3970080" cy="314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545" y="2953139"/>
                <a:ext cx="3987720" cy="31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14:cNvPr>
              <p14:cNvContentPartPr/>
              <p14:nvPr/>
            </p14:nvContentPartPr>
            <p14:xfrm>
              <a:off x="5088745" y="5119979"/>
              <a:ext cx="75132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745" y="5110979"/>
                <a:ext cx="76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14:cNvPr>
              <p14:cNvContentPartPr/>
              <p14:nvPr/>
            </p14:nvContentPartPr>
            <p14:xfrm>
              <a:off x="9363025" y="4018739"/>
              <a:ext cx="8280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54025" y="4009739"/>
                <a:ext cx="100440" cy="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44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14:cNvPr>
              <p14:cNvContentPartPr/>
              <p14:nvPr/>
            </p14:nvContentPartPr>
            <p14:xfrm>
              <a:off x="7854775" y="3852301"/>
              <a:ext cx="2531880" cy="13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45775" y="3843301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14:cNvPr>
              <p14:cNvContentPartPr/>
              <p14:nvPr/>
            </p14:nvContentPartPr>
            <p14:xfrm>
              <a:off x="7196545" y="2962139"/>
              <a:ext cx="3970080" cy="314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545" y="2953139"/>
                <a:ext cx="3987720" cy="31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14:cNvPr>
              <p14:cNvContentPartPr/>
              <p14:nvPr/>
            </p14:nvContentPartPr>
            <p14:xfrm>
              <a:off x="5088745" y="5119979"/>
              <a:ext cx="75132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745" y="5110979"/>
                <a:ext cx="76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14:cNvPr>
              <p14:cNvContentPartPr/>
              <p14:nvPr/>
            </p14:nvContentPartPr>
            <p14:xfrm>
              <a:off x="9363025" y="4018739"/>
              <a:ext cx="8280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54025" y="4009739"/>
                <a:ext cx="100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450DC6-C653-B8AD-31B0-C2502EE8BAD7}"/>
                  </a:ext>
                </a:extLst>
              </p14:cNvPr>
              <p14:cNvContentPartPr/>
              <p14:nvPr/>
            </p14:nvContentPartPr>
            <p14:xfrm>
              <a:off x="8270425" y="3847019"/>
              <a:ext cx="1668600" cy="986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450DC6-C653-B8AD-31B0-C2502EE8BAD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61425" y="3838019"/>
                <a:ext cx="168624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FB81A1-54E2-119D-3FAE-CD2665FBD02A}"/>
                  </a:ext>
                </a:extLst>
              </p14:cNvPr>
              <p14:cNvContentPartPr/>
              <p14:nvPr/>
            </p14:nvContentPartPr>
            <p14:xfrm>
              <a:off x="10053505" y="4460819"/>
              <a:ext cx="228240" cy="294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FB81A1-54E2-119D-3FAE-CD2665FBD02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044505" y="4451819"/>
                <a:ext cx="2458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50B5429-B70A-F415-D615-5C5FD75A710A}"/>
                  </a:ext>
                </a:extLst>
              </p14:cNvPr>
              <p14:cNvContentPartPr/>
              <p14:nvPr/>
            </p14:nvContentPartPr>
            <p14:xfrm>
              <a:off x="8260345" y="5182619"/>
              <a:ext cx="138600" cy="19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50B5429-B70A-F415-D615-5C5FD75A710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51345" y="5173619"/>
                <a:ext cx="156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75973C4-31B3-2C78-C6C8-39BFBA4BE0CB}"/>
                  </a:ext>
                </a:extLst>
              </p14:cNvPr>
              <p14:cNvContentPartPr/>
              <p14:nvPr/>
            </p14:nvContentPartPr>
            <p14:xfrm>
              <a:off x="10546705" y="3841259"/>
              <a:ext cx="798840" cy="654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75973C4-31B3-2C78-C6C8-39BFBA4BE0C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537705" y="3832259"/>
                <a:ext cx="81648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E59114C-8524-FD52-5763-9ECC158B5065}"/>
                  </a:ext>
                </a:extLst>
              </p14:cNvPr>
              <p14:cNvContentPartPr/>
              <p14:nvPr/>
            </p14:nvContentPartPr>
            <p14:xfrm>
              <a:off x="11492425" y="3985979"/>
              <a:ext cx="316800" cy="213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E59114C-8524-FD52-5763-9ECC158B506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483425" y="3976979"/>
                <a:ext cx="3344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ED42F68-12DF-9D76-F6C9-F95BEBEFD014}"/>
                  </a:ext>
                </a:extLst>
              </p14:cNvPr>
              <p14:cNvContentPartPr/>
              <p14:nvPr/>
            </p14:nvContentPartPr>
            <p14:xfrm>
              <a:off x="10545985" y="4632179"/>
              <a:ext cx="1446840" cy="596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ED42F68-12DF-9D76-F6C9-F95BEBEFD01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536985" y="4623179"/>
                <a:ext cx="1464480" cy="61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588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FD2C-DA89-F7E8-89D4-2F4D984C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14:cNvPr>
              <p14:cNvContentPartPr/>
              <p14:nvPr/>
            </p14:nvContentPartPr>
            <p14:xfrm>
              <a:off x="1475065" y="1552019"/>
              <a:ext cx="909720" cy="386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FC90BF-E330-575A-F724-A85F5E52D1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065" y="1543019"/>
                <a:ext cx="9273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14:cNvPr>
              <p14:cNvContentPartPr/>
              <p14:nvPr/>
            </p14:nvContentPartPr>
            <p14:xfrm>
              <a:off x="2753425" y="1595939"/>
              <a:ext cx="327960" cy="261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5131087-3104-BD59-15AA-C2058EF5B8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4425" y="1586939"/>
                <a:ext cx="345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14:cNvPr>
              <p14:cNvContentPartPr/>
              <p14:nvPr/>
            </p14:nvContentPartPr>
            <p14:xfrm>
              <a:off x="4274425" y="1561019"/>
              <a:ext cx="334800" cy="27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5B0CCC-6CF8-E454-AA4E-698F302634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5425" y="1552019"/>
                <a:ext cx="352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14:cNvPr>
              <p14:cNvContentPartPr/>
              <p14:nvPr/>
            </p14:nvContentPartPr>
            <p14:xfrm>
              <a:off x="3374425" y="1612139"/>
              <a:ext cx="495360" cy="268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01AAB2-1D99-CF49-3679-D750C5156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5425" y="1603139"/>
                <a:ext cx="513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14:cNvPr>
              <p14:cNvContentPartPr/>
              <p14:nvPr/>
            </p14:nvContentPartPr>
            <p14:xfrm>
              <a:off x="4941505" y="1667579"/>
              <a:ext cx="424800" cy="160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1786C2C-D51B-5FBA-5FF9-C65FEF74BE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32505" y="1658579"/>
                <a:ext cx="4424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14:cNvPr>
              <p14:cNvContentPartPr/>
              <p14:nvPr/>
            </p14:nvContentPartPr>
            <p14:xfrm>
              <a:off x="8989705" y="1414139"/>
              <a:ext cx="165240" cy="31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4FA0DFC-9EDE-32C2-50BB-E8DA3B778C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80705" y="1405139"/>
                <a:ext cx="1828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14:cNvPr>
              <p14:cNvContentPartPr/>
              <p14:nvPr/>
            </p14:nvContentPartPr>
            <p14:xfrm>
              <a:off x="8348545" y="1616819"/>
              <a:ext cx="285840" cy="144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F2CEB14-AA2C-2CD1-F2DE-670C56C99C6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39545" y="1607819"/>
                <a:ext cx="3034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14:cNvPr>
              <p14:cNvContentPartPr/>
              <p14:nvPr/>
            </p14:nvContentPartPr>
            <p14:xfrm>
              <a:off x="7812865" y="1479659"/>
              <a:ext cx="243000" cy="23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C68F27-79D1-2B61-4CF0-B509D2BBEA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03865" y="1470659"/>
                <a:ext cx="2606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14:cNvPr>
              <p14:cNvContentPartPr/>
              <p14:nvPr/>
            </p14:nvContentPartPr>
            <p14:xfrm>
              <a:off x="7060465" y="1438619"/>
              <a:ext cx="438120" cy="307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7129A12-30D1-C269-0BA0-960C7E4FF69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1465" y="1429619"/>
                <a:ext cx="4557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14:cNvPr>
              <p14:cNvContentPartPr/>
              <p14:nvPr/>
            </p14:nvContentPartPr>
            <p14:xfrm>
              <a:off x="5705065" y="1473539"/>
              <a:ext cx="1059120" cy="3340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434235-4AC4-49E4-CBA0-B1260E515CF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96065" y="1464539"/>
                <a:ext cx="10767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14:cNvPr>
              <p14:cNvContentPartPr/>
              <p14:nvPr/>
            </p14:nvContentPartPr>
            <p14:xfrm>
              <a:off x="9966745" y="1453379"/>
              <a:ext cx="382320" cy="298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9FAFCF-DAFA-2161-9749-28EFF1CA9F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57745" y="1444379"/>
                <a:ext cx="3999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14:cNvPr>
              <p14:cNvContentPartPr/>
              <p14:nvPr/>
            </p14:nvContentPartPr>
            <p14:xfrm>
              <a:off x="9402985" y="1501259"/>
              <a:ext cx="322920" cy="23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32E91AD-FCE1-68DE-0F42-6CFD66B8A8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93985" y="1492259"/>
                <a:ext cx="340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14:cNvPr>
              <p14:cNvContentPartPr/>
              <p14:nvPr/>
            </p14:nvContentPartPr>
            <p14:xfrm>
              <a:off x="2750185" y="2111459"/>
              <a:ext cx="972000" cy="308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FA7D879-C328-220A-AA9A-9ED36E8CED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41185" y="2102459"/>
                <a:ext cx="9896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14:cNvPr>
              <p14:cNvContentPartPr/>
              <p14:nvPr/>
            </p14:nvContentPartPr>
            <p14:xfrm>
              <a:off x="4136545" y="2188859"/>
              <a:ext cx="160920" cy="172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D382652-1DB5-ABF9-0107-9DEAD1D6A5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27545" y="2179859"/>
                <a:ext cx="178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14:cNvPr>
              <p14:cNvContentPartPr/>
              <p14:nvPr/>
            </p14:nvContentPartPr>
            <p14:xfrm>
              <a:off x="6870385" y="2111819"/>
              <a:ext cx="813600" cy="488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26D69C4-0019-86E2-F4CA-117E86C005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1385" y="2102819"/>
                <a:ext cx="8312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14:cNvPr>
              <p14:cNvContentPartPr/>
              <p14:nvPr/>
            </p14:nvContentPartPr>
            <p14:xfrm>
              <a:off x="6160825" y="2140979"/>
              <a:ext cx="344520" cy="240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42A0580-5FF5-445A-C9D9-2AB8440EAF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1825" y="2131979"/>
                <a:ext cx="36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14:cNvPr>
              <p14:cNvContentPartPr/>
              <p14:nvPr/>
            </p14:nvContentPartPr>
            <p14:xfrm>
              <a:off x="5710105" y="2138099"/>
              <a:ext cx="228600" cy="2311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02176-D8AE-C415-BFD9-9F4289059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01105" y="2129099"/>
                <a:ext cx="2462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14:cNvPr>
              <p14:cNvContentPartPr/>
              <p14:nvPr/>
            </p14:nvContentPartPr>
            <p14:xfrm>
              <a:off x="4677265" y="2140979"/>
              <a:ext cx="772560" cy="270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E5C586A-7979-FB42-7B2C-C70F4F8CB5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8265" y="2131979"/>
                <a:ext cx="7902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14:cNvPr>
              <p14:cNvContentPartPr/>
              <p14:nvPr/>
            </p14:nvContentPartPr>
            <p14:xfrm>
              <a:off x="7940665" y="2082659"/>
              <a:ext cx="815040" cy="319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D66F4B5-CB62-FC4E-DA09-49FC9765A5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31665" y="2073659"/>
                <a:ext cx="8326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14:cNvPr>
              <p14:cNvContentPartPr/>
              <p14:nvPr/>
            </p14:nvContentPartPr>
            <p14:xfrm>
              <a:off x="1455265" y="3066179"/>
              <a:ext cx="459360" cy="315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EB1A476-6C95-618C-3C22-726408CFFB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6265" y="3057179"/>
                <a:ext cx="4770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14:cNvPr>
              <p14:cNvContentPartPr/>
              <p14:nvPr/>
            </p14:nvContentPartPr>
            <p14:xfrm>
              <a:off x="2202265" y="2959619"/>
              <a:ext cx="82800" cy="417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44A090B-A4E7-0636-B710-4319206EB62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93265" y="2950619"/>
                <a:ext cx="10044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14:cNvPr>
              <p14:cNvContentPartPr/>
              <p14:nvPr/>
            </p14:nvContentPartPr>
            <p14:xfrm>
              <a:off x="3602305" y="3166619"/>
              <a:ext cx="1031400" cy="208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25E3BF6-0FE3-BD91-D085-B3DF1E32F37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593305" y="3157619"/>
                <a:ext cx="10490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14:cNvPr>
              <p14:cNvContentPartPr/>
              <p14:nvPr/>
            </p14:nvContentPartPr>
            <p14:xfrm>
              <a:off x="2508625" y="3052859"/>
              <a:ext cx="946440" cy="351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641ABE-748A-E211-4C09-4B3F5EFDEC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99625" y="3043859"/>
                <a:ext cx="96408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14:cNvPr>
              <p14:cNvContentPartPr/>
              <p14:nvPr/>
            </p14:nvContentPartPr>
            <p14:xfrm>
              <a:off x="4869145" y="2929019"/>
              <a:ext cx="1264320" cy="348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3A6823B-6315-CD91-6956-6E66470E61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60145" y="2920019"/>
                <a:ext cx="12819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14:cNvPr>
              <p14:cNvContentPartPr/>
              <p14:nvPr/>
            </p14:nvContentPartPr>
            <p14:xfrm>
              <a:off x="3450025" y="3593579"/>
              <a:ext cx="2060280" cy="865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17395B-B61A-98E2-A63E-A29D7DB0FFD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025" y="3584579"/>
                <a:ext cx="2077920" cy="8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14:cNvPr>
              <p14:cNvContentPartPr/>
              <p14:nvPr/>
            </p14:nvContentPartPr>
            <p14:xfrm>
              <a:off x="1484785" y="1553819"/>
              <a:ext cx="270720" cy="5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BA47429-F5DE-5357-7284-D23A05E6C7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75785" y="1544819"/>
                <a:ext cx="2883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14:cNvPr>
              <p14:cNvContentPartPr/>
              <p14:nvPr/>
            </p14:nvContentPartPr>
            <p14:xfrm>
              <a:off x="3931705" y="3900659"/>
              <a:ext cx="51120" cy="9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FB77C0C-CAD7-7494-B637-B1B5A920AC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22705" y="3891659"/>
                <a:ext cx="6876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14:cNvPr>
              <p14:cNvContentPartPr/>
              <p14:nvPr/>
            </p14:nvContentPartPr>
            <p14:xfrm>
              <a:off x="2931265" y="4695179"/>
              <a:ext cx="743760" cy="418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BB56FCB-A2E9-688C-7FA8-4A66AD45AE6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922265" y="4686179"/>
                <a:ext cx="761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14:cNvPr>
              <p14:cNvContentPartPr/>
              <p14:nvPr/>
            </p14:nvContentPartPr>
            <p14:xfrm>
              <a:off x="5090905" y="4617779"/>
              <a:ext cx="168840" cy="324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AFAFEB-8384-49AC-94F5-EEF3979610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1905" y="4608779"/>
                <a:ext cx="1864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14:cNvPr>
              <p14:cNvContentPartPr/>
              <p14:nvPr/>
            </p14:nvContentPartPr>
            <p14:xfrm>
              <a:off x="3400705" y="5417699"/>
              <a:ext cx="325080" cy="204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0FC9013-9E85-61C8-73B3-B91D012BB2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91705" y="5408699"/>
                <a:ext cx="342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14:cNvPr>
              <p14:cNvContentPartPr/>
              <p14:nvPr/>
            </p14:nvContentPartPr>
            <p14:xfrm>
              <a:off x="2402425" y="5423459"/>
              <a:ext cx="829800" cy="38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0767318-BA23-7576-D9DE-FA484D4249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93425" y="5414459"/>
                <a:ext cx="847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14:cNvPr>
              <p14:cNvContentPartPr/>
              <p14:nvPr/>
            </p14:nvContentPartPr>
            <p14:xfrm>
              <a:off x="5365945" y="5312579"/>
              <a:ext cx="1201680" cy="24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D4A9E93-1EA7-CE5F-A6BE-DAFD526B687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56945" y="5303579"/>
                <a:ext cx="12193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14:cNvPr>
              <p14:cNvContentPartPr/>
              <p14:nvPr/>
            </p14:nvContentPartPr>
            <p14:xfrm>
              <a:off x="5332465" y="4840619"/>
              <a:ext cx="450000" cy="223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D69C989-1D1A-A49A-E91B-96C9F8352B2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23465" y="4831619"/>
                <a:ext cx="46764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14:cNvPr>
              <p14:cNvContentPartPr/>
              <p14:nvPr/>
            </p14:nvContentPartPr>
            <p14:xfrm>
              <a:off x="7854775" y="3852301"/>
              <a:ext cx="2531880" cy="138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D136CC-0C10-7F08-A3E6-708504E7CEB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45775" y="3843301"/>
                <a:ext cx="2549520" cy="14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14:cNvPr>
              <p14:cNvContentPartPr/>
              <p14:nvPr/>
            </p14:nvContentPartPr>
            <p14:xfrm>
              <a:off x="7196545" y="2962139"/>
              <a:ext cx="3970080" cy="314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55E2F55-D4D5-ADCD-189D-BB5EA415AD8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87545" y="2953139"/>
                <a:ext cx="3987720" cy="31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14:cNvPr>
              <p14:cNvContentPartPr/>
              <p14:nvPr/>
            </p14:nvContentPartPr>
            <p14:xfrm>
              <a:off x="5088745" y="5119979"/>
              <a:ext cx="751320" cy="42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D6D285-F9CE-F743-B0D2-7D6F17D2CC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9745" y="5110979"/>
                <a:ext cx="7689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14:cNvPr>
              <p14:cNvContentPartPr/>
              <p14:nvPr/>
            </p14:nvContentPartPr>
            <p14:xfrm>
              <a:off x="9363025" y="4018739"/>
              <a:ext cx="82800" cy="60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D26640-AF4E-D308-FF70-806774CC9FB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54025" y="4009739"/>
                <a:ext cx="1004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140C9B-0C37-580C-B083-3DAB3066C66B}"/>
                  </a:ext>
                </a:extLst>
              </p14:cNvPr>
              <p14:cNvContentPartPr/>
              <p14:nvPr/>
            </p14:nvContentPartPr>
            <p14:xfrm>
              <a:off x="8162065" y="3947459"/>
              <a:ext cx="2137680" cy="1288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140C9B-0C37-580C-B083-3DAB3066C6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53065" y="3938459"/>
                <a:ext cx="2155320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5897E14-DBED-4D87-DA76-6979026CC131}"/>
                  </a:ext>
                </a:extLst>
              </p14:cNvPr>
              <p14:cNvContentPartPr/>
              <p14:nvPr/>
            </p14:nvContentPartPr>
            <p14:xfrm>
              <a:off x="10551745" y="5003699"/>
              <a:ext cx="162720" cy="281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5897E14-DBED-4D87-DA76-6979026CC13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42745" y="4994699"/>
                <a:ext cx="1803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6DC05D1-6D4D-87AA-F19B-C62AF232FA95}"/>
                  </a:ext>
                </a:extLst>
              </p14:cNvPr>
              <p14:cNvContentPartPr/>
              <p14:nvPr/>
            </p14:nvContentPartPr>
            <p14:xfrm>
              <a:off x="10192825" y="3881939"/>
              <a:ext cx="1782000" cy="967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6DC05D1-6D4D-87AA-F19B-C62AF232FA9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183825" y="3872939"/>
                <a:ext cx="1799640" cy="9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0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C8929-4F33-86D5-2700-80E0BB337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64"/>
          <a:stretch/>
        </p:blipFill>
        <p:spPr>
          <a:xfrm>
            <a:off x="2870176" y="1663782"/>
            <a:ext cx="6448472" cy="40596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D96E1C-EB4F-D2C1-8E9D-CC9FCA655775}"/>
              </a:ext>
            </a:extLst>
          </p:cNvPr>
          <p:cNvSpPr/>
          <p:nvPr/>
        </p:nvSpPr>
        <p:spPr>
          <a:xfrm>
            <a:off x="3275012" y="3886200"/>
            <a:ext cx="38100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C8929-4F33-86D5-2700-80E0BB337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64"/>
          <a:stretch/>
        </p:blipFill>
        <p:spPr>
          <a:xfrm>
            <a:off x="2870176" y="1663782"/>
            <a:ext cx="6448472" cy="405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4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78093"/>
          <a:stretch/>
        </p:blipFill>
        <p:spPr>
          <a:xfrm>
            <a:off x="2018941" y="1772000"/>
            <a:ext cx="8018945" cy="1036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47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FC8929-4F33-86D5-2700-80E0BB337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76" y="1663782"/>
            <a:ext cx="6448472" cy="51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5511" y="499787"/>
            <a:ext cx="4558159" cy="685997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158" dirty="0"/>
              <a:t>Model</a:t>
            </a:r>
            <a:r>
              <a:rPr spc="-77" dirty="0"/>
              <a:t> </a:t>
            </a:r>
            <a:r>
              <a:rPr spc="-7" dirty="0"/>
              <a:t>Selection</a:t>
            </a:r>
          </a:p>
        </p:txBody>
      </p:sp>
      <p:sp>
        <p:nvSpPr>
          <p:cNvPr id="3" name="object 3"/>
          <p:cNvSpPr/>
          <p:nvPr/>
        </p:nvSpPr>
        <p:spPr>
          <a:xfrm>
            <a:off x="2673718" y="1235125"/>
            <a:ext cx="7049542" cy="4384923"/>
          </a:xfrm>
          <a:custGeom>
            <a:avLst/>
            <a:gdLst/>
            <a:ahLst/>
            <a:cxnLst/>
            <a:rect l="l" t="t" r="r" b="b"/>
            <a:pathLst>
              <a:path w="10026015" h="6236334">
                <a:moveTo>
                  <a:pt x="0" y="6236108"/>
                </a:moveTo>
                <a:lnTo>
                  <a:pt x="0" y="6236108"/>
                </a:lnTo>
                <a:lnTo>
                  <a:pt x="10025898" y="6236108"/>
                </a:lnTo>
              </a:path>
              <a:path w="10026015" h="6236334">
                <a:moveTo>
                  <a:pt x="0" y="6236108"/>
                </a:moveTo>
                <a:lnTo>
                  <a:pt x="0" y="6236108"/>
                </a:lnTo>
                <a:lnTo>
                  <a:pt x="0" y="0"/>
                </a:lnTo>
              </a:path>
              <a:path w="10026015" h="6236334">
                <a:moveTo>
                  <a:pt x="0" y="6236108"/>
                </a:moveTo>
                <a:lnTo>
                  <a:pt x="0" y="6236108"/>
                </a:lnTo>
                <a:lnTo>
                  <a:pt x="0" y="6128753"/>
                </a:lnTo>
              </a:path>
              <a:path w="10026015" h="6236334">
                <a:moveTo>
                  <a:pt x="999741" y="6236108"/>
                </a:moveTo>
                <a:lnTo>
                  <a:pt x="999741" y="6236108"/>
                </a:lnTo>
                <a:lnTo>
                  <a:pt x="999741" y="6128753"/>
                </a:lnTo>
              </a:path>
            </a:pathLst>
          </a:custGeom>
          <a:ln w="8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3304782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10</a:t>
            </a:r>
            <a:endParaRPr sz="984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78650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4007724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20</a:t>
            </a:r>
            <a:endParaRPr sz="984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81593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 txBox="1"/>
          <p:nvPr/>
        </p:nvSpPr>
        <p:spPr>
          <a:xfrm>
            <a:off x="4709715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30</a:t>
            </a:r>
            <a:endParaRPr sz="984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83583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 txBox="1"/>
          <p:nvPr/>
        </p:nvSpPr>
        <p:spPr>
          <a:xfrm>
            <a:off x="5412657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40</a:t>
            </a:r>
            <a:endParaRPr sz="984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98925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 txBox="1"/>
          <p:nvPr/>
        </p:nvSpPr>
        <p:spPr>
          <a:xfrm>
            <a:off x="6127045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50</a:t>
            </a:r>
            <a:endParaRPr sz="984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00914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 txBox="1"/>
          <p:nvPr/>
        </p:nvSpPr>
        <p:spPr>
          <a:xfrm>
            <a:off x="6829989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60</a:t>
            </a:r>
            <a:endParaRPr sz="984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03857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 txBox="1"/>
          <p:nvPr/>
        </p:nvSpPr>
        <p:spPr>
          <a:xfrm>
            <a:off x="7531978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70</a:t>
            </a:r>
            <a:endParaRPr sz="984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05846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 txBox="1"/>
          <p:nvPr/>
        </p:nvSpPr>
        <p:spPr>
          <a:xfrm>
            <a:off x="8234922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80</a:t>
            </a:r>
            <a:endParaRPr sz="984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007836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 txBox="1"/>
          <p:nvPr/>
        </p:nvSpPr>
        <p:spPr>
          <a:xfrm>
            <a:off x="8936911" y="5622427"/>
            <a:ext cx="159395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90</a:t>
            </a:r>
            <a:endParaRPr sz="984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723178" y="5544405"/>
            <a:ext cx="0" cy="75902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355"/>
                </a:moveTo>
                <a:lnTo>
                  <a:pt x="0" y="107355"/>
                </a:lnTo>
                <a:lnTo>
                  <a:pt x="0" y="0"/>
                </a:lnTo>
              </a:path>
            </a:pathLst>
          </a:custGeom>
          <a:ln w="81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/>
          <p:cNvSpPr txBox="1"/>
          <p:nvPr/>
        </p:nvSpPr>
        <p:spPr>
          <a:xfrm>
            <a:off x="9614103" y="5622427"/>
            <a:ext cx="229939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100</a:t>
            </a:r>
            <a:endParaRPr sz="984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73719" y="5619888"/>
            <a:ext cx="62954" cy="0"/>
          </a:xfrm>
          <a:custGeom>
            <a:avLst/>
            <a:gdLst/>
            <a:ahLst/>
            <a:cxnLst/>
            <a:rect l="l" t="t" r="r" b="b"/>
            <a:pathLst>
              <a:path w="89535">
                <a:moveTo>
                  <a:pt x="0" y="0"/>
                </a:moveTo>
                <a:lnTo>
                  <a:pt x="0" y="0"/>
                </a:lnTo>
                <a:lnTo>
                  <a:pt x="89529" y="0"/>
                </a:lnTo>
              </a:path>
            </a:pathLst>
          </a:custGeom>
          <a:ln w="81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 txBox="1"/>
          <p:nvPr/>
        </p:nvSpPr>
        <p:spPr>
          <a:xfrm>
            <a:off x="2377697" y="5522100"/>
            <a:ext cx="351830" cy="26730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lnSpc>
                <a:spcPts val="984"/>
              </a:lnSpc>
              <a:spcBef>
                <a:spcPts val="84"/>
              </a:spcBef>
            </a:pPr>
            <a:r>
              <a:rPr sz="984" spc="-14" dirty="0">
                <a:latin typeface="Arial"/>
                <a:cs typeface="Arial"/>
              </a:rPr>
              <a:t>−1.5</a:t>
            </a:r>
            <a:endParaRPr sz="984">
              <a:latin typeface="Arial"/>
              <a:cs typeface="Arial"/>
            </a:endParaRPr>
          </a:p>
          <a:p>
            <a:pPr marL="271899">
              <a:lnSpc>
                <a:spcPts val="984"/>
              </a:lnSpc>
            </a:pPr>
            <a:r>
              <a:rPr sz="984" spc="7" dirty="0">
                <a:latin typeface="Arial"/>
                <a:cs typeface="Arial"/>
              </a:rPr>
              <a:t>0</a:t>
            </a:r>
            <a:endParaRPr sz="984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673718" y="1232258"/>
            <a:ext cx="7074545" cy="4388048"/>
            <a:chOff x="1637413" y="1752545"/>
            <a:chExt cx="10061575" cy="6240780"/>
          </a:xfrm>
        </p:grpSpPr>
        <p:sp>
          <p:nvSpPr>
            <p:cNvPr id="26" name="object 26"/>
            <p:cNvSpPr/>
            <p:nvPr/>
          </p:nvSpPr>
          <p:spPr>
            <a:xfrm>
              <a:off x="1637413" y="1756622"/>
              <a:ext cx="89535" cy="5181600"/>
            </a:xfrm>
            <a:custGeom>
              <a:avLst/>
              <a:gdLst/>
              <a:ahLst/>
              <a:cxnLst/>
              <a:rect l="l" t="t" r="r" b="b"/>
              <a:pathLst>
                <a:path w="89535" h="5181600">
                  <a:moveTo>
                    <a:pt x="0" y="5181582"/>
                  </a:moveTo>
                  <a:lnTo>
                    <a:pt x="0" y="5181582"/>
                  </a:lnTo>
                  <a:lnTo>
                    <a:pt x="89529" y="5181582"/>
                  </a:lnTo>
                </a:path>
                <a:path w="89535" h="5181600">
                  <a:moveTo>
                    <a:pt x="0" y="4146081"/>
                  </a:moveTo>
                  <a:lnTo>
                    <a:pt x="0" y="4146081"/>
                  </a:lnTo>
                  <a:lnTo>
                    <a:pt x="89529" y="4146081"/>
                  </a:lnTo>
                </a:path>
                <a:path w="89535" h="5181600">
                  <a:moveTo>
                    <a:pt x="0" y="3109221"/>
                  </a:moveTo>
                  <a:lnTo>
                    <a:pt x="0" y="3109221"/>
                  </a:lnTo>
                  <a:lnTo>
                    <a:pt x="89529" y="3109221"/>
                  </a:lnTo>
                </a:path>
                <a:path w="89535" h="5181600">
                  <a:moveTo>
                    <a:pt x="0" y="2072361"/>
                  </a:moveTo>
                  <a:lnTo>
                    <a:pt x="0" y="2072361"/>
                  </a:lnTo>
                  <a:lnTo>
                    <a:pt x="89529" y="2072361"/>
                  </a:lnTo>
                </a:path>
                <a:path w="89535" h="5181600">
                  <a:moveTo>
                    <a:pt x="0" y="1035501"/>
                  </a:moveTo>
                  <a:lnTo>
                    <a:pt x="0" y="1035501"/>
                  </a:lnTo>
                  <a:lnTo>
                    <a:pt x="89529" y="1035501"/>
                  </a:lnTo>
                </a:path>
                <a:path w="89535" h="5181600">
                  <a:moveTo>
                    <a:pt x="0" y="0"/>
                  </a:moveTo>
                  <a:lnTo>
                    <a:pt x="0" y="0"/>
                  </a:lnTo>
                  <a:lnTo>
                    <a:pt x="89529" y="0"/>
                  </a:lnTo>
                </a:path>
              </a:pathLst>
            </a:custGeom>
            <a:ln w="8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1673" y="6241076"/>
              <a:ext cx="70538" cy="7202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8836" y="7545646"/>
              <a:ext cx="70538" cy="7202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7009" y="6510144"/>
              <a:ext cx="71894" cy="7066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173" y="7922069"/>
              <a:ext cx="71894" cy="706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1336" y="6652831"/>
              <a:ext cx="71894" cy="720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0865" y="6849875"/>
              <a:ext cx="71894" cy="7066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8029" y="6063058"/>
              <a:ext cx="160066" cy="14268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94722" y="5187909"/>
              <a:ext cx="70538" cy="7066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00529" y="5312930"/>
              <a:ext cx="71894" cy="7066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90058" y="5562973"/>
              <a:ext cx="71894" cy="7066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7221" y="5026197"/>
              <a:ext cx="71894" cy="72022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04385" y="6313100"/>
              <a:ext cx="71893" cy="720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93914" y="5580639"/>
              <a:ext cx="70538" cy="7202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1078" y="4418756"/>
              <a:ext cx="70538" cy="7202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9250" y="4955533"/>
              <a:ext cx="71894" cy="7066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96414" y="4776154"/>
              <a:ext cx="71893" cy="7202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3578" y="4383425"/>
              <a:ext cx="71894" cy="70665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93107" y="4723156"/>
              <a:ext cx="71894" cy="70664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00270" y="4561445"/>
              <a:ext cx="70538" cy="72022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07434" y="3971670"/>
              <a:ext cx="70537" cy="72022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6963" y="4579110"/>
              <a:ext cx="70538" cy="7202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02771" y="4186380"/>
              <a:ext cx="71894" cy="7202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2299" y="4811486"/>
              <a:ext cx="71894" cy="7202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099463" y="4151049"/>
              <a:ext cx="71893" cy="7066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6627" y="4508446"/>
              <a:ext cx="71894" cy="7066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96155" y="4096692"/>
              <a:ext cx="70538" cy="7202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03318" y="4061359"/>
              <a:ext cx="70539" cy="7202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91492" y="5008530"/>
              <a:ext cx="71893" cy="7202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656" y="4615801"/>
              <a:ext cx="71894" cy="7066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705819" y="4651134"/>
              <a:ext cx="71894" cy="72021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795348" y="4543779"/>
              <a:ext cx="71894" cy="72021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02512" y="4615801"/>
              <a:ext cx="70537" cy="70665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9676" y="4221712"/>
              <a:ext cx="70537" cy="7202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099204" y="3739295"/>
              <a:ext cx="70538" cy="72021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205011" y="3990695"/>
              <a:ext cx="71895" cy="70664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4540" y="4401091"/>
              <a:ext cx="71893" cy="7202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401704" y="3631939"/>
              <a:ext cx="71894" cy="7202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08868" y="3525944"/>
              <a:ext cx="71894" cy="7066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98396" y="3883339"/>
              <a:ext cx="70539" cy="706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5561" y="3328899"/>
              <a:ext cx="70537" cy="7202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812725" y="3256875"/>
              <a:ext cx="70537" cy="7202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00897" y="3703962"/>
              <a:ext cx="71894" cy="72022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008060" y="3525944"/>
              <a:ext cx="71894" cy="70662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97590" y="2881811"/>
              <a:ext cx="71893" cy="72024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204754" y="3096521"/>
              <a:ext cx="70537" cy="72024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311917" y="2756791"/>
              <a:ext cx="70538" cy="72022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01445" y="2596438"/>
              <a:ext cx="70539" cy="70662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507252" y="3274541"/>
              <a:ext cx="71894" cy="7202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614416" y="3221544"/>
              <a:ext cx="161424" cy="16035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1109" y="2756791"/>
              <a:ext cx="71894" cy="7202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00639" y="3221544"/>
              <a:ext cx="70537" cy="72021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07803" y="2971501"/>
              <a:ext cx="70537" cy="7202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114965" y="3256875"/>
              <a:ext cx="70538" cy="72024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03137" y="3364231"/>
              <a:ext cx="71894" cy="7202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10301" y="3489251"/>
              <a:ext cx="161424" cy="8968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06995" y="2703793"/>
              <a:ext cx="70538" cy="70664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614157" y="3400921"/>
              <a:ext cx="70538" cy="7066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703688" y="3274541"/>
              <a:ext cx="70537" cy="72024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809494" y="3721629"/>
              <a:ext cx="71894" cy="72021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916658" y="4079026"/>
              <a:ext cx="71893" cy="7202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006186" y="3650964"/>
              <a:ext cx="71894" cy="70665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13350" y="3381896"/>
              <a:ext cx="71894" cy="7202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02880" y="3811316"/>
              <a:ext cx="70537" cy="7202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10043" y="3668629"/>
              <a:ext cx="70539" cy="70665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417207" y="3543609"/>
              <a:ext cx="70538" cy="70664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05379" y="3758319"/>
              <a:ext cx="71894" cy="7066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612543" y="3793651"/>
              <a:ext cx="71894" cy="7066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19706" y="3936339"/>
              <a:ext cx="71893" cy="7202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09235" y="3686295"/>
              <a:ext cx="70538" cy="72024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916399" y="3739295"/>
              <a:ext cx="70538" cy="72021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5929" y="3364231"/>
              <a:ext cx="70537" cy="7202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111735" y="3668629"/>
              <a:ext cx="71893" cy="70665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218899" y="3436254"/>
              <a:ext cx="71894" cy="7066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08428" y="3614273"/>
              <a:ext cx="71894" cy="72021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415592" y="3775985"/>
              <a:ext cx="71894" cy="7066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505120" y="3614273"/>
              <a:ext cx="70539" cy="7202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9612284" y="3346565"/>
              <a:ext cx="70538" cy="7202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9448" y="3811316"/>
              <a:ext cx="70538" cy="7202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07620" y="3293565"/>
              <a:ext cx="71894" cy="70665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914784" y="3471585"/>
              <a:ext cx="71893" cy="7202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1948" y="3703962"/>
              <a:ext cx="71894" cy="720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0111476" y="3436254"/>
              <a:ext cx="70538" cy="70662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0218640" y="3061190"/>
              <a:ext cx="70539" cy="70665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308169" y="3561275"/>
              <a:ext cx="70538" cy="70664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3976" y="2953835"/>
              <a:ext cx="71894" cy="7066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0521140" y="3149521"/>
              <a:ext cx="71894" cy="72022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10669" y="2756791"/>
              <a:ext cx="71894" cy="7202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0717833" y="3149521"/>
              <a:ext cx="71893" cy="7202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824997" y="3293565"/>
              <a:ext cx="71894" cy="7066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021688" y="2936168"/>
              <a:ext cx="70539" cy="7066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14526" y="3078855"/>
              <a:ext cx="70538" cy="70665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109862" y="2792122"/>
              <a:ext cx="71893" cy="7202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217026" y="2489081"/>
              <a:ext cx="71894" cy="70664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324190" y="2417060"/>
              <a:ext cx="71894" cy="72021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413717" y="2596438"/>
              <a:ext cx="70539" cy="70662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20882" y="2614104"/>
              <a:ext cx="70537" cy="72021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1628046" y="2578771"/>
              <a:ext cx="70537" cy="70664"/>
            </a:xfrm>
            <a:prstGeom prst="rect">
              <a:avLst/>
            </a:prstGeom>
          </p:spPr>
        </p:pic>
      </p:grpSp>
      <p:sp>
        <p:nvSpPr>
          <p:cNvPr id="124" name="object 124"/>
          <p:cNvSpPr txBox="1"/>
          <p:nvPr/>
        </p:nvSpPr>
        <p:spPr>
          <a:xfrm>
            <a:off x="2490245" y="4780636"/>
            <a:ext cx="162073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−1</a:t>
            </a:r>
            <a:endParaRPr sz="984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377697" y="4052548"/>
            <a:ext cx="267891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4" dirty="0">
                <a:latin typeface="Arial"/>
                <a:cs typeface="Arial"/>
              </a:rPr>
              <a:t>−0.5</a:t>
            </a:r>
            <a:endParaRPr sz="984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565593" y="3323506"/>
            <a:ext cx="88850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7" dirty="0">
                <a:latin typeface="Arial"/>
                <a:cs typeface="Arial"/>
              </a:rPr>
              <a:t>0</a:t>
            </a:r>
            <a:endParaRPr sz="984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452093" y="2594463"/>
            <a:ext cx="194667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0.5</a:t>
            </a:r>
            <a:endParaRPr sz="984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2565593" y="1865421"/>
            <a:ext cx="88850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7" dirty="0">
                <a:latin typeface="Arial"/>
                <a:cs typeface="Arial"/>
              </a:rPr>
              <a:t>1</a:t>
            </a:r>
            <a:endParaRPr sz="984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2452093" y="1137335"/>
            <a:ext cx="194667" cy="162272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984" spc="-18" dirty="0">
                <a:latin typeface="Arial"/>
                <a:cs typeface="Arial"/>
              </a:rPr>
              <a:t>1.5</a:t>
            </a:r>
            <a:endParaRPr sz="984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5455348" y="3629957"/>
            <a:ext cx="2668191" cy="48517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615770" algn="l"/>
              </a:tabLst>
            </a:pPr>
            <a:r>
              <a:rPr sz="3094" spc="-7" dirty="0">
                <a:latin typeface="Trebuchet MS"/>
                <a:cs typeface="Trebuchet MS"/>
              </a:rPr>
              <a:t>Example</a:t>
            </a:r>
            <a:r>
              <a:rPr sz="3094" dirty="0">
                <a:latin typeface="Trebuchet MS"/>
                <a:cs typeface="Trebuchet MS"/>
              </a:rPr>
              <a:t>	</a:t>
            </a:r>
            <a:r>
              <a:rPr sz="3094" spc="-7" dirty="0">
                <a:latin typeface="Trebuchet MS"/>
                <a:cs typeface="Trebuchet MS"/>
              </a:rPr>
              <a:t>P(x,y)</a:t>
            </a:r>
            <a:endParaRPr sz="3094">
              <a:latin typeface="Trebuchet MS"/>
              <a:cs typeface="Trebuchet M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034565" y="6000043"/>
            <a:ext cx="143321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Trebuchet MS"/>
                <a:cs typeface="Trebuchet MS"/>
              </a:rPr>
              <a:t>x</a:t>
            </a:r>
            <a:endParaRPr sz="1969">
              <a:latin typeface="Trebuchet MS"/>
              <a:cs typeface="Trebuchet MS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2069706" y="2930754"/>
            <a:ext cx="141536" cy="31204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969" dirty="0">
                <a:latin typeface="Trebuchet MS"/>
                <a:cs typeface="Trebuchet MS"/>
              </a:rPr>
              <a:t>y</a:t>
            </a:r>
            <a:endParaRPr sz="1969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0376" y="499787"/>
            <a:ext cx="1708249" cy="685997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-60" dirty="0"/>
              <a:t>Linear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6247" y="1666765"/>
            <a:ext cx="7284589" cy="4487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265842"/>
            <a:ext cx="7391856" cy="913813"/>
          </a:xfrm>
          <a:prstGeom prst="rect">
            <a:avLst/>
          </a:prstGeom>
        </p:spPr>
        <p:txBody>
          <a:bodyPr vert="horz" wrap="square" lIns="0" tIns="234542" rIns="0" bIns="0" rtlCol="0" anchor="ctr">
            <a:spAutoFit/>
          </a:bodyPr>
          <a:lstStyle/>
          <a:p>
            <a:pPr marL="2691759">
              <a:lnSpc>
                <a:spcPct val="100000"/>
              </a:lnSpc>
              <a:spcBef>
                <a:spcPts val="70"/>
              </a:spcBef>
            </a:pPr>
            <a:r>
              <a:rPr spc="28" dirty="0"/>
              <a:t>Quadratic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47" y="1682483"/>
            <a:ext cx="7112729" cy="43817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265842"/>
            <a:ext cx="7391856" cy="913813"/>
          </a:xfrm>
          <a:prstGeom prst="rect">
            <a:avLst/>
          </a:prstGeom>
        </p:spPr>
        <p:txBody>
          <a:bodyPr vert="horz" wrap="square" lIns="0" tIns="234542" rIns="0" bIns="0" rtlCol="0" anchor="ctr">
            <a:spAutoFit/>
          </a:bodyPr>
          <a:lstStyle/>
          <a:p>
            <a:pPr marL="3265024">
              <a:lnSpc>
                <a:spcPct val="100000"/>
              </a:lnSpc>
              <a:spcBef>
                <a:spcPts val="70"/>
              </a:spcBef>
            </a:pPr>
            <a:r>
              <a:rPr spc="-7" dirty="0"/>
              <a:t>Cubic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2094" y="1665681"/>
            <a:ext cx="6884300" cy="4241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265842"/>
            <a:ext cx="7391856" cy="913813"/>
          </a:xfrm>
          <a:prstGeom prst="rect">
            <a:avLst/>
          </a:prstGeom>
        </p:spPr>
        <p:txBody>
          <a:bodyPr vert="horz" wrap="square" lIns="0" tIns="234542" rIns="0" bIns="0" rtlCol="0" anchor="ctr">
            <a:spAutoFit/>
          </a:bodyPr>
          <a:lstStyle/>
          <a:p>
            <a:pPr marL="902313">
              <a:lnSpc>
                <a:spcPct val="100000"/>
              </a:lnSpc>
              <a:spcBef>
                <a:spcPts val="70"/>
              </a:spcBef>
            </a:pPr>
            <a:r>
              <a:rPr spc="-141" dirty="0"/>
              <a:t>Bias-</a:t>
            </a:r>
            <a:r>
              <a:rPr spc="-130" dirty="0"/>
              <a:t>Variance</a:t>
            </a:r>
            <a:r>
              <a:rPr spc="-143" dirty="0"/>
              <a:t> </a:t>
            </a:r>
            <a:r>
              <a:rPr spc="-503" dirty="0"/>
              <a:t>T</a:t>
            </a:r>
            <a:r>
              <a:rPr spc="-14" dirty="0"/>
              <a:t>rade-</a:t>
            </a:r>
            <a:r>
              <a:rPr spc="-18" dirty="0"/>
              <a:t>off</a:t>
            </a:r>
          </a:p>
        </p:txBody>
      </p:sp>
      <p:sp>
        <p:nvSpPr>
          <p:cNvPr id="3" name="object 3"/>
          <p:cNvSpPr/>
          <p:nvPr/>
        </p:nvSpPr>
        <p:spPr>
          <a:xfrm>
            <a:off x="2125484" y="1613017"/>
            <a:ext cx="2208312" cy="1768525"/>
          </a:xfrm>
          <a:custGeom>
            <a:avLst/>
            <a:gdLst/>
            <a:ahLst/>
            <a:cxnLst/>
            <a:rect l="l" t="t" r="r" b="b"/>
            <a:pathLst>
              <a:path w="3140710" h="2515235">
                <a:moveTo>
                  <a:pt x="0" y="2515139"/>
                </a:moveTo>
                <a:lnTo>
                  <a:pt x="0" y="2515139"/>
                </a:lnTo>
                <a:lnTo>
                  <a:pt x="3140089" y="2515139"/>
                </a:lnTo>
              </a:path>
              <a:path w="3140710" h="2515235">
                <a:moveTo>
                  <a:pt x="0" y="2515139"/>
                </a:moveTo>
                <a:lnTo>
                  <a:pt x="0" y="2515139"/>
                </a:lnTo>
                <a:lnTo>
                  <a:pt x="0" y="0"/>
                </a:lnTo>
              </a:path>
              <a:path w="3140710" h="2515235">
                <a:moveTo>
                  <a:pt x="0" y="2515139"/>
                </a:moveTo>
                <a:lnTo>
                  <a:pt x="0" y="2515139"/>
                </a:lnTo>
                <a:lnTo>
                  <a:pt x="0" y="2474813"/>
                </a:lnTo>
              </a:path>
              <a:path w="3140710" h="2515235">
                <a:moveTo>
                  <a:pt x="628316" y="2515139"/>
                </a:moveTo>
                <a:lnTo>
                  <a:pt x="628316" y="2515139"/>
                </a:lnTo>
                <a:lnTo>
                  <a:pt x="628316" y="2474813"/>
                </a:lnTo>
              </a:path>
              <a:path w="3140710" h="2515235">
                <a:moveTo>
                  <a:pt x="1256632" y="2515139"/>
                </a:moveTo>
                <a:lnTo>
                  <a:pt x="1256632" y="2515139"/>
                </a:lnTo>
                <a:lnTo>
                  <a:pt x="1256632" y="2474813"/>
                </a:lnTo>
              </a:path>
              <a:path w="3140710" h="2515235">
                <a:moveTo>
                  <a:pt x="1884949" y="2515139"/>
                </a:moveTo>
                <a:lnTo>
                  <a:pt x="1884949" y="2515139"/>
                </a:lnTo>
                <a:lnTo>
                  <a:pt x="1884949" y="2474813"/>
                </a:lnTo>
              </a:path>
              <a:path w="3140710" h="2515235">
                <a:moveTo>
                  <a:pt x="2511773" y="2515139"/>
                </a:moveTo>
                <a:lnTo>
                  <a:pt x="2511773" y="2515139"/>
                </a:lnTo>
                <a:lnTo>
                  <a:pt x="2511773" y="2474813"/>
                </a:lnTo>
              </a:path>
              <a:path w="3140710" h="2515235">
                <a:moveTo>
                  <a:pt x="3140089" y="2515139"/>
                </a:moveTo>
                <a:lnTo>
                  <a:pt x="3140089" y="2515139"/>
                </a:lnTo>
                <a:lnTo>
                  <a:pt x="3140089" y="2474813"/>
                </a:lnTo>
              </a:path>
              <a:path w="3140710" h="2515235">
                <a:moveTo>
                  <a:pt x="0" y="2515139"/>
                </a:moveTo>
                <a:lnTo>
                  <a:pt x="0" y="2515139"/>
                </a:lnTo>
                <a:lnTo>
                  <a:pt x="19401" y="2515139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 txBox="1"/>
          <p:nvPr/>
        </p:nvSpPr>
        <p:spPr>
          <a:xfrm>
            <a:off x="1924520" y="3274881"/>
            <a:ext cx="260300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−1</a:t>
            </a:r>
            <a:endParaRPr sz="1090">
              <a:latin typeface="Arial"/>
              <a:cs typeface="Arial"/>
            </a:endParaRPr>
          </a:p>
          <a:p>
            <a:pPr marL="173229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0130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31916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72651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4436" y="3385146"/>
            <a:ext cx="651867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9412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100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111301" y="1623519"/>
            <a:ext cx="2250728" cy="1758255"/>
            <a:chOff x="837530" y="2309004"/>
            <a:chExt cx="3201035" cy="2500630"/>
          </a:xfrm>
        </p:grpSpPr>
        <p:sp>
          <p:nvSpPr>
            <p:cNvPr id="10" name="object 10"/>
            <p:cNvSpPr/>
            <p:nvPr/>
          </p:nvSpPr>
          <p:spPr>
            <a:xfrm>
              <a:off x="857702" y="2313485"/>
              <a:ext cx="19685" cy="1985010"/>
            </a:xfrm>
            <a:custGeom>
              <a:avLst/>
              <a:gdLst/>
              <a:ahLst/>
              <a:cxnLst/>
              <a:rect l="l" t="t" r="r" b="b"/>
              <a:pathLst>
                <a:path w="19684" h="1985010">
                  <a:moveTo>
                    <a:pt x="0" y="1984928"/>
                  </a:moveTo>
                  <a:lnTo>
                    <a:pt x="0" y="1984928"/>
                  </a:lnTo>
                  <a:lnTo>
                    <a:pt x="19401" y="1984928"/>
                  </a:lnTo>
                </a:path>
                <a:path w="19684" h="1985010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300" y="4435821"/>
              <a:ext cx="79099" cy="776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6505" y="4573226"/>
              <a:ext cx="158198" cy="1374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5006" y="4730050"/>
              <a:ext cx="79099" cy="791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3810" y="4356662"/>
              <a:ext cx="98500" cy="1179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410" y="4474653"/>
              <a:ext cx="77606" cy="7915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530" y="2570378"/>
              <a:ext cx="3200559" cy="168770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800694" y="2915728"/>
            <a:ext cx="292893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4" dirty="0">
                <a:latin typeface="Arial"/>
                <a:cs typeface="Arial"/>
              </a:rPr>
              <a:t>−0.5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06370" y="2570228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545" y="2211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6370" y="186557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82545" y="1520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25484" y="4071425"/>
            <a:ext cx="2208312" cy="1753791"/>
          </a:xfrm>
          <a:custGeom>
            <a:avLst/>
            <a:gdLst/>
            <a:ahLst/>
            <a:cxnLst/>
            <a:rect l="l" t="t" r="r" b="b"/>
            <a:pathLst>
              <a:path w="3140710" h="2494279">
                <a:moveTo>
                  <a:pt x="0" y="2494229"/>
                </a:moveTo>
                <a:lnTo>
                  <a:pt x="0" y="2494229"/>
                </a:lnTo>
                <a:lnTo>
                  <a:pt x="3140089" y="2494229"/>
                </a:lnTo>
              </a:path>
              <a:path w="3140710" h="2494279">
                <a:moveTo>
                  <a:pt x="0" y="2494229"/>
                </a:moveTo>
                <a:lnTo>
                  <a:pt x="0" y="2494229"/>
                </a:lnTo>
                <a:lnTo>
                  <a:pt x="0" y="0"/>
                </a:lnTo>
              </a:path>
              <a:path w="3140710" h="2494279">
                <a:moveTo>
                  <a:pt x="0" y="2494229"/>
                </a:moveTo>
                <a:lnTo>
                  <a:pt x="0" y="2494229"/>
                </a:lnTo>
                <a:lnTo>
                  <a:pt x="0" y="2455396"/>
                </a:lnTo>
              </a:path>
              <a:path w="3140710" h="2494279">
                <a:moveTo>
                  <a:pt x="628316" y="2494229"/>
                </a:moveTo>
                <a:lnTo>
                  <a:pt x="628316" y="2494229"/>
                </a:lnTo>
                <a:lnTo>
                  <a:pt x="628316" y="2455396"/>
                </a:lnTo>
              </a:path>
              <a:path w="3140710" h="2494279">
                <a:moveTo>
                  <a:pt x="1256632" y="2494229"/>
                </a:moveTo>
                <a:lnTo>
                  <a:pt x="1256632" y="2494229"/>
                </a:lnTo>
                <a:lnTo>
                  <a:pt x="1256632" y="2455396"/>
                </a:lnTo>
              </a:path>
              <a:path w="3140710" h="2494279">
                <a:moveTo>
                  <a:pt x="1884949" y="2494229"/>
                </a:moveTo>
                <a:lnTo>
                  <a:pt x="1884949" y="2494229"/>
                </a:lnTo>
                <a:lnTo>
                  <a:pt x="1884949" y="2455396"/>
                </a:lnTo>
              </a:path>
              <a:path w="3140710" h="2494279">
                <a:moveTo>
                  <a:pt x="2511773" y="2494229"/>
                </a:moveTo>
                <a:lnTo>
                  <a:pt x="2511773" y="2494229"/>
                </a:lnTo>
                <a:lnTo>
                  <a:pt x="2511773" y="2455396"/>
                </a:lnTo>
              </a:path>
              <a:path w="3140710" h="2494279">
                <a:moveTo>
                  <a:pt x="3140089" y="2494229"/>
                </a:moveTo>
                <a:lnTo>
                  <a:pt x="3140089" y="2494229"/>
                </a:lnTo>
                <a:lnTo>
                  <a:pt x="3140089" y="2455396"/>
                </a:lnTo>
              </a:path>
              <a:path w="3140710" h="2494279">
                <a:moveTo>
                  <a:pt x="0" y="2494229"/>
                </a:moveTo>
                <a:lnTo>
                  <a:pt x="0" y="2494229"/>
                </a:lnTo>
                <a:lnTo>
                  <a:pt x="19401" y="2494229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/>
          <p:cNvSpPr txBox="1"/>
          <p:nvPr/>
        </p:nvSpPr>
        <p:spPr>
          <a:xfrm>
            <a:off x="2006370" y="5718586"/>
            <a:ext cx="178594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  <a:p>
            <a:pPr marL="91526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90130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31916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72651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4436" y="5828852"/>
            <a:ext cx="651867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9412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100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122135" y="4099590"/>
            <a:ext cx="2225278" cy="1726109"/>
            <a:chOff x="852939" y="5830528"/>
            <a:chExt cx="3164840" cy="2454910"/>
          </a:xfrm>
        </p:grpSpPr>
        <p:sp>
          <p:nvSpPr>
            <p:cNvPr id="29" name="object 29"/>
            <p:cNvSpPr/>
            <p:nvPr/>
          </p:nvSpPr>
          <p:spPr>
            <a:xfrm>
              <a:off x="857702" y="5927877"/>
              <a:ext cx="19685" cy="1571625"/>
            </a:xfrm>
            <a:custGeom>
              <a:avLst/>
              <a:gdLst/>
              <a:ahLst/>
              <a:cxnLst/>
              <a:rect l="l" t="t" r="r" b="b"/>
              <a:pathLst>
                <a:path w="19684" h="1571625">
                  <a:moveTo>
                    <a:pt x="0" y="1571215"/>
                  </a:moveTo>
                  <a:lnTo>
                    <a:pt x="0" y="1571215"/>
                  </a:lnTo>
                  <a:lnTo>
                    <a:pt x="19401" y="1571215"/>
                  </a:lnTo>
                </a:path>
                <a:path w="19684" h="1571625">
                  <a:moveTo>
                    <a:pt x="0" y="785607"/>
                  </a:moveTo>
                  <a:lnTo>
                    <a:pt x="0" y="785607"/>
                  </a:lnTo>
                  <a:lnTo>
                    <a:pt x="19401" y="785607"/>
                  </a:lnTo>
                </a:path>
                <a:path w="19684" h="1571625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877104" y="5850213"/>
              <a:ext cx="3121025" cy="2415540"/>
            </a:xfrm>
            <a:custGeom>
              <a:avLst/>
              <a:gdLst/>
              <a:ahLst/>
              <a:cxnLst/>
              <a:rect l="l" t="t" r="r" b="b"/>
              <a:pathLst>
                <a:path w="3121025" h="2415540">
                  <a:moveTo>
                    <a:pt x="0" y="2179090"/>
                  </a:moveTo>
                  <a:lnTo>
                    <a:pt x="40295" y="745281"/>
                  </a:lnTo>
                  <a:lnTo>
                    <a:pt x="59697" y="1944602"/>
                  </a:lnTo>
                  <a:lnTo>
                    <a:pt x="98500" y="0"/>
                  </a:lnTo>
                  <a:lnTo>
                    <a:pt x="137304" y="1747454"/>
                  </a:lnTo>
                  <a:lnTo>
                    <a:pt x="156705" y="1511473"/>
                  </a:lnTo>
                  <a:lnTo>
                    <a:pt x="197001" y="2140257"/>
                  </a:lnTo>
                  <a:lnTo>
                    <a:pt x="216403" y="2159674"/>
                  </a:lnTo>
                  <a:lnTo>
                    <a:pt x="255206" y="2415071"/>
                  </a:lnTo>
                  <a:lnTo>
                    <a:pt x="295502" y="2415071"/>
                  </a:lnTo>
                  <a:lnTo>
                    <a:pt x="314904" y="2356822"/>
                  </a:lnTo>
                  <a:lnTo>
                    <a:pt x="353707" y="2415071"/>
                  </a:lnTo>
                  <a:lnTo>
                    <a:pt x="373109" y="1865444"/>
                  </a:lnTo>
                  <a:lnTo>
                    <a:pt x="411912" y="2316496"/>
                  </a:lnTo>
                  <a:lnTo>
                    <a:pt x="452208" y="2316496"/>
                  </a:lnTo>
                  <a:lnTo>
                    <a:pt x="471610" y="2415071"/>
                  </a:lnTo>
                  <a:lnTo>
                    <a:pt x="510413" y="2415071"/>
                  </a:lnTo>
                  <a:lnTo>
                    <a:pt x="529815" y="2316496"/>
                  </a:lnTo>
                  <a:lnTo>
                    <a:pt x="570111" y="2415071"/>
                  </a:lnTo>
                  <a:lnTo>
                    <a:pt x="608914" y="2395654"/>
                  </a:lnTo>
                  <a:lnTo>
                    <a:pt x="628316" y="2159674"/>
                  </a:lnTo>
                  <a:lnTo>
                    <a:pt x="667119" y="2415071"/>
                  </a:lnTo>
                  <a:lnTo>
                    <a:pt x="688013" y="2316496"/>
                  </a:lnTo>
                  <a:lnTo>
                    <a:pt x="726817" y="2415071"/>
                  </a:lnTo>
                  <a:lnTo>
                    <a:pt x="765620" y="2316496"/>
                  </a:lnTo>
                  <a:lnTo>
                    <a:pt x="785022" y="2415071"/>
                  </a:lnTo>
                  <a:lnTo>
                    <a:pt x="825318" y="2316496"/>
                  </a:lnTo>
                  <a:lnTo>
                    <a:pt x="844719" y="2316496"/>
                  </a:lnTo>
                  <a:lnTo>
                    <a:pt x="883523" y="2356822"/>
                  </a:lnTo>
                  <a:lnTo>
                    <a:pt x="922326" y="2415071"/>
                  </a:lnTo>
                  <a:lnTo>
                    <a:pt x="1040229" y="2415071"/>
                  </a:lnTo>
                  <a:lnTo>
                    <a:pt x="1080525" y="2258248"/>
                  </a:lnTo>
                  <a:lnTo>
                    <a:pt x="1099926" y="2376238"/>
                  </a:lnTo>
                  <a:lnTo>
                    <a:pt x="1138730" y="2415071"/>
                  </a:lnTo>
                  <a:lnTo>
                    <a:pt x="1158131" y="2258248"/>
                  </a:lnTo>
                  <a:lnTo>
                    <a:pt x="1196935" y="2219416"/>
                  </a:lnTo>
                  <a:lnTo>
                    <a:pt x="1237231" y="2376238"/>
                  </a:lnTo>
                  <a:lnTo>
                    <a:pt x="1256632" y="2120841"/>
                  </a:lnTo>
                  <a:lnTo>
                    <a:pt x="1295436" y="2101425"/>
                  </a:lnTo>
                  <a:lnTo>
                    <a:pt x="1314837" y="2337406"/>
                  </a:lnTo>
                  <a:lnTo>
                    <a:pt x="1355133" y="2297080"/>
                  </a:lnTo>
                  <a:lnTo>
                    <a:pt x="1393937" y="1884860"/>
                  </a:lnTo>
                  <a:lnTo>
                    <a:pt x="1413338" y="2082009"/>
                  </a:lnTo>
                  <a:lnTo>
                    <a:pt x="1452142" y="1805702"/>
                  </a:lnTo>
                  <a:lnTo>
                    <a:pt x="1473036" y="1708621"/>
                  </a:lnTo>
                  <a:lnTo>
                    <a:pt x="1511839" y="2238832"/>
                  </a:lnTo>
                  <a:lnTo>
                    <a:pt x="1550642" y="2219416"/>
                  </a:lnTo>
                  <a:lnTo>
                    <a:pt x="1570044" y="2297080"/>
                  </a:lnTo>
                  <a:lnTo>
                    <a:pt x="1610340" y="1944602"/>
                  </a:lnTo>
                  <a:lnTo>
                    <a:pt x="1629742" y="2277664"/>
                  </a:lnTo>
                  <a:lnTo>
                    <a:pt x="1668545" y="2140257"/>
                  </a:lnTo>
                  <a:lnTo>
                    <a:pt x="1707348" y="2316496"/>
                  </a:lnTo>
                  <a:lnTo>
                    <a:pt x="1728243" y="2356822"/>
                  </a:lnTo>
                  <a:lnTo>
                    <a:pt x="1767046" y="2395654"/>
                  </a:lnTo>
                  <a:lnTo>
                    <a:pt x="1786448" y="2415071"/>
                  </a:lnTo>
                  <a:lnTo>
                    <a:pt x="1825251" y="2082009"/>
                  </a:lnTo>
                  <a:lnTo>
                    <a:pt x="1865547" y="2395654"/>
                  </a:lnTo>
                  <a:lnTo>
                    <a:pt x="1884949" y="2376238"/>
                  </a:lnTo>
                  <a:lnTo>
                    <a:pt x="1923752" y="2415071"/>
                  </a:lnTo>
                  <a:lnTo>
                    <a:pt x="1943154" y="2337406"/>
                  </a:lnTo>
                  <a:lnTo>
                    <a:pt x="1983449" y="2415071"/>
                  </a:lnTo>
                  <a:lnTo>
                    <a:pt x="2022253" y="2415071"/>
                  </a:lnTo>
                  <a:lnTo>
                    <a:pt x="2041655" y="2395654"/>
                  </a:lnTo>
                  <a:lnTo>
                    <a:pt x="2080458" y="2415071"/>
                  </a:lnTo>
                  <a:lnTo>
                    <a:pt x="2099860" y="2415071"/>
                  </a:lnTo>
                  <a:lnTo>
                    <a:pt x="2140155" y="2376238"/>
                  </a:lnTo>
                  <a:lnTo>
                    <a:pt x="2178959" y="2356822"/>
                  </a:lnTo>
                  <a:lnTo>
                    <a:pt x="2198361" y="2297080"/>
                  </a:lnTo>
                  <a:lnTo>
                    <a:pt x="2237164" y="2376238"/>
                  </a:lnTo>
                  <a:lnTo>
                    <a:pt x="2258058" y="2337406"/>
                  </a:lnTo>
                  <a:lnTo>
                    <a:pt x="2296861" y="2415071"/>
                  </a:lnTo>
                  <a:lnTo>
                    <a:pt x="2335665" y="2356822"/>
                  </a:lnTo>
                  <a:lnTo>
                    <a:pt x="2355067" y="2395654"/>
                  </a:lnTo>
                  <a:lnTo>
                    <a:pt x="2395362" y="2356822"/>
                  </a:lnTo>
                  <a:lnTo>
                    <a:pt x="2414764" y="2277664"/>
                  </a:lnTo>
                  <a:lnTo>
                    <a:pt x="2453567" y="2337406"/>
                  </a:lnTo>
                  <a:lnTo>
                    <a:pt x="2492371" y="2395654"/>
                  </a:lnTo>
                  <a:lnTo>
                    <a:pt x="2513265" y="2219416"/>
                  </a:lnTo>
                  <a:lnTo>
                    <a:pt x="2552068" y="2395654"/>
                  </a:lnTo>
                  <a:lnTo>
                    <a:pt x="2571470" y="2337406"/>
                  </a:lnTo>
                  <a:lnTo>
                    <a:pt x="2610273" y="2219416"/>
                  </a:lnTo>
                  <a:lnTo>
                    <a:pt x="2650569" y="2337406"/>
                  </a:lnTo>
                  <a:lnTo>
                    <a:pt x="2669971" y="2415071"/>
                  </a:lnTo>
                  <a:lnTo>
                    <a:pt x="2708774" y="2238832"/>
                  </a:lnTo>
                  <a:lnTo>
                    <a:pt x="2728176" y="2415071"/>
                  </a:lnTo>
                  <a:lnTo>
                    <a:pt x="2768472" y="2376238"/>
                  </a:lnTo>
                  <a:lnTo>
                    <a:pt x="2807275" y="2415071"/>
                  </a:lnTo>
                  <a:lnTo>
                    <a:pt x="2826677" y="2376238"/>
                  </a:lnTo>
                  <a:lnTo>
                    <a:pt x="2865480" y="2297080"/>
                  </a:lnTo>
                  <a:lnTo>
                    <a:pt x="2884882" y="2376238"/>
                  </a:lnTo>
                  <a:lnTo>
                    <a:pt x="2925178" y="2395654"/>
                  </a:lnTo>
                  <a:lnTo>
                    <a:pt x="2963981" y="2415071"/>
                  </a:lnTo>
                  <a:lnTo>
                    <a:pt x="3120687" y="2415071"/>
                  </a:lnTo>
                </a:path>
              </a:pathLst>
            </a:custGeom>
            <a:ln w="3882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877104" y="8147293"/>
              <a:ext cx="3121025" cy="118110"/>
            </a:xfrm>
            <a:custGeom>
              <a:avLst/>
              <a:gdLst/>
              <a:ahLst/>
              <a:cxnLst/>
              <a:rect l="l" t="t" r="r" b="b"/>
              <a:pathLst>
                <a:path w="3121025" h="118109">
                  <a:moveTo>
                    <a:pt x="0" y="0"/>
                  </a:moveTo>
                  <a:lnTo>
                    <a:pt x="40295" y="19416"/>
                  </a:lnTo>
                  <a:lnTo>
                    <a:pt x="197001" y="19416"/>
                  </a:lnTo>
                  <a:lnTo>
                    <a:pt x="216403" y="40325"/>
                  </a:lnTo>
                  <a:lnTo>
                    <a:pt x="411912" y="40325"/>
                  </a:lnTo>
                  <a:lnTo>
                    <a:pt x="452208" y="59742"/>
                  </a:lnTo>
                  <a:lnTo>
                    <a:pt x="667119" y="59742"/>
                  </a:lnTo>
                  <a:lnTo>
                    <a:pt x="688013" y="79158"/>
                  </a:lnTo>
                  <a:lnTo>
                    <a:pt x="982024" y="79158"/>
                  </a:lnTo>
                  <a:lnTo>
                    <a:pt x="1001425" y="98574"/>
                  </a:lnTo>
                  <a:lnTo>
                    <a:pt x="1473036" y="98574"/>
                  </a:lnTo>
                  <a:lnTo>
                    <a:pt x="1511839" y="117990"/>
                  </a:lnTo>
                  <a:lnTo>
                    <a:pt x="2198361" y="117990"/>
                  </a:lnTo>
                  <a:lnTo>
                    <a:pt x="2237164" y="98574"/>
                  </a:lnTo>
                  <a:lnTo>
                    <a:pt x="2728176" y="98574"/>
                  </a:lnTo>
                  <a:lnTo>
                    <a:pt x="2768472" y="79158"/>
                  </a:lnTo>
                  <a:lnTo>
                    <a:pt x="3043080" y="79158"/>
                  </a:lnTo>
                  <a:lnTo>
                    <a:pt x="3081884" y="59742"/>
                  </a:lnTo>
                  <a:lnTo>
                    <a:pt x="3120687" y="59742"/>
                  </a:lnTo>
                </a:path>
              </a:pathLst>
            </a:custGeom>
            <a:ln w="38832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882545" y="516620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06370" y="461382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82545" y="4061445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37487" y="1613017"/>
            <a:ext cx="2194471" cy="1768525"/>
          </a:xfrm>
          <a:custGeom>
            <a:avLst/>
            <a:gdLst/>
            <a:ahLst/>
            <a:cxnLst/>
            <a:rect l="l" t="t" r="r" b="b"/>
            <a:pathLst>
              <a:path w="3121025" h="2515235">
                <a:moveTo>
                  <a:pt x="0" y="2515139"/>
                </a:moveTo>
                <a:lnTo>
                  <a:pt x="0" y="2515139"/>
                </a:lnTo>
                <a:lnTo>
                  <a:pt x="3120687" y="2515139"/>
                </a:lnTo>
              </a:path>
              <a:path w="3121025" h="2515235">
                <a:moveTo>
                  <a:pt x="0" y="2515139"/>
                </a:moveTo>
                <a:lnTo>
                  <a:pt x="0" y="2515139"/>
                </a:lnTo>
                <a:lnTo>
                  <a:pt x="0" y="0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/>
          <p:cNvSpPr txBox="1"/>
          <p:nvPr/>
        </p:nvSpPr>
        <p:spPr>
          <a:xfrm>
            <a:off x="5387443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29228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71013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12798" y="3385146"/>
            <a:ext cx="650974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8519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35474" y="3274881"/>
            <a:ext cx="261640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−1</a:t>
            </a:r>
            <a:endParaRPr sz="1090">
              <a:latin typeface="Arial"/>
              <a:cs typeface="Arial"/>
            </a:endParaRPr>
          </a:p>
          <a:p>
            <a:pPr marL="174569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11648" y="2915728"/>
            <a:ext cx="292893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4" dirty="0">
                <a:latin typeface="Arial"/>
                <a:cs typeface="Arial"/>
              </a:rPr>
              <a:t>−0.5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918373" y="2570228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794549" y="2211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18373" y="186557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23303" y="1623519"/>
            <a:ext cx="2236440" cy="1785491"/>
            <a:chOff x="4979045" y="2309004"/>
            <a:chExt cx="3180715" cy="2539365"/>
          </a:xfrm>
        </p:grpSpPr>
        <p:sp>
          <p:nvSpPr>
            <p:cNvPr id="46" name="object 46"/>
            <p:cNvSpPr/>
            <p:nvPr/>
          </p:nvSpPr>
          <p:spPr>
            <a:xfrm>
              <a:off x="4999217" y="2313485"/>
              <a:ext cx="19685" cy="0"/>
            </a:xfrm>
            <a:custGeom>
              <a:avLst/>
              <a:gdLst/>
              <a:ahLst/>
              <a:cxnLst/>
              <a:rect l="l" t="t" r="r" b="b"/>
              <a:pathLst>
                <a:path w="19685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9045" y="2609208"/>
              <a:ext cx="3180433" cy="2238828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4794549" y="1520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037487" y="4071425"/>
            <a:ext cx="2194471" cy="1753791"/>
          </a:xfrm>
          <a:custGeom>
            <a:avLst/>
            <a:gdLst/>
            <a:ahLst/>
            <a:cxnLst/>
            <a:rect l="l" t="t" r="r" b="b"/>
            <a:pathLst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3120687" y="2494229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0" y="0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0" y="2455396"/>
                </a:lnTo>
              </a:path>
              <a:path w="3121025" h="2494279">
                <a:moveTo>
                  <a:pt x="608914" y="2494229"/>
                </a:moveTo>
                <a:lnTo>
                  <a:pt x="608914" y="2494229"/>
                </a:lnTo>
                <a:lnTo>
                  <a:pt x="608914" y="2455396"/>
                </a:lnTo>
              </a:path>
              <a:path w="3121025" h="2494279">
                <a:moveTo>
                  <a:pt x="1235738" y="2494229"/>
                </a:moveTo>
                <a:lnTo>
                  <a:pt x="1235738" y="2494229"/>
                </a:lnTo>
                <a:lnTo>
                  <a:pt x="1235738" y="2455396"/>
                </a:lnTo>
              </a:path>
              <a:path w="3121025" h="2494279">
                <a:moveTo>
                  <a:pt x="1864054" y="2494229"/>
                </a:moveTo>
                <a:lnTo>
                  <a:pt x="1864054" y="2494229"/>
                </a:lnTo>
                <a:lnTo>
                  <a:pt x="1864054" y="2455396"/>
                </a:lnTo>
              </a:path>
              <a:path w="3121025" h="2494279">
                <a:moveTo>
                  <a:pt x="2492371" y="2494229"/>
                </a:moveTo>
                <a:lnTo>
                  <a:pt x="2492371" y="2494229"/>
                </a:lnTo>
                <a:lnTo>
                  <a:pt x="2492371" y="2455396"/>
                </a:lnTo>
              </a:path>
              <a:path w="3121025" h="2494279">
                <a:moveTo>
                  <a:pt x="3120687" y="2494229"/>
                </a:moveTo>
                <a:lnTo>
                  <a:pt x="3120687" y="2494229"/>
                </a:lnTo>
                <a:lnTo>
                  <a:pt x="3120687" y="2455396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19401" y="2494229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/>
          <p:cNvSpPr txBox="1"/>
          <p:nvPr/>
        </p:nvSpPr>
        <p:spPr>
          <a:xfrm>
            <a:off x="4918373" y="5718586"/>
            <a:ext cx="178594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  <a:p>
            <a:pPr marL="91526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87443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29228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71013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12798" y="5828852"/>
            <a:ext cx="650974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8519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100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034139" y="4164690"/>
            <a:ext cx="2211437" cy="1660922"/>
            <a:chOff x="4994455" y="5923115"/>
            <a:chExt cx="3145155" cy="2362200"/>
          </a:xfrm>
        </p:grpSpPr>
        <p:sp>
          <p:nvSpPr>
            <p:cNvPr id="56" name="object 56"/>
            <p:cNvSpPr/>
            <p:nvPr/>
          </p:nvSpPr>
          <p:spPr>
            <a:xfrm>
              <a:off x="4999217" y="5927877"/>
              <a:ext cx="19685" cy="1571625"/>
            </a:xfrm>
            <a:custGeom>
              <a:avLst/>
              <a:gdLst/>
              <a:ahLst/>
              <a:cxnLst/>
              <a:rect l="l" t="t" r="r" b="b"/>
              <a:pathLst>
                <a:path w="19685" h="1571625">
                  <a:moveTo>
                    <a:pt x="0" y="1571215"/>
                  </a:moveTo>
                  <a:lnTo>
                    <a:pt x="0" y="1571215"/>
                  </a:lnTo>
                  <a:lnTo>
                    <a:pt x="19401" y="1571215"/>
                  </a:lnTo>
                </a:path>
                <a:path w="19685" h="1571625">
                  <a:moveTo>
                    <a:pt x="0" y="785607"/>
                  </a:moveTo>
                  <a:lnTo>
                    <a:pt x="0" y="785607"/>
                  </a:lnTo>
                  <a:lnTo>
                    <a:pt x="19401" y="785607"/>
                  </a:lnTo>
                </a:path>
                <a:path w="19685" h="1571625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5018619" y="6870308"/>
              <a:ext cx="3101340" cy="1395095"/>
            </a:xfrm>
            <a:custGeom>
              <a:avLst/>
              <a:gdLst/>
              <a:ahLst/>
              <a:cxnLst/>
              <a:rect l="l" t="t" r="r" b="b"/>
              <a:pathLst>
                <a:path w="3101340" h="1395095">
                  <a:moveTo>
                    <a:pt x="0" y="1394976"/>
                  </a:moveTo>
                  <a:lnTo>
                    <a:pt x="38803" y="648200"/>
                  </a:lnTo>
                  <a:lnTo>
                    <a:pt x="59697" y="1317311"/>
                  </a:lnTo>
                  <a:lnTo>
                    <a:pt x="98500" y="0"/>
                  </a:lnTo>
                  <a:lnTo>
                    <a:pt x="117902" y="1178411"/>
                  </a:lnTo>
                  <a:lnTo>
                    <a:pt x="156705" y="982756"/>
                  </a:lnTo>
                  <a:lnTo>
                    <a:pt x="197001" y="1336727"/>
                  </a:lnTo>
                  <a:lnTo>
                    <a:pt x="216403" y="1336727"/>
                  </a:lnTo>
                  <a:lnTo>
                    <a:pt x="255206" y="1356143"/>
                  </a:lnTo>
                  <a:lnTo>
                    <a:pt x="274608" y="1394976"/>
                  </a:lnTo>
                  <a:lnTo>
                    <a:pt x="313411" y="1394976"/>
                  </a:lnTo>
                  <a:lnTo>
                    <a:pt x="353707" y="1356143"/>
                  </a:lnTo>
                  <a:lnTo>
                    <a:pt x="373109" y="1041004"/>
                  </a:lnTo>
                  <a:lnTo>
                    <a:pt x="411912" y="1356143"/>
                  </a:lnTo>
                  <a:lnTo>
                    <a:pt x="431314" y="1218737"/>
                  </a:lnTo>
                  <a:lnTo>
                    <a:pt x="471610" y="1394976"/>
                  </a:lnTo>
                  <a:lnTo>
                    <a:pt x="510413" y="1375559"/>
                  </a:lnTo>
                  <a:lnTo>
                    <a:pt x="529815" y="1276985"/>
                  </a:lnTo>
                  <a:lnTo>
                    <a:pt x="568618" y="1394976"/>
                  </a:lnTo>
                  <a:lnTo>
                    <a:pt x="589512" y="1375559"/>
                  </a:lnTo>
                  <a:lnTo>
                    <a:pt x="628316" y="1158995"/>
                  </a:lnTo>
                  <a:lnTo>
                    <a:pt x="647718" y="1394976"/>
                  </a:lnTo>
                  <a:lnTo>
                    <a:pt x="686521" y="1317311"/>
                  </a:lnTo>
                  <a:lnTo>
                    <a:pt x="726817" y="1394976"/>
                  </a:lnTo>
                  <a:lnTo>
                    <a:pt x="746218" y="1336727"/>
                  </a:lnTo>
                  <a:lnTo>
                    <a:pt x="785022" y="1394976"/>
                  </a:lnTo>
                  <a:lnTo>
                    <a:pt x="804424" y="1356143"/>
                  </a:lnTo>
                  <a:lnTo>
                    <a:pt x="844719" y="1356143"/>
                  </a:lnTo>
                  <a:lnTo>
                    <a:pt x="883523" y="1257569"/>
                  </a:lnTo>
                  <a:lnTo>
                    <a:pt x="902924" y="1375559"/>
                  </a:lnTo>
                  <a:lnTo>
                    <a:pt x="941728" y="1356143"/>
                  </a:lnTo>
                  <a:lnTo>
                    <a:pt x="961130" y="1375559"/>
                  </a:lnTo>
                  <a:lnTo>
                    <a:pt x="1001425" y="1336727"/>
                  </a:lnTo>
                  <a:lnTo>
                    <a:pt x="1040229" y="1394976"/>
                  </a:lnTo>
                  <a:lnTo>
                    <a:pt x="1059630" y="1356143"/>
                  </a:lnTo>
                  <a:lnTo>
                    <a:pt x="1099926" y="1394976"/>
                  </a:lnTo>
                  <a:lnTo>
                    <a:pt x="1119328" y="1336727"/>
                  </a:lnTo>
                  <a:lnTo>
                    <a:pt x="1158131" y="1375559"/>
                  </a:lnTo>
                  <a:lnTo>
                    <a:pt x="1196935" y="1356143"/>
                  </a:lnTo>
                  <a:lnTo>
                    <a:pt x="1216336" y="1394976"/>
                  </a:lnTo>
                  <a:lnTo>
                    <a:pt x="1256632" y="1317311"/>
                  </a:lnTo>
                  <a:lnTo>
                    <a:pt x="1276034" y="1296401"/>
                  </a:lnTo>
                  <a:lnTo>
                    <a:pt x="1314837" y="1394976"/>
                  </a:lnTo>
                  <a:lnTo>
                    <a:pt x="1334239" y="1394976"/>
                  </a:lnTo>
                  <a:lnTo>
                    <a:pt x="1374535" y="1158995"/>
                  </a:lnTo>
                  <a:lnTo>
                    <a:pt x="1413338" y="1276985"/>
                  </a:lnTo>
                  <a:lnTo>
                    <a:pt x="1432740" y="1120162"/>
                  </a:lnTo>
                  <a:lnTo>
                    <a:pt x="1471543" y="1041004"/>
                  </a:lnTo>
                  <a:lnTo>
                    <a:pt x="1492437" y="1375559"/>
                  </a:lnTo>
                  <a:lnTo>
                    <a:pt x="1531241" y="1356143"/>
                  </a:lnTo>
                  <a:lnTo>
                    <a:pt x="1570044" y="1394976"/>
                  </a:lnTo>
                  <a:lnTo>
                    <a:pt x="1589446" y="1199321"/>
                  </a:lnTo>
                  <a:lnTo>
                    <a:pt x="1629742" y="1375559"/>
                  </a:lnTo>
                  <a:lnTo>
                    <a:pt x="1649143" y="1317311"/>
                  </a:lnTo>
                  <a:lnTo>
                    <a:pt x="1687947" y="1394976"/>
                  </a:lnTo>
                  <a:lnTo>
                    <a:pt x="1786448" y="1394976"/>
                  </a:lnTo>
                  <a:lnTo>
                    <a:pt x="1805849" y="1257569"/>
                  </a:lnTo>
                  <a:lnTo>
                    <a:pt x="1844653" y="1394976"/>
                  </a:lnTo>
                  <a:lnTo>
                    <a:pt x="1864054" y="1394976"/>
                  </a:lnTo>
                  <a:lnTo>
                    <a:pt x="1904350" y="1336727"/>
                  </a:lnTo>
                  <a:lnTo>
                    <a:pt x="1943154" y="1178411"/>
                  </a:lnTo>
                  <a:lnTo>
                    <a:pt x="1962555" y="1356143"/>
                  </a:lnTo>
                  <a:lnTo>
                    <a:pt x="2001359" y="1394976"/>
                  </a:lnTo>
                  <a:lnTo>
                    <a:pt x="2022253" y="1296401"/>
                  </a:lnTo>
                  <a:lnTo>
                    <a:pt x="2061056" y="1336727"/>
                  </a:lnTo>
                  <a:lnTo>
                    <a:pt x="2099860" y="1375559"/>
                  </a:lnTo>
                  <a:lnTo>
                    <a:pt x="2119261" y="1296401"/>
                  </a:lnTo>
                  <a:lnTo>
                    <a:pt x="2159557" y="1296401"/>
                  </a:lnTo>
                  <a:lnTo>
                    <a:pt x="2178959" y="1218737"/>
                  </a:lnTo>
                  <a:lnTo>
                    <a:pt x="2217762" y="1336727"/>
                  </a:lnTo>
                  <a:lnTo>
                    <a:pt x="2256566" y="1296401"/>
                  </a:lnTo>
                  <a:lnTo>
                    <a:pt x="2277460" y="1394976"/>
                  </a:lnTo>
                  <a:lnTo>
                    <a:pt x="2316263" y="1336727"/>
                  </a:lnTo>
                  <a:lnTo>
                    <a:pt x="2335665" y="1394976"/>
                  </a:lnTo>
                  <a:lnTo>
                    <a:pt x="2374468" y="1356143"/>
                  </a:lnTo>
                  <a:lnTo>
                    <a:pt x="2414764" y="1296401"/>
                  </a:lnTo>
                  <a:lnTo>
                    <a:pt x="2434166" y="1356143"/>
                  </a:lnTo>
                  <a:lnTo>
                    <a:pt x="2472969" y="1394976"/>
                  </a:lnTo>
                  <a:lnTo>
                    <a:pt x="2492371" y="1276985"/>
                  </a:lnTo>
                  <a:lnTo>
                    <a:pt x="2532667" y="1394976"/>
                  </a:lnTo>
                  <a:lnTo>
                    <a:pt x="2552068" y="1375559"/>
                  </a:lnTo>
                  <a:lnTo>
                    <a:pt x="2590872" y="1336727"/>
                  </a:lnTo>
                  <a:lnTo>
                    <a:pt x="2629675" y="1394976"/>
                  </a:lnTo>
                  <a:lnTo>
                    <a:pt x="2649077" y="1394976"/>
                  </a:lnTo>
                  <a:lnTo>
                    <a:pt x="2689373" y="1375559"/>
                  </a:lnTo>
                  <a:lnTo>
                    <a:pt x="2708774" y="1356143"/>
                  </a:lnTo>
                  <a:lnTo>
                    <a:pt x="2747578" y="1394976"/>
                  </a:lnTo>
                  <a:lnTo>
                    <a:pt x="2786381" y="1276985"/>
                  </a:lnTo>
                  <a:lnTo>
                    <a:pt x="2807275" y="1394976"/>
                  </a:lnTo>
                  <a:lnTo>
                    <a:pt x="2846079" y="1394976"/>
                  </a:lnTo>
                  <a:lnTo>
                    <a:pt x="2865480" y="1375559"/>
                  </a:lnTo>
                  <a:lnTo>
                    <a:pt x="2904284" y="1336727"/>
                  </a:lnTo>
                  <a:lnTo>
                    <a:pt x="2944580" y="1257569"/>
                  </a:lnTo>
                  <a:lnTo>
                    <a:pt x="2963981" y="1081330"/>
                  </a:lnTo>
                  <a:lnTo>
                    <a:pt x="3002785" y="1002172"/>
                  </a:lnTo>
                  <a:lnTo>
                    <a:pt x="3022186" y="1120162"/>
                  </a:lnTo>
                  <a:lnTo>
                    <a:pt x="3062482" y="1120162"/>
                  </a:lnTo>
                  <a:lnTo>
                    <a:pt x="3101285" y="1081330"/>
                  </a:lnTo>
                </a:path>
              </a:pathLst>
            </a:custGeom>
            <a:ln w="388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/>
            <p:nvPr/>
          </p:nvSpPr>
          <p:spPr>
            <a:xfrm>
              <a:off x="5018619" y="7911312"/>
              <a:ext cx="3101340" cy="334645"/>
            </a:xfrm>
            <a:custGeom>
              <a:avLst/>
              <a:gdLst/>
              <a:ahLst/>
              <a:cxnLst/>
              <a:rect l="l" t="t" r="r" b="b"/>
              <a:pathLst>
                <a:path w="3101340" h="334645">
                  <a:moveTo>
                    <a:pt x="0" y="0"/>
                  </a:moveTo>
                  <a:lnTo>
                    <a:pt x="38803" y="40325"/>
                  </a:lnTo>
                  <a:lnTo>
                    <a:pt x="59697" y="59742"/>
                  </a:lnTo>
                  <a:lnTo>
                    <a:pt x="98500" y="79158"/>
                  </a:lnTo>
                  <a:lnTo>
                    <a:pt x="117902" y="98574"/>
                  </a:lnTo>
                  <a:lnTo>
                    <a:pt x="156705" y="137406"/>
                  </a:lnTo>
                  <a:lnTo>
                    <a:pt x="197001" y="158316"/>
                  </a:lnTo>
                  <a:lnTo>
                    <a:pt x="216403" y="158316"/>
                  </a:lnTo>
                  <a:lnTo>
                    <a:pt x="255206" y="177732"/>
                  </a:lnTo>
                  <a:lnTo>
                    <a:pt x="274608" y="197148"/>
                  </a:lnTo>
                  <a:lnTo>
                    <a:pt x="313411" y="216564"/>
                  </a:lnTo>
                  <a:lnTo>
                    <a:pt x="353707" y="216564"/>
                  </a:lnTo>
                  <a:lnTo>
                    <a:pt x="373109" y="235980"/>
                  </a:lnTo>
                  <a:lnTo>
                    <a:pt x="411912" y="255397"/>
                  </a:lnTo>
                  <a:lnTo>
                    <a:pt x="431314" y="255397"/>
                  </a:lnTo>
                  <a:lnTo>
                    <a:pt x="471610" y="276306"/>
                  </a:lnTo>
                  <a:lnTo>
                    <a:pt x="510413" y="276306"/>
                  </a:lnTo>
                  <a:lnTo>
                    <a:pt x="529815" y="295722"/>
                  </a:lnTo>
                  <a:lnTo>
                    <a:pt x="589512" y="295722"/>
                  </a:lnTo>
                  <a:lnTo>
                    <a:pt x="628316" y="315139"/>
                  </a:lnTo>
                  <a:lnTo>
                    <a:pt x="746218" y="315139"/>
                  </a:lnTo>
                  <a:lnTo>
                    <a:pt x="785022" y="334555"/>
                  </a:lnTo>
                  <a:lnTo>
                    <a:pt x="2434166" y="334555"/>
                  </a:lnTo>
                  <a:lnTo>
                    <a:pt x="2472969" y="315139"/>
                  </a:lnTo>
                  <a:lnTo>
                    <a:pt x="2590872" y="315139"/>
                  </a:lnTo>
                  <a:lnTo>
                    <a:pt x="2629675" y="295722"/>
                  </a:lnTo>
                  <a:lnTo>
                    <a:pt x="2649077" y="295722"/>
                  </a:lnTo>
                  <a:lnTo>
                    <a:pt x="2689373" y="276306"/>
                  </a:lnTo>
                  <a:lnTo>
                    <a:pt x="2747578" y="276306"/>
                  </a:lnTo>
                  <a:lnTo>
                    <a:pt x="2786381" y="255397"/>
                  </a:lnTo>
                  <a:lnTo>
                    <a:pt x="2807275" y="255397"/>
                  </a:lnTo>
                  <a:lnTo>
                    <a:pt x="2846079" y="235980"/>
                  </a:lnTo>
                  <a:lnTo>
                    <a:pt x="2865480" y="216564"/>
                  </a:lnTo>
                  <a:lnTo>
                    <a:pt x="2904284" y="216564"/>
                  </a:lnTo>
                  <a:lnTo>
                    <a:pt x="2944580" y="197148"/>
                  </a:lnTo>
                  <a:lnTo>
                    <a:pt x="2963981" y="177732"/>
                  </a:lnTo>
                  <a:lnTo>
                    <a:pt x="3002785" y="158316"/>
                  </a:lnTo>
                  <a:lnTo>
                    <a:pt x="3022186" y="137406"/>
                  </a:lnTo>
                  <a:lnTo>
                    <a:pt x="3062482" y="117990"/>
                  </a:lnTo>
                  <a:lnTo>
                    <a:pt x="3101285" y="98574"/>
                  </a:lnTo>
                </a:path>
              </a:pathLst>
            </a:custGeom>
            <a:ln w="38831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90061" y="6211280"/>
              <a:ext cx="518914" cy="143716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724415" y="6259949"/>
              <a:ext cx="236854" cy="1219200"/>
            </a:xfrm>
            <a:custGeom>
              <a:avLst/>
              <a:gdLst/>
              <a:ahLst/>
              <a:cxnLst/>
              <a:rect l="l" t="t" r="r" b="b"/>
              <a:pathLst>
                <a:path w="236854" h="1219200">
                  <a:moveTo>
                    <a:pt x="0" y="0"/>
                  </a:moveTo>
                  <a:lnTo>
                    <a:pt x="234149" y="1206317"/>
                  </a:lnTo>
                  <a:lnTo>
                    <a:pt x="236569" y="1218784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3729" y="7387791"/>
              <a:ext cx="150160" cy="161179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794549" y="516620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918373" y="461382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794549" y="4061445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35848" y="1613017"/>
            <a:ext cx="2194471" cy="1768525"/>
          </a:xfrm>
          <a:custGeom>
            <a:avLst/>
            <a:gdLst/>
            <a:ahLst/>
            <a:cxnLst/>
            <a:rect l="l" t="t" r="r" b="b"/>
            <a:pathLst>
              <a:path w="3121025" h="2515235">
                <a:moveTo>
                  <a:pt x="0" y="2515139"/>
                </a:moveTo>
                <a:lnTo>
                  <a:pt x="0" y="2515139"/>
                </a:lnTo>
                <a:lnTo>
                  <a:pt x="3120687" y="2515139"/>
                </a:lnTo>
              </a:path>
              <a:path w="3121025" h="2515235">
                <a:moveTo>
                  <a:pt x="0" y="2515139"/>
                </a:moveTo>
                <a:lnTo>
                  <a:pt x="0" y="2515139"/>
                </a:lnTo>
                <a:lnTo>
                  <a:pt x="0" y="0"/>
                </a:lnTo>
              </a:path>
              <a:path w="3121025" h="2515235">
                <a:moveTo>
                  <a:pt x="0" y="2515139"/>
                </a:moveTo>
                <a:lnTo>
                  <a:pt x="0" y="2515139"/>
                </a:lnTo>
                <a:lnTo>
                  <a:pt x="0" y="2474813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/>
          <p:cNvSpPr txBox="1"/>
          <p:nvPr/>
        </p:nvSpPr>
        <p:spPr>
          <a:xfrm>
            <a:off x="8285804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8727590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69375" y="3385146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610110" y="3385146"/>
            <a:ext cx="651867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9412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100</a:t>
            </a:r>
            <a:endParaRPr sz="109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935848" y="3381474"/>
            <a:ext cx="13841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0" y="0"/>
                </a:lnTo>
                <a:lnTo>
                  <a:pt x="19401" y="0"/>
                </a:lnTo>
              </a:path>
            </a:pathLst>
          </a:custGeom>
          <a:ln w="8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/>
          <p:cNvSpPr txBox="1"/>
          <p:nvPr/>
        </p:nvSpPr>
        <p:spPr>
          <a:xfrm>
            <a:off x="7733836" y="3274881"/>
            <a:ext cx="261640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−1</a:t>
            </a:r>
            <a:endParaRPr sz="1090">
              <a:latin typeface="Arial"/>
              <a:cs typeface="Arial"/>
            </a:endParaRPr>
          </a:p>
          <a:p>
            <a:pPr marL="174569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921158" y="1613019"/>
            <a:ext cx="2236887" cy="1810048"/>
            <a:chOff x="9100439" y="2294072"/>
            <a:chExt cx="3181350" cy="2574290"/>
          </a:xfrm>
        </p:grpSpPr>
        <p:sp>
          <p:nvSpPr>
            <p:cNvPr id="73" name="object 73"/>
            <p:cNvSpPr/>
            <p:nvPr/>
          </p:nvSpPr>
          <p:spPr>
            <a:xfrm>
              <a:off x="9121331" y="3807036"/>
              <a:ext cx="19685" cy="491490"/>
            </a:xfrm>
            <a:custGeom>
              <a:avLst/>
              <a:gdLst/>
              <a:ahLst/>
              <a:cxnLst/>
              <a:rect l="l" t="t" r="r" b="b"/>
              <a:pathLst>
                <a:path w="19684" h="491489">
                  <a:moveTo>
                    <a:pt x="0" y="491378"/>
                  </a:moveTo>
                  <a:lnTo>
                    <a:pt x="0" y="491378"/>
                  </a:lnTo>
                  <a:lnTo>
                    <a:pt x="19401" y="491378"/>
                  </a:lnTo>
                </a:path>
                <a:path w="19684" h="491489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4" name="object 7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00439" y="2294072"/>
              <a:ext cx="3181149" cy="2574122"/>
            </a:xfrm>
            <a:prstGeom prst="rect">
              <a:avLst/>
            </a:prstGeom>
          </p:spPr>
        </p:pic>
      </p:grpSp>
      <p:sp>
        <p:nvSpPr>
          <p:cNvPr id="75" name="object 75"/>
          <p:cNvSpPr txBox="1"/>
          <p:nvPr/>
        </p:nvSpPr>
        <p:spPr>
          <a:xfrm>
            <a:off x="7610011" y="2915728"/>
            <a:ext cx="292893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4" dirty="0">
                <a:latin typeface="Arial"/>
                <a:cs typeface="Arial"/>
              </a:rPr>
              <a:t>−0.5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16736" y="2570228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692910" y="2211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816736" y="186557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692910" y="152007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935848" y="4071425"/>
            <a:ext cx="2194471" cy="1753791"/>
          </a:xfrm>
          <a:custGeom>
            <a:avLst/>
            <a:gdLst/>
            <a:ahLst/>
            <a:cxnLst/>
            <a:rect l="l" t="t" r="r" b="b"/>
            <a:pathLst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3120687" y="2494229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0" y="0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0" y="2455396"/>
                </a:lnTo>
              </a:path>
              <a:path w="3121025" h="2494279">
                <a:moveTo>
                  <a:pt x="607422" y="2494229"/>
                </a:moveTo>
                <a:lnTo>
                  <a:pt x="607422" y="2494229"/>
                </a:lnTo>
                <a:lnTo>
                  <a:pt x="607422" y="2455396"/>
                </a:lnTo>
              </a:path>
              <a:path w="3121025" h="2494279">
                <a:moveTo>
                  <a:pt x="1235738" y="2494229"/>
                </a:moveTo>
                <a:lnTo>
                  <a:pt x="1235738" y="2494229"/>
                </a:lnTo>
                <a:lnTo>
                  <a:pt x="1235738" y="2455396"/>
                </a:lnTo>
              </a:path>
              <a:path w="3121025" h="2494279">
                <a:moveTo>
                  <a:pt x="1864054" y="2494229"/>
                </a:moveTo>
                <a:lnTo>
                  <a:pt x="1864054" y="2494229"/>
                </a:lnTo>
                <a:lnTo>
                  <a:pt x="1864054" y="2455396"/>
                </a:lnTo>
              </a:path>
              <a:path w="3121025" h="2494279">
                <a:moveTo>
                  <a:pt x="2492371" y="2494229"/>
                </a:moveTo>
                <a:lnTo>
                  <a:pt x="2492371" y="2494229"/>
                </a:lnTo>
                <a:lnTo>
                  <a:pt x="2492371" y="2455396"/>
                </a:lnTo>
              </a:path>
              <a:path w="3121025" h="2494279">
                <a:moveTo>
                  <a:pt x="3120687" y="2494229"/>
                </a:moveTo>
                <a:lnTo>
                  <a:pt x="3120687" y="2494229"/>
                </a:lnTo>
                <a:lnTo>
                  <a:pt x="3120687" y="2455396"/>
                </a:lnTo>
              </a:path>
              <a:path w="3121025" h="2494279">
                <a:moveTo>
                  <a:pt x="0" y="2494229"/>
                </a:moveTo>
                <a:lnTo>
                  <a:pt x="0" y="2494229"/>
                </a:lnTo>
                <a:lnTo>
                  <a:pt x="19401" y="2494229"/>
                </a:lnTo>
              </a:path>
            </a:pathLst>
          </a:custGeom>
          <a:ln w="89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/>
          <p:cNvSpPr txBox="1"/>
          <p:nvPr/>
        </p:nvSpPr>
        <p:spPr>
          <a:xfrm>
            <a:off x="7816736" y="5718586"/>
            <a:ext cx="178594" cy="29249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lnSpc>
                <a:spcPts val="1086"/>
              </a:lnSpc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  <a:p>
            <a:pPr marL="91526">
              <a:lnSpc>
                <a:spcPts val="1086"/>
              </a:lnSpc>
            </a:pPr>
            <a:r>
              <a:rPr sz="1090" spc="4" dirty="0">
                <a:latin typeface="Arial"/>
                <a:cs typeface="Arial"/>
              </a:rPr>
              <a:t>0</a:t>
            </a:r>
            <a:endParaRPr sz="109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285804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20</a:t>
            </a:r>
            <a:endParaRPr sz="109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727590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40</a:t>
            </a:r>
            <a:endParaRPr sz="109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9169375" y="5828852"/>
            <a:ext cx="173235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60</a:t>
            </a:r>
            <a:endParaRPr sz="109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9610110" y="5828852"/>
            <a:ext cx="574179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  <a:tabLst>
                <a:tab pos="409412" algn="l"/>
              </a:tabLst>
            </a:pPr>
            <a:r>
              <a:rPr sz="1090" spc="-18" dirty="0">
                <a:latin typeface="Arial"/>
                <a:cs typeface="Arial"/>
              </a:rPr>
              <a:t>80</a:t>
            </a:r>
            <a:r>
              <a:rPr sz="1090" dirty="0">
                <a:latin typeface="Arial"/>
                <a:cs typeface="Arial"/>
              </a:rPr>
              <a:t>	</a:t>
            </a:r>
            <a:r>
              <a:rPr sz="1090" spc="-18" dirty="0">
                <a:latin typeface="Arial"/>
                <a:cs typeface="Arial"/>
              </a:rPr>
              <a:t>10</a:t>
            </a:r>
            <a:endParaRPr sz="1090">
              <a:latin typeface="Arial"/>
              <a:cs typeface="Arial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7932500" y="4164690"/>
            <a:ext cx="2211437" cy="1660922"/>
            <a:chOff x="9116569" y="5923115"/>
            <a:chExt cx="3145155" cy="2362200"/>
          </a:xfrm>
        </p:grpSpPr>
        <p:sp>
          <p:nvSpPr>
            <p:cNvPr id="87" name="object 87"/>
            <p:cNvSpPr/>
            <p:nvPr/>
          </p:nvSpPr>
          <p:spPr>
            <a:xfrm>
              <a:off x="9121331" y="5927877"/>
              <a:ext cx="19685" cy="1571625"/>
            </a:xfrm>
            <a:custGeom>
              <a:avLst/>
              <a:gdLst/>
              <a:ahLst/>
              <a:cxnLst/>
              <a:rect l="l" t="t" r="r" b="b"/>
              <a:pathLst>
                <a:path w="19684" h="1571625">
                  <a:moveTo>
                    <a:pt x="0" y="1571215"/>
                  </a:moveTo>
                  <a:lnTo>
                    <a:pt x="0" y="1571215"/>
                  </a:lnTo>
                  <a:lnTo>
                    <a:pt x="19401" y="1571215"/>
                  </a:lnTo>
                </a:path>
                <a:path w="19684" h="1571625">
                  <a:moveTo>
                    <a:pt x="0" y="785607"/>
                  </a:moveTo>
                  <a:lnTo>
                    <a:pt x="0" y="785607"/>
                  </a:lnTo>
                  <a:lnTo>
                    <a:pt x="19401" y="785607"/>
                  </a:lnTo>
                </a:path>
                <a:path w="19684" h="1571625">
                  <a:moveTo>
                    <a:pt x="0" y="0"/>
                  </a:moveTo>
                  <a:lnTo>
                    <a:pt x="0" y="0"/>
                  </a:lnTo>
                  <a:lnTo>
                    <a:pt x="19401" y="0"/>
                  </a:lnTo>
                </a:path>
              </a:pathLst>
            </a:custGeom>
            <a:ln w="89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8"/>
            <p:cNvSpPr/>
            <p:nvPr/>
          </p:nvSpPr>
          <p:spPr>
            <a:xfrm>
              <a:off x="9140733" y="7696241"/>
              <a:ext cx="3101340" cy="569595"/>
            </a:xfrm>
            <a:custGeom>
              <a:avLst/>
              <a:gdLst/>
              <a:ahLst/>
              <a:cxnLst/>
              <a:rect l="l" t="t" r="r" b="b"/>
              <a:pathLst>
                <a:path w="3101340" h="569595">
                  <a:moveTo>
                    <a:pt x="0" y="0"/>
                  </a:moveTo>
                  <a:lnTo>
                    <a:pt x="38803" y="569042"/>
                  </a:lnTo>
                  <a:lnTo>
                    <a:pt x="58205" y="451052"/>
                  </a:lnTo>
                  <a:lnTo>
                    <a:pt x="97008" y="235980"/>
                  </a:lnTo>
                  <a:lnTo>
                    <a:pt x="117902" y="569042"/>
                  </a:lnTo>
                  <a:lnTo>
                    <a:pt x="156705" y="549626"/>
                  </a:lnTo>
                  <a:lnTo>
                    <a:pt x="195509" y="549626"/>
                  </a:lnTo>
                  <a:lnTo>
                    <a:pt x="214911" y="569042"/>
                  </a:lnTo>
                  <a:lnTo>
                    <a:pt x="255206" y="274813"/>
                  </a:lnTo>
                  <a:lnTo>
                    <a:pt x="274608" y="431636"/>
                  </a:lnTo>
                  <a:lnTo>
                    <a:pt x="313411" y="569042"/>
                  </a:lnTo>
                  <a:lnTo>
                    <a:pt x="352215" y="431636"/>
                  </a:lnTo>
                  <a:lnTo>
                    <a:pt x="373109" y="352477"/>
                  </a:lnTo>
                  <a:lnTo>
                    <a:pt x="411912" y="569042"/>
                  </a:lnTo>
                  <a:lnTo>
                    <a:pt x="431314" y="313645"/>
                  </a:lnTo>
                  <a:lnTo>
                    <a:pt x="470117" y="569042"/>
                  </a:lnTo>
                  <a:lnTo>
                    <a:pt x="510413" y="549626"/>
                  </a:lnTo>
                  <a:lnTo>
                    <a:pt x="529815" y="470468"/>
                  </a:lnTo>
                  <a:lnTo>
                    <a:pt x="568618" y="569042"/>
                  </a:lnTo>
                  <a:lnTo>
                    <a:pt x="588020" y="569042"/>
                  </a:lnTo>
                  <a:lnTo>
                    <a:pt x="628316" y="412219"/>
                  </a:lnTo>
                  <a:lnTo>
                    <a:pt x="647718" y="569042"/>
                  </a:lnTo>
                  <a:lnTo>
                    <a:pt x="686521" y="549626"/>
                  </a:lnTo>
                  <a:lnTo>
                    <a:pt x="725324" y="510794"/>
                  </a:lnTo>
                  <a:lnTo>
                    <a:pt x="744726" y="569042"/>
                  </a:lnTo>
                  <a:lnTo>
                    <a:pt x="785022" y="549626"/>
                  </a:lnTo>
                  <a:lnTo>
                    <a:pt x="804424" y="569042"/>
                  </a:lnTo>
                  <a:lnTo>
                    <a:pt x="843227" y="569042"/>
                  </a:lnTo>
                  <a:lnTo>
                    <a:pt x="882030" y="255397"/>
                  </a:lnTo>
                  <a:lnTo>
                    <a:pt x="902924" y="451052"/>
                  </a:lnTo>
                  <a:lnTo>
                    <a:pt x="941728" y="392803"/>
                  </a:lnTo>
                  <a:lnTo>
                    <a:pt x="961130" y="431636"/>
                  </a:lnTo>
                  <a:lnTo>
                    <a:pt x="999933" y="352477"/>
                  </a:lnTo>
                  <a:lnTo>
                    <a:pt x="1040229" y="510794"/>
                  </a:lnTo>
                  <a:lnTo>
                    <a:pt x="1059630" y="569042"/>
                  </a:lnTo>
                  <a:lnTo>
                    <a:pt x="1098434" y="549626"/>
                  </a:lnTo>
                  <a:lnTo>
                    <a:pt x="1117835" y="392803"/>
                  </a:lnTo>
                  <a:lnTo>
                    <a:pt x="1158131" y="569042"/>
                  </a:lnTo>
                  <a:lnTo>
                    <a:pt x="1196935" y="569042"/>
                  </a:lnTo>
                  <a:lnTo>
                    <a:pt x="1216336" y="549626"/>
                  </a:lnTo>
                  <a:lnTo>
                    <a:pt x="1276034" y="549626"/>
                  </a:lnTo>
                  <a:lnTo>
                    <a:pt x="1314837" y="569042"/>
                  </a:lnTo>
                  <a:lnTo>
                    <a:pt x="1334239" y="569042"/>
                  </a:lnTo>
                  <a:lnTo>
                    <a:pt x="1373042" y="431636"/>
                  </a:lnTo>
                  <a:lnTo>
                    <a:pt x="1413338" y="510794"/>
                  </a:lnTo>
                  <a:lnTo>
                    <a:pt x="1432740" y="373387"/>
                  </a:lnTo>
                  <a:lnTo>
                    <a:pt x="1471543" y="294229"/>
                  </a:lnTo>
                  <a:lnTo>
                    <a:pt x="1490945" y="569042"/>
                  </a:lnTo>
                  <a:lnTo>
                    <a:pt x="1529748" y="549626"/>
                  </a:lnTo>
                  <a:lnTo>
                    <a:pt x="1570044" y="569042"/>
                  </a:lnTo>
                  <a:lnTo>
                    <a:pt x="1589446" y="392803"/>
                  </a:lnTo>
                  <a:lnTo>
                    <a:pt x="1628249" y="549626"/>
                  </a:lnTo>
                  <a:lnTo>
                    <a:pt x="1647651" y="491378"/>
                  </a:lnTo>
                  <a:lnTo>
                    <a:pt x="1687947" y="569042"/>
                  </a:lnTo>
                  <a:lnTo>
                    <a:pt x="1784955" y="569042"/>
                  </a:lnTo>
                  <a:lnTo>
                    <a:pt x="1805849" y="373387"/>
                  </a:lnTo>
                  <a:lnTo>
                    <a:pt x="1844653" y="569042"/>
                  </a:lnTo>
                  <a:lnTo>
                    <a:pt x="1902858" y="569042"/>
                  </a:lnTo>
                  <a:lnTo>
                    <a:pt x="1943154" y="451052"/>
                  </a:lnTo>
                  <a:lnTo>
                    <a:pt x="1962555" y="569042"/>
                  </a:lnTo>
                  <a:lnTo>
                    <a:pt x="2001359" y="569042"/>
                  </a:lnTo>
                  <a:lnTo>
                    <a:pt x="2020760" y="549626"/>
                  </a:lnTo>
                  <a:lnTo>
                    <a:pt x="2061056" y="569042"/>
                  </a:lnTo>
                  <a:lnTo>
                    <a:pt x="2099860" y="569042"/>
                  </a:lnTo>
                  <a:lnTo>
                    <a:pt x="2119261" y="549626"/>
                  </a:lnTo>
                  <a:lnTo>
                    <a:pt x="2158065" y="549626"/>
                  </a:lnTo>
                  <a:lnTo>
                    <a:pt x="2177466" y="510794"/>
                  </a:lnTo>
                  <a:lnTo>
                    <a:pt x="2217762" y="569042"/>
                  </a:lnTo>
                  <a:lnTo>
                    <a:pt x="2374468" y="569042"/>
                  </a:lnTo>
                  <a:lnTo>
                    <a:pt x="2413272" y="549626"/>
                  </a:lnTo>
                  <a:lnTo>
                    <a:pt x="2432673" y="569042"/>
                  </a:lnTo>
                  <a:lnTo>
                    <a:pt x="2472969" y="569042"/>
                  </a:lnTo>
                  <a:lnTo>
                    <a:pt x="2492371" y="549626"/>
                  </a:lnTo>
                  <a:lnTo>
                    <a:pt x="2531174" y="569042"/>
                  </a:lnTo>
                  <a:lnTo>
                    <a:pt x="2550576" y="569042"/>
                  </a:lnTo>
                  <a:lnTo>
                    <a:pt x="2590872" y="549626"/>
                  </a:lnTo>
                  <a:lnTo>
                    <a:pt x="2629675" y="569042"/>
                  </a:lnTo>
                  <a:lnTo>
                    <a:pt x="2649077" y="530210"/>
                  </a:lnTo>
                  <a:lnTo>
                    <a:pt x="2687880" y="569042"/>
                  </a:lnTo>
                  <a:lnTo>
                    <a:pt x="2708774" y="530210"/>
                  </a:lnTo>
                  <a:lnTo>
                    <a:pt x="2747578" y="569042"/>
                  </a:lnTo>
                  <a:lnTo>
                    <a:pt x="2786381" y="470468"/>
                  </a:lnTo>
                  <a:lnTo>
                    <a:pt x="2805783" y="569042"/>
                  </a:lnTo>
                  <a:lnTo>
                    <a:pt x="2904284" y="569042"/>
                  </a:lnTo>
                  <a:lnTo>
                    <a:pt x="2943087" y="549626"/>
                  </a:lnTo>
                  <a:lnTo>
                    <a:pt x="2962489" y="470468"/>
                  </a:lnTo>
                  <a:lnTo>
                    <a:pt x="3002785" y="470468"/>
                  </a:lnTo>
                  <a:lnTo>
                    <a:pt x="3022186" y="530210"/>
                  </a:lnTo>
                  <a:lnTo>
                    <a:pt x="3060990" y="549626"/>
                  </a:lnTo>
                  <a:lnTo>
                    <a:pt x="3101285" y="569042"/>
                  </a:lnTo>
                </a:path>
              </a:pathLst>
            </a:custGeom>
            <a:ln w="388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9"/>
            <p:cNvSpPr/>
            <p:nvPr/>
          </p:nvSpPr>
          <p:spPr>
            <a:xfrm>
              <a:off x="9140733" y="6537246"/>
              <a:ext cx="3101340" cy="1728470"/>
            </a:xfrm>
            <a:custGeom>
              <a:avLst/>
              <a:gdLst/>
              <a:ahLst/>
              <a:cxnLst/>
              <a:rect l="l" t="t" r="r" b="b"/>
              <a:pathLst>
                <a:path w="3101340" h="1728470">
                  <a:moveTo>
                    <a:pt x="0" y="0"/>
                  </a:moveTo>
                  <a:lnTo>
                    <a:pt x="38803" y="195655"/>
                  </a:lnTo>
                  <a:lnTo>
                    <a:pt x="58205" y="373387"/>
                  </a:lnTo>
                  <a:lnTo>
                    <a:pt x="97008" y="530210"/>
                  </a:lnTo>
                  <a:lnTo>
                    <a:pt x="117902" y="667617"/>
                  </a:lnTo>
                  <a:lnTo>
                    <a:pt x="156705" y="785607"/>
                  </a:lnTo>
                  <a:lnTo>
                    <a:pt x="195509" y="903598"/>
                  </a:lnTo>
                  <a:lnTo>
                    <a:pt x="214911" y="1002172"/>
                  </a:lnTo>
                  <a:lnTo>
                    <a:pt x="255206" y="1099253"/>
                  </a:lnTo>
                  <a:lnTo>
                    <a:pt x="274608" y="1178411"/>
                  </a:lnTo>
                  <a:lnTo>
                    <a:pt x="313411" y="1236659"/>
                  </a:lnTo>
                  <a:lnTo>
                    <a:pt x="352215" y="1315817"/>
                  </a:lnTo>
                  <a:lnTo>
                    <a:pt x="373109" y="1354650"/>
                  </a:lnTo>
                  <a:lnTo>
                    <a:pt x="411912" y="1414392"/>
                  </a:lnTo>
                  <a:lnTo>
                    <a:pt x="431314" y="1453224"/>
                  </a:lnTo>
                  <a:lnTo>
                    <a:pt x="470117" y="1492056"/>
                  </a:lnTo>
                  <a:lnTo>
                    <a:pt x="510413" y="1532382"/>
                  </a:lnTo>
                  <a:lnTo>
                    <a:pt x="529815" y="1551798"/>
                  </a:lnTo>
                  <a:lnTo>
                    <a:pt x="568618" y="1571215"/>
                  </a:lnTo>
                  <a:lnTo>
                    <a:pt x="588020" y="1590631"/>
                  </a:lnTo>
                  <a:lnTo>
                    <a:pt x="628316" y="1610047"/>
                  </a:lnTo>
                  <a:lnTo>
                    <a:pt x="647718" y="1629463"/>
                  </a:lnTo>
                  <a:lnTo>
                    <a:pt x="686521" y="1650373"/>
                  </a:lnTo>
                  <a:lnTo>
                    <a:pt x="725324" y="1650373"/>
                  </a:lnTo>
                  <a:lnTo>
                    <a:pt x="744726" y="1669789"/>
                  </a:lnTo>
                  <a:lnTo>
                    <a:pt x="785022" y="1669789"/>
                  </a:lnTo>
                  <a:lnTo>
                    <a:pt x="804424" y="1689205"/>
                  </a:lnTo>
                  <a:lnTo>
                    <a:pt x="941728" y="1689205"/>
                  </a:lnTo>
                  <a:lnTo>
                    <a:pt x="961130" y="1708621"/>
                  </a:lnTo>
                  <a:lnTo>
                    <a:pt x="1570044" y="1708621"/>
                  </a:lnTo>
                  <a:lnTo>
                    <a:pt x="1589446" y="1728037"/>
                  </a:lnTo>
                  <a:lnTo>
                    <a:pt x="1784955" y="1728037"/>
                  </a:lnTo>
                  <a:lnTo>
                    <a:pt x="1805849" y="1708621"/>
                  </a:lnTo>
                  <a:lnTo>
                    <a:pt x="2158065" y="1708621"/>
                  </a:lnTo>
                  <a:lnTo>
                    <a:pt x="2177466" y="1689205"/>
                  </a:lnTo>
                  <a:lnTo>
                    <a:pt x="2275967" y="1689205"/>
                  </a:lnTo>
                  <a:lnTo>
                    <a:pt x="2314771" y="1669789"/>
                  </a:lnTo>
                  <a:lnTo>
                    <a:pt x="2335665" y="1669789"/>
                  </a:lnTo>
                  <a:lnTo>
                    <a:pt x="2374468" y="1650373"/>
                  </a:lnTo>
                  <a:lnTo>
                    <a:pt x="2413272" y="1650373"/>
                  </a:lnTo>
                  <a:lnTo>
                    <a:pt x="2432673" y="1629463"/>
                  </a:lnTo>
                  <a:lnTo>
                    <a:pt x="2472969" y="1610047"/>
                  </a:lnTo>
                  <a:lnTo>
                    <a:pt x="2492371" y="1590631"/>
                  </a:lnTo>
                  <a:lnTo>
                    <a:pt x="2531174" y="1571215"/>
                  </a:lnTo>
                  <a:lnTo>
                    <a:pt x="2550576" y="1551798"/>
                  </a:lnTo>
                  <a:lnTo>
                    <a:pt x="2590872" y="1532382"/>
                  </a:lnTo>
                  <a:lnTo>
                    <a:pt x="2629675" y="1492056"/>
                  </a:lnTo>
                  <a:lnTo>
                    <a:pt x="2649077" y="1472640"/>
                  </a:lnTo>
                  <a:lnTo>
                    <a:pt x="2687880" y="1433808"/>
                  </a:lnTo>
                  <a:lnTo>
                    <a:pt x="2708774" y="1394976"/>
                  </a:lnTo>
                  <a:lnTo>
                    <a:pt x="2747578" y="1335234"/>
                  </a:lnTo>
                  <a:lnTo>
                    <a:pt x="2786381" y="1296401"/>
                  </a:lnTo>
                  <a:lnTo>
                    <a:pt x="2805783" y="1217243"/>
                  </a:lnTo>
                  <a:lnTo>
                    <a:pt x="2846079" y="1158995"/>
                  </a:lnTo>
                  <a:lnTo>
                    <a:pt x="2865480" y="1079837"/>
                  </a:lnTo>
                  <a:lnTo>
                    <a:pt x="2904284" y="1002172"/>
                  </a:lnTo>
                  <a:lnTo>
                    <a:pt x="2943087" y="903598"/>
                  </a:lnTo>
                  <a:lnTo>
                    <a:pt x="2962489" y="805023"/>
                  </a:lnTo>
                  <a:lnTo>
                    <a:pt x="3002785" y="687033"/>
                  </a:lnTo>
                  <a:lnTo>
                    <a:pt x="3022186" y="549626"/>
                  </a:lnTo>
                  <a:lnTo>
                    <a:pt x="3060990" y="412219"/>
                  </a:lnTo>
                  <a:lnTo>
                    <a:pt x="3101285" y="255397"/>
                  </a:lnTo>
                </a:path>
              </a:pathLst>
            </a:custGeom>
            <a:ln w="38825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7692910" y="5166206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0.5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816736" y="4613826"/>
            <a:ext cx="95548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4" dirty="0">
                <a:latin typeface="Arial"/>
                <a:cs typeface="Arial"/>
              </a:rPr>
              <a:t>1</a:t>
            </a:r>
            <a:endParaRPr sz="109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7692910" y="4061445"/>
            <a:ext cx="212080" cy="178108"/>
          </a:xfrm>
          <a:prstGeom prst="rect">
            <a:avLst/>
          </a:prstGeom>
        </p:spPr>
        <p:txBody>
          <a:bodyPr vert="horz" wrap="square" lIns="0" tIns="10269" rIns="0" bIns="0" rtlCol="0">
            <a:spAutoFit/>
          </a:bodyPr>
          <a:lstStyle/>
          <a:p>
            <a:pPr marL="8929">
              <a:spcBef>
                <a:spcPts val="81"/>
              </a:spcBef>
            </a:pPr>
            <a:r>
              <a:rPr sz="1090" spc="-18" dirty="0">
                <a:latin typeface="Arial"/>
                <a:cs typeface="Arial"/>
              </a:rPr>
              <a:t>1.5</a:t>
            </a:r>
            <a:endParaRPr sz="109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810610" y="4033423"/>
            <a:ext cx="878235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8" dirty="0">
                <a:solidFill>
                  <a:srgbClr val="008000"/>
                </a:solidFill>
                <a:latin typeface="Trebuchet MS"/>
                <a:cs typeface="Trebuchet MS"/>
              </a:rPr>
              <a:t>Variance</a:t>
            </a:r>
            <a:endParaRPr sz="1687">
              <a:latin typeface="Trebuchet MS"/>
              <a:cs typeface="Trebuchet MS"/>
            </a:endParaRPr>
          </a:p>
        </p:txBody>
      </p:sp>
      <p:grpSp>
        <p:nvGrpSpPr>
          <p:cNvPr id="94" name="object 94"/>
          <p:cNvGrpSpPr/>
          <p:nvPr/>
        </p:nvGrpSpPr>
        <p:grpSpPr>
          <a:xfrm>
            <a:off x="3678504" y="4320685"/>
            <a:ext cx="703213" cy="1056829"/>
            <a:chOff x="3066441" y="6144974"/>
            <a:chExt cx="1000125" cy="1503045"/>
          </a:xfrm>
        </p:grpSpPr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6441" y="6144974"/>
              <a:ext cx="999639" cy="150245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237206" y="6226289"/>
              <a:ext cx="693420" cy="1226820"/>
            </a:xfrm>
            <a:custGeom>
              <a:avLst/>
              <a:gdLst/>
              <a:ahLst/>
              <a:cxnLst/>
              <a:rect l="l" t="t" r="r" b="b"/>
              <a:pathLst>
                <a:path w="693420" h="1226820">
                  <a:moveTo>
                    <a:pt x="693313" y="0"/>
                  </a:moveTo>
                  <a:lnTo>
                    <a:pt x="6248" y="1215676"/>
                  </a:lnTo>
                  <a:lnTo>
                    <a:pt x="0" y="1226732"/>
                  </a:lnTo>
                </a:path>
              </a:pathLst>
            </a:custGeom>
            <a:ln w="25399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00007" y="7351165"/>
              <a:ext cx="137040" cy="164146"/>
            </a:xfrm>
            <a:prstGeom prst="rect">
              <a:avLst/>
            </a:prstGeom>
          </p:spPr>
        </p:pic>
      </p:grpSp>
      <p:sp>
        <p:nvSpPr>
          <p:cNvPr id="98" name="object 98"/>
          <p:cNvSpPr txBox="1"/>
          <p:nvPr/>
        </p:nvSpPr>
        <p:spPr>
          <a:xfrm>
            <a:off x="2786133" y="4014735"/>
            <a:ext cx="415677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4" dirty="0">
                <a:latin typeface="Trebuchet MS"/>
                <a:cs typeface="Trebuchet MS"/>
              </a:rPr>
              <a:t>Bias</a:t>
            </a:r>
            <a:endParaRPr sz="1687">
              <a:latin typeface="Trebuchet MS"/>
              <a:cs typeface="Trebuchet M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464266" y="4284703"/>
            <a:ext cx="656779" cy="568821"/>
            <a:chOff x="1339525" y="6093800"/>
            <a:chExt cx="934085" cy="808990"/>
          </a:xfrm>
        </p:grpSpPr>
        <p:pic>
          <p:nvPicPr>
            <p:cNvPr id="100" name="object 10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9525" y="6093800"/>
              <a:ext cx="933908" cy="808766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1514158" y="6199709"/>
              <a:ext cx="641350" cy="502284"/>
            </a:xfrm>
            <a:custGeom>
              <a:avLst/>
              <a:gdLst/>
              <a:ahLst/>
              <a:cxnLst/>
              <a:rect l="l" t="t" r="r" b="b"/>
              <a:pathLst>
                <a:path w="641350" h="502284">
                  <a:moveTo>
                    <a:pt x="640970" y="0"/>
                  </a:moveTo>
                  <a:lnTo>
                    <a:pt x="9998" y="494199"/>
                  </a:lnTo>
                  <a:lnTo>
                    <a:pt x="0" y="50203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02" name="object 10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7830" y="6598735"/>
              <a:ext cx="159966" cy="147123"/>
            </a:xfrm>
            <a:prstGeom prst="rect">
              <a:avLst/>
            </a:prstGeom>
          </p:spPr>
        </p:pic>
      </p:grpSp>
      <p:sp>
        <p:nvSpPr>
          <p:cNvPr id="103" name="object 103"/>
          <p:cNvSpPr txBox="1"/>
          <p:nvPr/>
        </p:nvSpPr>
        <p:spPr>
          <a:xfrm>
            <a:off x="6478193" y="4057092"/>
            <a:ext cx="878235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8" dirty="0">
                <a:solidFill>
                  <a:srgbClr val="008000"/>
                </a:solidFill>
                <a:latin typeface="Trebuchet MS"/>
                <a:cs typeface="Trebuchet MS"/>
              </a:rPr>
              <a:t>Variance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5666838" y="4067519"/>
            <a:ext cx="415677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4" dirty="0">
                <a:latin typeface="Trebuchet MS"/>
                <a:cs typeface="Trebuchet MS"/>
              </a:rPr>
              <a:t>Bias</a:t>
            </a:r>
            <a:endParaRPr sz="1687">
              <a:latin typeface="Trebuchet MS"/>
              <a:cs typeface="Trebuchet MS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5338595" y="4337312"/>
            <a:ext cx="663029" cy="569268"/>
            <a:chOff x="5427459" y="6168622"/>
            <a:chExt cx="942975" cy="809625"/>
          </a:xfrm>
        </p:grpSpPr>
        <p:pic>
          <p:nvPicPr>
            <p:cNvPr id="106" name="object 10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27459" y="6168622"/>
              <a:ext cx="942522" cy="809264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5601927" y="6274780"/>
              <a:ext cx="650240" cy="502920"/>
            </a:xfrm>
            <a:custGeom>
              <a:avLst/>
              <a:gdLst/>
              <a:ahLst/>
              <a:cxnLst/>
              <a:rect l="l" t="t" r="r" b="b"/>
              <a:pathLst>
                <a:path w="650239" h="502920">
                  <a:moveTo>
                    <a:pt x="650203" y="0"/>
                  </a:moveTo>
                  <a:lnTo>
                    <a:pt x="10049" y="494636"/>
                  </a:lnTo>
                  <a:lnTo>
                    <a:pt x="0" y="50240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08" name="object 10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45310" y="6674267"/>
              <a:ext cx="160221" cy="146661"/>
            </a:xfrm>
            <a:prstGeom prst="rect">
              <a:avLst/>
            </a:prstGeom>
          </p:spPr>
        </p:pic>
      </p:grpSp>
      <p:sp>
        <p:nvSpPr>
          <p:cNvPr id="109" name="object 109"/>
          <p:cNvSpPr txBox="1"/>
          <p:nvPr/>
        </p:nvSpPr>
        <p:spPr>
          <a:xfrm>
            <a:off x="9232927" y="4014735"/>
            <a:ext cx="878235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8" dirty="0">
                <a:solidFill>
                  <a:srgbClr val="008000"/>
                </a:solidFill>
                <a:latin typeface="Trebuchet MS"/>
                <a:cs typeface="Trebuchet MS"/>
              </a:rPr>
              <a:t>Variance</a:t>
            </a:r>
            <a:endParaRPr sz="1687">
              <a:latin typeface="Trebuchet MS"/>
              <a:cs typeface="Trebuchet MS"/>
            </a:endParaRPr>
          </a:p>
        </p:txBody>
      </p:sp>
      <p:grpSp>
        <p:nvGrpSpPr>
          <p:cNvPr id="110" name="object 110"/>
          <p:cNvGrpSpPr/>
          <p:nvPr/>
        </p:nvGrpSpPr>
        <p:grpSpPr>
          <a:xfrm>
            <a:off x="8579702" y="4289296"/>
            <a:ext cx="1639937" cy="930920"/>
            <a:chOff x="10037034" y="6100331"/>
            <a:chExt cx="2332355" cy="1323975"/>
          </a:xfrm>
        </p:grpSpPr>
        <p:pic>
          <p:nvPicPr>
            <p:cNvPr id="111" name="object 11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15622" y="6100331"/>
              <a:ext cx="853421" cy="870774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1642258" y="6199709"/>
              <a:ext cx="550545" cy="570230"/>
            </a:xfrm>
            <a:custGeom>
              <a:avLst/>
              <a:gdLst/>
              <a:ahLst/>
              <a:cxnLst/>
              <a:rect l="l" t="t" r="r" b="b"/>
              <a:pathLst>
                <a:path w="550545" h="570229">
                  <a:moveTo>
                    <a:pt x="0" y="0"/>
                  </a:moveTo>
                  <a:lnTo>
                    <a:pt x="541612" y="560627"/>
                  </a:lnTo>
                  <a:lnTo>
                    <a:pt x="550436" y="569761"/>
                  </a:lnTo>
                </a:path>
              </a:pathLst>
            </a:custGeom>
            <a:ln w="25399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3" name="object 11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088853" y="6665598"/>
              <a:ext cx="153553" cy="155331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037034" y="6178644"/>
              <a:ext cx="425790" cy="1245441"/>
            </a:xfrm>
            <a:prstGeom prst="rect">
              <a:avLst/>
            </a:prstGeom>
          </p:spPr>
        </p:pic>
        <p:sp>
          <p:nvSpPr>
            <p:cNvPr id="115" name="object 115"/>
            <p:cNvSpPr/>
            <p:nvPr/>
          </p:nvSpPr>
          <p:spPr>
            <a:xfrm>
              <a:off x="10169988" y="6221652"/>
              <a:ext cx="149860" cy="1038225"/>
            </a:xfrm>
            <a:custGeom>
              <a:avLst/>
              <a:gdLst/>
              <a:ahLst/>
              <a:cxnLst/>
              <a:rect l="l" t="t" r="r" b="b"/>
              <a:pathLst>
                <a:path w="149859" h="1038225">
                  <a:moveTo>
                    <a:pt x="0" y="0"/>
                  </a:moveTo>
                  <a:lnTo>
                    <a:pt x="147857" y="1025238"/>
                  </a:lnTo>
                  <a:lnTo>
                    <a:pt x="149670" y="103780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6" name="object 11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235053" y="7170802"/>
              <a:ext cx="151076" cy="159475"/>
            </a:xfrm>
            <a:prstGeom prst="rect">
              <a:avLst/>
            </a:prstGeom>
          </p:spPr>
        </p:pic>
      </p:grpSp>
      <p:sp>
        <p:nvSpPr>
          <p:cNvPr id="117" name="object 117"/>
          <p:cNvSpPr txBox="1"/>
          <p:nvPr/>
        </p:nvSpPr>
        <p:spPr>
          <a:xfrm>
            <a:off x="8421582" y="4030163"/>
            <a:ext cx="415677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b="1" spc="-14" dirty="0">
                <a:latin typeface="Trebuchet MS"/>
                <a:cs typeface="Trebuchet MS"/>
              </a:rPr>
              <a:t>Bias</a:t>
            </a:r>
            <a:endParaRPr sz="1687">
              <a:latin typeface="Trebuchet MS"/>
              <a:cs typeface="Trebuchet M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7B544ABC-0842-BB7C-C23C-FEE38BDB791D}"/>
              </a:ext>
            </a:extLst>
          </p:cNvPr>
          <p:cNvSpPr txBox="1"/>
          <p:nvPr/>
        </p:nvSpPr>
        <p:spPr>
          <a:xfrm>
            <a:off x="1522412" y="6324600"/>
            <a:ext cx="502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Depends on Model Class </a:t>
            </a:r>
            <a:r>
              <a:rPr lang="en-US" i="1" dirty="0"/>
              <a:t>F </a:t>
            </a:r>
            <a:r>
              <a:rPr lang="en-US" dirty="0"/>
              <a:t>and learning algorithm </a:t>
            </a:r>
            <a:r>
              <a:rPr lang="en-US" i="1" dirty="0"/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2971800"/>
            <a:ext cx="9141619" cy="1655762"/>
          </a:xfrm>
        </p:spPr>
        <p:txBody>
          <a:bodyPr>
            <a:normAutofit/>
          </a:bodyPr>
          <a:lstStyle/>
          <a:p>
            <a:r>
              <a:rPr lang="en-US" sz="3600" dirty="0"/>
              <a:t>Supervised Machine Learning</a:t>
            </a:r>
          </a:p>
          <a:p>
            <a:r>
              <a:rPr lang="en-US" sz="3600" dirty="0"/>
              <a:t>Examples of Tasks and Distributions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954E8-3C5D-7D9F-4ED5-38058740D1FF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BECC3-D1FA-F738-0311-2615AF1C1FD1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9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Flood Prediction</a:t>
            </a:r>
            <a:endParaRPr/>
          </a:p>
        </p:txBody>
      </p:sp>
      <p:sp>
        <p:nvSpPr>
          <p:cNvPr id="393" name="Google Shape;393;p57"/>
          <p:cNvSpPr txBox="1"/>
          <p:nvPr/>
        </p:nvSpPr>
        <p:spPr>
          <a:xfrm>
            <a:off x="1903412" y="6203571"/>
            <a:ext cx="7845956" cy="49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 algn="ctr"/>
            <a:r>
              <a:rPr lang="en" sz="1600" b="1" u="sng" dirty="0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https://blog.google/technology/ai/flood-forecasts-india-bangladesh/</a:t>
            </a:r>
            <a:endParaRPr sz="1066" dirty="0"/>
          </a:p>
        </p:txBody>
      </p:sp>
      <p:pic>
        <p:nvPicPr>
          <p:cNvPr id="394" name="Google Shape;39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511" y="1125835"/>
            <a:ext cx="8498120" cy="359469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7"/>
          <p:cNvSpPr txBox="1"/>
          <p:nvPr/>
        </p:nvSpPr>
        <p:spPr>
          <a:xfrm flipH="1">
            <a:off x="58284" y="1125834"/>
            <a:ext cx="3243555" cy="321834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/>
              <a:t>Input (x):Rainfall, temperature, river levels, weather forecast, date</a:t>
            </a:r>
            <a:endParaRPr sz="2399" b="1"/>
          </a:p>
          <a:p>
            <a:pPr>
              <a:lnSpc>
                <a:spcPct val="115000"/>
              </a:lnSpc>
            </a:pPr>
            <a:endParaRPr sz="2399" b="1"/>
          </a:p>
          <a:p>
            <a:pPr>
              <a:lnSpc>
                <a:spcPct val="115000"/>
              </a:lnSpc>
            </a:pPr>
            <a:r>
              <a:rPr lang="en" sz="2399" b="1"/>
              <a:t>Output (y): flood risk in each area</a:t>
            </a:r>
            <a:endParaRPr sz="2399" b="1"/>
          </a:p>
        </p:txBody>
      </p:sp>
      <p:sp>
        <p:nvSpPr>
          <p:cNvPr id="396" name="Google Shape;396;p57"/>
          <p:cNvSpPr txBox="1"/>
          <p:nvPr/>
        </p:nvSpPr>
        <p:spPr>
          <a:xfrm>
            <a:off x="2319029" y="5060560"/>
            <a:ext cx="6165194" cy="984524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399"/>
              <a:t>Deployed in India as App which send real-time warnings to people.</a:t>
            </a:r>
            <a:endParaRPr sz="2399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Predict Outcome NBA Games</a:t>
            </a:r>
            <a:endParaRPr/>
          </a:p>
        </p:txBody>
      </p:sp>
      <p:sp>
        <p:nvSpPr>
          <p:cNvPr id="402" name="Google Shape;402;p58"/>
          <p:cNvSpPr txBox="1"/>
          <p:nvPr/>
        </p:nvSpPr>
        <p:spPr>
          <a:xfrm flipH="1">
            <a:off x="160391" y="1408826"/>
            <a:ext cx="3243555" cy="449215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/>
              <a:t>Input (x):Player statistics for players on both teams, team ratings, W/L, ELO, PER</a:t>
            </a:r>
            <a:endParaRPr sz="2399" b="1"/>
          </a:p>
          <a:p>
            <a:pPr>
              <a:lnSpc>
                <a:spcPct val="115000"/>
              </a:lnSpc>
            </a:pPr>
            <a:endParaRPr sz="2399" b="1"/>
          </a:p>
          <a:p>
            <a:pPr>
              <a:lnSpc>
                <a:spcPct val="115000"/>
              </a:lnSpc>
            </a:pPr>
            <a:r>
              <a:rPr lang="en" sz="2399" b="1"/>
              <a:t>Output (y): which team wins</a:t>
            </a:r>
            <a:endParaRPr sz="2399" b="1"/>
          </a:p>
          <a:p>
            <a:pPr>
              <a:lnSpc>
                <a:spcPct val="115000"/>
              </a:lnSpc>
            </a:pPr>
            <a:endParaRPr sz="2399" b="1"/>
          </a:p>
          <a:p>
            <a:pPr>
              <a:lnSpc>
                <a:spcPct val="115000"/>
              </a:lnSpc>
            </a:pPr>
            <a:r>
              <a:rPr lang="en" sz="2399" b="1"/>
              <a:t>Model: Random Forest</a:t>
            </a:r>
            <a:endParaRPr sz="2399" b="1"/>
          </a:p>
          <a:p>
            <a:pPr>
              <a:lnSpc>
                <a:spcPct val="115000"/>
              </a:lnSpc>
            </a:pPr>
            <a:endParaRPr sz="2399" b="1"/>
          </a:p>
        </p:txBody>
      </p:sp>
      <p:sp>
        <p:nvSpPr>
          <p:cNvPr id="403" name="Google Shape;403;p58"/>
          <p:cNvSpPr txBox="1"/>
          <p:nvPr/>
        </p:nvSpPr>
        <p:spPr>
          <a:xfrm>
            <a:off x="31480" y="5865044"/>
            <a:ext cx="11624572" cy="98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 algn="ctr"/>
            <a:r>
              <a:rPr lang="en" sz="2399" dirty="0"/>
              <a:t>https://towardsdatascience.com/predicting-the-outcome-of-nba-games-with-machine-learning-a810bb768f20</a:t>
            </a:r>
            <a:endParaRPr sz="2399" dirty="0"/>
          </a:p>
        </p:txBody>
      </p:sp>
      <p:sp>
        <p:nvSpPr>
          <p:cNvPr id="404" name="Google Shape;404;p58"/>
          <p:cNvSpPr txBox="1"/>
          <p:nvPr/>
        </p:nvSpPr>
        <p:spPr>
          <a:xfrm>
            <a:off x="4604917" y="5132942"/>
            <a:ext cx="6165194" cy="61532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399"/>
              <a:t>Best Model Achieves </a:t>
            </a:r>
            <a:r>
              <a:rPr lang="en" sz="20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74.1% accuracy. </a:t>
            </a:r>
            <a:endParaRPr sz="2399"/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912" y="1109738"/>
            <a:ext cx="7539204" cy="394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Medical Diagnosis (Lung Cancer Diagnosis)</a:t>
            </a:r>
            <a:endParaRPr/>
          </a:p>
        </p:txBody>
      </p:sp>
      <p:sp>
        <p:nvSpPr>
          <p:cNvPr id="411" name="Google Shape;411;p59"/>
          <p:cNvSpPr txBox="1"/>
          <p:nvPr/>
        </p:nvSpPr>
        <p:spPr>
          <a:xfrm flipH="1">
            <a:off x="47087" y="1665160"/>
            <a:ext cx="3243555" cy="3642944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CT scan of lung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Tumor yes/no, location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Model:Convolutional Neural Network</a:t>
            </a:r>
            <a:endParaRPr sz="2399" b="1" dirty="0"/>
          </a:p>
        </p:txBody>
      </p:sp>
      <p:sp>
        <p:nvSpPr>
          <p:cNvPr id="412" name="Google Shape;412;p59"/>
          <p:cNvSpPr txBox="1"/>
          <p:nvPr/>
        </p:nvSpPr>
        <p:spPr>
          <a:xfrm>
            <a:off x="3720615" y="5097232"/>
            <a:ext cx="8332629" cy="1025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1600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Also: DeepMind’s AI that can </a:t>
            </a:r>
            <a:r>
              <a:rPr lang="en" sz="1600" u="sng">
                <a:solidFill>
                  <a:srgbClr val="1010BC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recommend the proper line of treatment for 50 eye diseases with 94% accuracy</a:t>
            </a:r>
            <a:r>
              <a:rPr lang="en" sz="1600">
                <a:solidFill>
                  <a:srgbClr val="1A202C"/>
                </a:solidFill>
                <a:latin typeface="Merriweather"/>
                <a:ea typeface="Merriweather"/>
                <a:cs typeface="Merriweather"/>
                <a:sym typeface="Merriweather"/>
              </a:rPr>
              <a:t>.</a:t>
            </a:r>
            <a:endParaRPr sz="1600">
              <a:solidFill>
                <a:srgbClr val="1A202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endParaRPr sz="933">
              <a:solidFill>
                <a:srgbClr val="1A202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r>
              <a:rPr lang="en" sz="933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4"/>
              </a:rPr>
              <a:t>https://news.northwestern.edu/stories/2019/05/artificial-intelligence-system-spots-lung-cancer-before-radiologists/</a:t>
            </a:r>
            <a:endParaRPr sz="933">
              <a:solidFill>
                <a:srgbClr val="1A202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473" y="1340120"/>
            <a:ext cx="8476157" cy="3757121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9"/>
          <p:cNvSpPr txBox="1"/>
          <p:nvPr/>
        </p:nvSpPr>
        <p:spPr>
          <a:xfrm>
            <a:off x="-1" y="5191408"/>
            <a:ext cx="3720631" cy="86166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0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5%more accurate than doctors. </a:t>
            </a:r>
            <a:endParaRPr sz="2399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68200"/>
          <a:stretch/>
        </p:blipFill>
        <p:spPr>
          <a:xfrm>
            <a:off x="2018941" y="1771999"/>
            <a:ext cx="8018945" cy="150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Translate Between Languages</a:t>
            </a:r>
            <a:endParaRPr/>
          </a:p>
        </p:txBody>
      </p:sp>
      <p:sp>
        <p:nvSpPr>
          <p:cNvPr id="420" name="Google Shape;420;p60"/>
          <p:cNvSpPr txBox="1"/>
          <p:nvPr/>
        </p:nvSpPr>
        <p:spPr>
          <a:xfrm flipH="1">
            <a:off x="62817" y="2246341"/>
            <a:ext cx="3243555" cy="4067547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Sentence in Chinese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Sentence in English</a:t>
            </a:r>
          </a:p>
          <a:p>
            <a:pPr>
              <a:lnSpc>
                <a:spcPct val="115000"/>
              </a:lnSpc>
            </a:pPr>
            <a:endParaRPr lang="en"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 Seq2Seq, recurrent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pic>
        <p:nvPicPr>
          <p:cNvPr id="421" name="Google Shape;4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200" y="1339311"/>
            <a:ext cx="8214993" cy="417937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0"/>
          <p:cNvSpPr txBox="1"/>
          <p:nvPr/>
        </p:nvSpPr>
        <p:spPr>
          <a:xfrm>
            <a:off x="1696425" y="5687412"/>
            <a:ext cx="8332629" cy="615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 algn="ctr"/>
            <a:r>
              <a:rPr lang="en" sz="2399" u="sng">
                <a:solidFill>
                  <a:schemeClr val="hlink"/>
                </a:solidFill>
                <a:hlinkClick r:id="rId4"/>
              </a:rPr>
              <a:t>https://arxiv.org/abs/1409.3215</a:t>
            </a:r>
            <a:endParaRPr sz="2399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 dirty="0"/>
              <a:t>Example: Trajectory Prediction</a:t>
            </a:r>
            <a:endParaRPr dirty="0"/>
          </a:p>
        </p:txBody>
      </p:sp>
      <p:sp>
        <p:nvSpPr>
          <p:cNvPr id="428" name="Google Shape;428;p61"/>
          <p:cNvSpPr txBox="1"/>
          <p:nvPr/>
        </p:nvSpPr>
        <p:spPr>
          <a:xfrm flipH="1">
            <a:off x="114317" y="1520581"/>
            <a:ext cx="3243555" cy="3642944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</a:t>
            </a:r>
            <a:r>
              <a:rPr lang="en-US" sz="2399" b="1" dirty="0"/>
              <a:t>past trajectory, environmental information</a:t>
            </a:r>
            <a:endParaRPr sz="2399" b="1" dirty="0"/>
          </a:p>
          <a:p>
            <a:pPr>
              <a:lnSpc>
                <a:spcPct val="115000"/>
              </a:lnSpc>
            </a:pPr>
            <a:endParaRPr lang="en"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future trajectory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sp>
        <p:nvSpPr>
          <p:cNvPr id="429" name="Google Shape;429;p61"/>
          <p:cNvSpPr txBox="1"/>
          <p:nvPr/>
        </p:nvSpPr>
        <p:spPr>
          <a:xfrm>
            <a:off x="3848297" y="5868032"/>
            <a:ext cx="8246252" cy="98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399" u="sng">
                <a:solidFill>
                  <a:schemeClr val="hlink"/>
                </a:solidFill>
                <a:hlinkClick r:id="rId3"/>
              </a:rPr>
              <a:t>https://waymo.com/</a:t>
            </a:r>
            <a:r>
              <a:rPr lang="en" sz="2399"/>
              <a:t>,  </a:t>
            </a:r>
            <a:r>
              <a:rPr lang="en" sz="2399" u="sng">
                <a:solidFill>
                  <a:schemeClr val="hlink"/>
                </a:solidFill>
                <a:hlinkClick r:id="rId4"/>
              </a:rPr>
              <a:t>https://comma.ai/</a:t>
            </a:r>
            <a:r>
              <a:rPr lang="en" sz="2399"/>
              <a:t>,</a:t>
            </a:r>
            <a:r>
              <a:rPr lang="en" sz="2399" u="sng">
                <a:solidFill>
                  <a:schemeClr val="hlink"/>
                </a:solidFill>
                <a:hlinkClick r:id="rId5"/>
              </a:rPr>
              <a:t> https://www.tesla.com/autopilot</a:t>
            </a:r>
            <a:endParaRPr sz="2399"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0113" y="1156234"/>
            <a:ext cx="8376530" cy="471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Text Generation – OpenAI’s GPT-3</a:t>
            </a:r>
            <a:endParaRPr/>
          </a:p>
        </p:txBody>
      </p:sp>
      <p:sp>
        <p:nvSpPr>
          <p:cNvPr id="443" name="Google Shape;443;p63"/>
          <p:cNvSpPr txBox="1"/>
          <p:nvPr/>
        </p:nvSpPr>
        <p:spPr>
          <a:xfrm flipH="1">
            <a:off x="62817" y="2246342"/>
            <a:ext cx="3243555" cy="2793737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Start of text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Rest of text 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 Transformer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pic>
        <p:nvPicPr>
          <p:cNvPr id="444" name="Google Shape;444;p63"/>
          <p:cNvPicPr preferRelativeResize="0"/>
          <p:nvPr/>
        </p:nvPicPr>
        <p:blipFill rotWithShape="1">
          <a:blip r:embed="rId3">
            <a:alphaModFix/>
          </a:blip>
          <a:srcRect r="44289" b="13785"/>
          <a:stretch/>
        </p:blipFill>
        <p:spPr>
          <a:xfrm>
            <a:off x="3509519" y="905958"/>
            <a:ext cx="4516922" cy="491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3"/>
          <p:cNvPicPr preferRelativeResize="0"/>
          <p:nvPr/>
        </p:nvPicPr>
        <p:blipFill rotWithShape="1">
          <a:blip r:embed="rId4">
            <a:alphaModFix/>
          </a:blip>
          <a:srcRect r="29303"/>
          <a:stretch/>
        </p:blipFill>
        <p:spPr>
          <a:xfrm>
            <a:off x="8151043" y="984503"/>
            <a:ext cx="3912146" cy="416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4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Text Generation – OpenAI’s GPT-3</a:t>
            </a:r>
            <a:endParaRPr/>
          </a:p>
        </p:txBody>
      </p:sp>
      <p:sp>
        <p:nvSpPr>
          <p:cNvPr id="451" name="Google Shape;451;p64"/>
          <p:cNvSpPr txBox="1"/>
          <p:nvPr/>
        </p:nvSpPr>
        <p:spPr>
          <a:xfrm flipH="1">
            <a:off x="62817" y="2246342"/>
            <a:ext cx="3243555" cy="2793737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Start of text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Rest of text 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 Transformer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pic>
        <p:nvPicPr>
          <p:cNvPr id="452" name="Google Shape;4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849" y="1179690"/>
            <a:ext cx="6370407" cy="477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/>
              <a:t>Example: Text Generation – OpenAI’s GPT-3</a:t>
            </a:r>
            <a:endParaRPr/>
          </a:p>
        </p:txBody>
      </p:sp>
      <p:sp>
        <p:nvSpPr>
          <p:cNvPr id="458" name="Google Shape;458;p65"/>
          <p:cNvSpPr txBox="1"/>
          <p:nvPr/>
        </p:nvSpPr>
        <p:spPr>
          <a:xfrm flipH="1">
            <a:off x="62817" y="2246342"/>
            <a:ext cx="3243555" cy="2793737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Start of text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Rest of text 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 Transformer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pic>
        <p:nvPicPr>
          <p:cNvPr id="459" name="Google Shape;45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062" y="1024696"/>
            <a:ext cx="8538845" cy="497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>
            <a:spLocks noGrp="1"/>
          </p:cNvSpPr>
          <p:nvPr>
            <p:ph type="title"/>
          </p:nvPr>
        </p:nvSpPr>
        <p:spPr>
          <a:xfrm>
            <a:off x="282073" y="162092"/>
            <a:ext cx="11624572" cy="58784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10" tIns="45688" rIns="91410" bIns="45688" rtlCol="0" anchor="ctr" anchorCtr="0">
            <a:normAutofit fontScale="90000"/>
          </a:bodyPr>
          <a:lstStyle/>
          <a:p>
            <a:pPr>
              <a:buSzPts val="2100"/>
            </a:pPr>
            <a:r>
              <a:rPr lang="en" dirty="0"/>
              <a:t>Example: Fluid Dynamics</a:t>
            </a:r>
            <a:endParaRPr dirty="0"/>
          </a:p>
        </p:txBody>
      </p:sp>
      <p:sp>
        <p:nvSpPr>
          <p:cNvPr id="458" name="Google Shape;458;p65"/>
          <p:cNvSpPr txBox="1"/>
          <p:nvPr/>
        </p:nvSpPr>
        <p:spPr>
          <a:xfrm flipH="1">
            <a:off x="358381" y="953797"/>
            <a:ext cx="3243555" cy="3642944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399" b="1" dirty="0"/>
              <a:t>Input (x): Past velocity fields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Output (y): </a:t>
            </a:r>
            <a:r>
              <a:rPr lang="en-US" sz="2399" b="1" dirty="0"/>
              <a:t>future velocity field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  <a:p>
            <a:pPr>
              <a:lnSpc>
                <a:spcPct val="115000"/>
              </a:lnSpc>
            </a:pPr>
            <a:r>
              <a:rPr lang="en" sz="2399" b="1" dirty="0"/>
              <a:t>Model: Equivariant NN</a:t>
            </a:r>
            <a:endParaRPr sz="2399" b="1" dirty="0"/>
          </a:p>
          <a:p>
            <a:pPr>
              <a:lnSpc>
                <a:spcPct val="115000"/>
              </a:lnSpc>
            </a:pPr>
            <a:endParaRPr sz="2399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F2FC6-8CE4-8A3E-5FED-A41047A09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212" y="878857"/>
            <a:ext cx="6619542" cy="290060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B4EFAC1-00FE-6D12-BD93-85DEB6E5D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4800600"/>
            <a:ext cx="2895600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FC5645-07DF-D4AB-EF5F-DA1F839EA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212" y="3779465"/>
            <a:ext cx="6667351" cy="28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37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2971800"/>
            <a:ext cx="9141619" cy="1655762"/>
          </a:xfrm>
        </p:spPr>
        <p:txBody>
          <a:bodyPr>
            <a:normAutofit/>
          </a:bodyPr>
          <a:lstStyle/>
          <a:p>
            <a:r>
              <a:rPr lang="en-US" sz="3600" dirty="0"/>
              <a:t>Supervised Machine Learning:</a:t>
            </a:r>
          </a:p>
          <a:p>
            <a:r>
              <a:rPr lang="en-US" sz="3600" dirty="0"/>
              <a:t>Examples of Model Classes and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954E8-3C5D-7D9F-4ED5-38058740D1FF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BECC3-D1FA-F738-0311-2615AF1C1FD1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6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91799"/>
          <a:stretch/>
        </p:blipFill>
        <p:spPr>
          <a:xfrm>
            <a:off x="1748878" y="1486241"/>
            <a:ext cx="8447300" cy="49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72858"/>
          <a:stretch/>
        </p:blipFill>
        <p:spPr>
          <a:xfrm>
            <a:off x="1748878" y="1486241"/>
            <a:ext cx="8447300" cy="1637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1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45079"/>
          <a:stretch/>
        </p:blipFill>
        <p:spPr>
          <a:xfrm>
            <a:off x="1748878" y="1486240"/>
            <a:ext cx="8447300" cy="33143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14:cNvPr>
              <p14:cNvContentPartPr/>
              <p14:nvPr/>
            </p14:nvContentPartPr>
            <p14:xfrm>
              <a:off x="6829705" y="3734699"/>
              <a:ext cx="6840" cy="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705" y="3725699"/>
                <a:ext cx="2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14:cNvPr>
              <p14:cNvContentPartPr/>
              <p14:nvPr/>
            </p14:nvContentPartPr>
            <p14:xfrm>
              <a:off x="6800185" y="3544979"/>
              <a:ext cx="1100160" cy="19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1185" y="3535979"/>
                <a:ext cx="1117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14:cNvPr>
              <p14:cNvContentPartPr/>
              <p14:nvPr/>
            </p14:nvContentPartPr>
            <p14:xfrm>
              <a:off x="7414705" y="3208739"/>
              <a:ext cx="225000" cy="20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5705" y="3199739"/>
                <a:ext cx="242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14:cNvPr>
              <p14:cNvContentPartPr/>
              <p14:nvPr/>
            </p14:nvContentPartPr>
            <p14:xfrm>
              <a:off x="7427665" y="3086339"/>
              <a:ext cx="13176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8665" y="3077339"/>
                <a:ext cx="14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14:cNvPr>
              <p14:cNvContentPartPr/>
              <p14:nvPr/>
            </p14:nvContentPartPr>
            <p14:xfrm>
              <a:off x="8203105" y="3570179"/>
              <a:ext cx="37080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105" y="3561179"/>
                <a:ext cx="38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14:cNvPr>
              <p14:cNvContentPartPr/>
              <p14:nvPr/>
            </p14:nvContentPartPr>
            <p14:xfrm>
              <a:off x="8357185" y="3357419"/>
              <a:ext cx="10044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185" y="3348419"/>
                <a:ext cx="118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14:cNvPr>
              <p14:cNvContentPartPr/>
              <p14:nvPr/>
            </p14:nvContentPartPr>
            <p14:xfrm>
              <a:off x="8316145" y="3236459"/>
              <a:ext cx="15624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145" y="3227459"/>
                <a:ext cx="173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14:cNvPr>
              <p14:cNvContentPartPr/>
              <p14:nvPr/>
            </p14:nvContentPartPr>
            <p14:xfrm>
              <a:off x="9486505" y="3013619"/>
              <a:ext cx="1547640" cy="51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77505" y="3004619"/>
                <a:ext cx="156528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46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58537"/>
          <a:stretch/>
        </p:blipFill>
        <p:spPr>
          <a:xfrm>
            <a:off x="2018941" y="1771999"/>
            <a:ext cx="8018945" cy="1961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98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36241"/>
          <a:stretch/>
        </p:blipFill>
        <p:spPr>
          <a:xfrm>
            <a:off x="1748878" y="1486240"/>
            <a:ext cx="8447300" cy="38477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14:cNvPr>
              <p14:cNvContentPartPr/>
              <p14:nvPr/>
            </p14:nvContentPartPr>
            <p14:xfrm>
              <a:off x="6829705" y="3734699"/>
              <a:ext cx="6840" cy="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705" y="3725699"/>
                <a:ext cx="2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14:cNvPr>
              <p14:cNvContentPartPr/>
              <p14:nvPr/>
            </p14:nvContentPartPr>
            <p14:xfrm>
              <a:off x="6800185" y="3544979"/>
              <a:ext cx="1100160" cy="19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1185" y="3535979"/>
                <a:ext cx="1117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14:cNvPr>
              <p14:cNvContentPartPr/>
              <p14:nvPr/>
            </p14:nvContentPartPr>
            <p14:xfrm>
              <a:off x="7414705" y="3208739"/>
              <a:ext cx="225000" cy="20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5705" y="3199739"/>
                <a:ext cx="242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14:cNvPr>
              <p14:cNvContentPartPr/>
              <p14:nvPr/>
            </p14:nvContentPartPr>
            <p14:xfrm>
              <a:off x="7427665" y="3086339"/>
              <a:ext cx="13176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8665" y="3077339"/>
                <a:ext cx="14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14:cNvPr>
              <p14:cNvContentPartPr/>
              <p14:nvPr/>
            </p14:nvContentPartPr>
            <p14:xfrm>
              <a:off x="8203105" y="3570179"/>
              <a:ext cx="37080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105" y="3561179"/>
                <a:ext cx="38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14:cNvPr>
              <p14:cNvContentPartPr/>
              <p14:nvPr/>
            </p14:nvContentPartPr>
            <p14:xfrm>
              <a:off x="8357185" y="3357419"/>
              <a:ext cx="10044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185" y="3348419"/>
                <a:ext cx="118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14:cNvPr>
              <p14:cNvContentPartPr/>
              <p14:nvPr/>
            </p14:nvContentPartPr>
            <p14:xfrm>
              <a:off x="8316145" y="3236459"/>
              <a:ext cx="15624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145" y="3227459"/>
                <a:ext cx="173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14:cNvPr>
              <p14:cNvContentPartPr/>
              <p14:nvPr/>
            </p14:nvContentPartPr>
            <p14:xfrm>
              <a:off x="9486505" y="3013619"/>
              <a:ext cx="1547640" cy="51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77505" y="3004619"/>
                <a:ext cx="1565280" cy="5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24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29928"/>
          <a:stretch/>
        </p:blipFill>
        <p:spPr>
          <a:xfrm>
            <a:off x="1748878" y="1486240"/>
            <a:ext cx="8447300" cy="42287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14:cNvPr>
              <p14:cNvContentPartPr/>
              <p14:nvPr/>
            </p14:nvContentPartPr>
            <p14:xfrm>
              <a:off x="6829705" y="3734699"/>
              <a:ext cx="6840" cy="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705" y="3725699"/>
                <a:ext cx="2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14:cNvPr>
              <p14:cNvContentPartPr/>
              <p14:nvPr/>
            </p14:nvContentPartPr>
            <p14:xfrm>
              <a:off x="6800185" y="3544979"/>
              <a:ext cx="1100160" cy="19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1185" y="3535979"/>
                <a:ext cx="1117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14:cNvPr>
              <p14:cNvContentPartPr/>
              <p14:nvPr/>
            </p14:nvContentPartPr>
            <p14:xfrm>
              <a:off x="7414705" y="3208739"/>
              <a:ext cx="225000" cy="20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5705" y="3199739"/>
                <a:ext cx="242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14:cNvPr>
              <p14:cNvContentPartPr/>
              <p14:nvPr/>
            </p14:nvContentPartPr>
            <p14:xfrm>
              <a:off x="7427665" y="3086339"/>
              <a:ext cx="13176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8665" y="3077339"/>
                <a:ext cx="14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14:cNvPr>
              <p14:cNvContentPartPr/>
              <p14:nvPr/>
            </p14:nvContentPartPr>
            <p14:xfrm>
              <a:off x="8203105" y="3570179"/>
              <a:ext cx="37080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105" y="3561179"/>
                <a:ext cx="38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14:cNvPr>
              <p14:cNvContentPartPr/>
              <p14:nvPr/>
            </p14:nvContentPartPr>
            <p14:xfrm>
              <a:off x="8357185" y="3357419"/>
              <a:ext cx="10044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185" y="3348419"/>
                <a:ext cx="118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14:cNvPr>
              <p14:cNvContentPartPr/>
              <p14:nvPr/>
            </p14:nvContentPartPr>
            <p14:xfrm>
              <a:off x="8316145" y="3236459"/>
              <a:ext cx="15624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145" y="3227459"/>
                <a:ext cx="173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14:cNvPr>
              <p14:cNvContentPartPr/>
              <p14:nvPr/>
            </p14:nvContentPartPr>
            <p14:xfrm>
              <a:off x="9486505" y="3013619"/>
              <a:ext cx="1547640" cy="51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77505" y="3004619"/>
                <a:ext cx="15652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14:cNvPr>
              <p14:cNvContentPartPr/>
              <p14:nvPr/>
            </p14:nvContentPartPr>
            <p14:xfrm>
              <a:off x="8373025" y="4789499"/>
              <a:ext cx="663120" cy="659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4025" y="4780499"/>
                <a:ext cx="68076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14:cNvPr>
              <p14:cNvContentPartPr/>
              <p14:nvPr/>
            </p14:nvContentPartPr>
            <p14:xfrm>
              <a:off x="8963425" y="4306019"/>
              <a:ext cx="1560960" cy="120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4425" y="4297019"/>
                <a:ext cx="157860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14:cNvPr>
              <p14:cNvContentPartPr/>
              <p14:nvPr/>
            </p14:nvContentPartPr>
            <p14:xfrm>
              <a:off x="9105985" y="4946819"/>
              <a:ext cx="1285920" cy="38952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6985" y="4937819"/>
                <a:ext cx="13035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14:cNvPr>
              <p14:cNvContentPartPr/>
              <p14:nvPr/>
            </p14:nvContentPartPr>
            <p14:xfrm>
              <a:off x="10915345" y="4892459"/>
              <a:ext cx="780840" cy="3870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06345" y="4883459"/>
                <a:ext cx="798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14:cNvPr>
              <p14:cNvContentPartPr/>
              <p14:nvPr/>
            </p14:nvContentPartPr>
            <p14:xfrm>
              <a:off x="11675665" y="4887059"/>
              <a:ext cx="106200" cy="1198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66665" y="4878059"/>
                <a:ext cx="123840" cy="1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6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23614"/>
          <a:stretch/>
        </p:blipFill>
        <p:spPr>
          <a:xfrm>
            <a:off x="1748878" y="1486240"/>
            <a:ext cx="8447300" cy="46097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14:cNvPr>
              <p14:cNvContentPartPr/>
              <p14:nvPr/>
            </p14:nvContentPartPr>
            <p14:xfrm>
              <a:off x="6829705" y="3734699"/>
              <a:ext cx="6840" cy="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705" y="3725699"/>
                <a:ext cx="2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14:cNvPr>
              <p14:cNvContentPartPr/>
              <p14:nvPr/>
            </p14:nvContentPartPr>
            <p14:xfrm>
              <a:off x="6800185" y="3544979"/>
              <a:ext cx="1100160" cy="19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1185" y="3535979"/>
                <a:ext cx="1117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14:cNvPr>
              <p14:cNvContentPartPr/>
              <p14:nvPr/>
            </p14:nvContentPartPr>
            <p14:xfrm>
              <a:off x="7414705" y="3208739"/>
              <a:ext cx="225000" cy="20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5705" y="3199739"/>
                <a:ext cx="242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14:cNvPr>
              <p14:cNvContentPartPr/>
              <p14:nvPr/>
            </p14:nvContentPartPr>
            <p14:xfrm>
              <a:off x="7427665" y="3086339"/>
              <a:ext cx="13176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8665" y="3077339"/>
                <a:ext cx="14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14:cNvPr>
              <p14:cNvContentPartPr/>
              <p14:nvPr/>
            </p14:nvContentPartPr>
            <p14:xfrm>
              <a:off x="8203105" y="3570179"/>
              <a:ext cx="37080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105" y="3561179"/>
                <a:ext cx="38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14:cNvPr>
              <p14:cNvContentPartPr/>
              <p14:nvPr/>
            </p14:nvContentPartPr>
            <p14:xfrm>
              <a:off x="8357185" y="3357419"/>
              <a:ext cx="10044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185" y="3348419"/>
                <a:ext cx="118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14:cNvPr>
              <p14:cNvContentPartPr/>
              <p14:nvPr/>
            </p14:nvContentPartPr>
            <p14:xfrm>
              <a:off x="8316145" y="3236459"/>
              <a:ext cx="15624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145" y="3227459"/>
                <a:ext cx="173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14:cNvPr>
              <p14:cNvContentPartPr/>
              <p14:nvPr/>
            </p14:nvContentPartPr>
            <p14:xfrm>
              <a:off x="9486505" y="3013619"/>
              <a:ext cx="1547640" cy="51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77505" y="3004619"/>
                <a:ext cx="15652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14:cNvPr>
              <p14:cNvContentPartPr/>
              <p14:nvPr/>
            </p14:nvContentPartPr>
            <p14:xfrm>
              <a:off x="8373025" y="4789499"/>
              <a:ext cx="663120" cy="659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4025" y="4780499"/>
                <a:ext cx="68076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14:cNvPr>
              <p14:cNvContentPartPr/>
              <p14:nvPr/>
            </p14:nvContentPartPr>
            <p14:xfrm>
              <a:off x="8963425" y="4306019"/>
              <a:ext cx="1560960" cy="120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4425" y="4297019"/>
                <a:ext cx="157860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14:cNvPr>
              <p14:cNvContentPartPr/>
              <p14:nvPr/>
            </p14:nvContentPartPr>
            <p14:xfrm>
              <a:off x="9105985" y="4946819"/>
              <a:ext cx="1285920" cy="38952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6985" y="4937819"/>
                <a:ext cx="13035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14:cNvPr>
              <p14:cNvContentPartPr/>
              <p14:nvPr/>
            </p14:nvContentPartPr>
            <p14:xfrm>
              <a:off x="10915345" y="4892459"/>
              <a:ext cx="780840" cy="3870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06345" y="4883459"/>
                <a:ext cx="798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14:cNvPr>
              <p14:cNvContentPartPr/>
              <p14:nvPr/>
            </p14:nvContentPartPr>
            <p14:xfrm>
              <a:off x="11675665" y="4887059"/>
              <a:ext cx="106200" cy="1198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66665" y="4878059"/>
                <a:ext cx="123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00D0B1-C179-1B3D-F778-D372AA037BF4}"/>
                  </a:ext>
                </a:extLst>
              </p14:cNvPr>
              <p14:cNvContentPartPr/>
              <p14:nvPr/>
            </p14:nvContentPartPr>
            <p14:xfrm>
              <a:off x="8968105" y="5620019"/>
              <a:ext cx="89280" cy="63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0D0B1-C179-1B3D-F778-D372AA037B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59105" y="5611019"/>
                <a:ext cx="1069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1F6389-828C-157E-CBE6-1443DC0D41CC}"/>
                  </a:ext>
                </a:extLst>
              </p14:cNvPr>
              <p14:cNvContentPartPr/>
              <p14:nvPr/>
            </p14:nvContentPartPr>
            <p14:xfrm>
              <a:off x="10917145" y="5706059"/>
              <a:ext cx="707040" cy="44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1F6389-828C-157E-CBE6-1443DC0D41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8145" y="5697059"/>
                <a:ext cx="7246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6E948C-9431-C22A-8443-CA41A3EACB35}"/>
                  </a:ext>
                </a:extLst>
              </p14:cNvPr>
              <p14:cNvContentPartPr/>
              <p14:nvPr/>
            </p14:nvContentPartPr>
            <p14:xfrm>
              <a:off x="10482985" y="5595179"/>
              <a:ext cx="87120" cy="76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6E948C-9431-C22A-8443-CA41A3EACB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73985" y="5586179"/>
                <a:ext cx="1047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6BA5B6-624E-75D7-63AA-F5A006679714}"/>
                  </a:ext>
                </a:extLst>
              </p14:cNvPr>
              <p14:cNvContentPartPr/>
              <p14:nvPr/>
            </p14:nvContentPartPr>
            <p14:xfrm>
              <a:off x="9087985" y="5757179"/>
              <a:ext cx="146520" cy="310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6BA5B6-624E-75D7-63AA-F5A0066797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8985" y="5748179"/>
                <a:ext cx="16416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601DCC6A-2FBF-5F05-4D60-8998EE02EAE8}"/>
                  </a:ext>
                </a:extLst>
              </p14:cNvPr>
              <p14:cNvContentPartPr/>
              <p14:nvPr/>
            </p14:nvContentPartPr>
            <p14:xfrm>
              <a:off x="10045225" y="5764379"/>
              <a:ext cx="298800" cy="4456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601DCC6A-2FBF-5F05-4D60-8998EE02EA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36225" y="5755379"/>
                <a:ext cx="3164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6D47228C-5F6B-62BD-C751-6BF50E142C4B}"/>
                  </a:ext>
                </a:extLst>
              </p14:cNvPr>
              <p14:cNvContentPartPr/>
              <p14:nvPr/>
            </p14:nvContentPartPr>
            <p14:xfrm>
              <a:off x="8724385" y="5609939"/>
              <a:ext cx="85320" cy="68364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6D47228C-5F6B-62BD-C751-6BF50E142C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15385" y="5600939"/>
                <a:ext cx="1029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6040571D-E3A5-7B80-AF15-A5DADE99A4D1}"/>
                  </a:ext>
                </a:extLst>
              </p14:cNvPr>
              <p14:cNvContentPartPr/>
              <p14:nvPr/>
            </p14:nvContentPartPr>
            <p14:xfrm>
              <a:off x="8417665" y="5946539"/>
              <a:ext cx="103680" cy="1620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6040571D-E3A5-7B80-AF15-A5DADE99A4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08665" y="5937539"/>
                <a:ext cx="12132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579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02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8" name="Google Shape;508;p102"/>
          <p:cNvPicPr preferRelativeResize="0"/>
          <p:nvPr/>
        </p:nvPicPr>
        <p:blipFill rotWithShape="1">
          <a:blip r:embed="rId3">
            <a:alphaModFix/>
          </a:blip>
          <a:srcRect b="23406"/>
          <a:stretch/>
        </p:blipFill>
        <p:spPr>
          <a:xfrm>
            <a:off x="1748878" y="1486239"/>
            <a:ext cx="8447300" cy="46222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14:cNvPr>
              <p14:cNvContentPartPr/>
              <p14:nvPr/>
            </p14:nvContentPartPr>
            <p14:xfrm>
              <a:off x="6829705" y="3734699"/>
              <a:ext cx="6840" cy="3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EF8E5-2D04-A950-5122-A56477B31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705" y="3725699"/>
                <a:ext cx="244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14:cNvPr>
              <p14:cNvContentPartPr/>
              <p14:nvPr/>
            </p14:nvContentPartPr>
            <p14:xfrm>
              <a:off x="6800185" y="3544979"/>
              <a:ext cx="1100160" cy="197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DDA9501-A8B8-3C7C-1DC8-68484C49F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1185" y="3535979"/>
                <a:ext cx="111780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14:cNvPr>
              <p14:cNvContentPartPr/>
              <p14:nvPr/>
            </p14:nvContentPartPr>
            <p14:xfrm>
              <a:off x="7414705" y="3208739"/>
              <a:ext cx="225000" cy="201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AF3E4AC-37C6-CA85-65D4-B380212F12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5705" y="3199739"/>
                <a:ext cx="2426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14:cNvPr>
              <p14:cNvContentPartPr/>
              <p14:nvPr/>
            </p14:nvContentPartPr>
            <p14:xfrm>
              <a:off x="7427665" y="3086339"/>
              <a:ext cx="131760" cy="50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39B8E5-C487-253B-FAB8-A7CE9F0CE9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18665" y="3077339"/>
                <a:ext cx="1494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14:cNvPr>
              <p14:cNvContentPartPr/>
              <p14:nvPr/>
            </p14:nvContentPartPr>
            <p14:xfrm>
              <a:off x="8203105" y="3570179"/>
              <a:ext cx="370800" cy="109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7DE43A6-E3E6-4B57-BC27-6387D980D2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94105" y="3561179"/>
                <a:ext cx="3884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14:cNvPr>
              <p14:cNvContentPartPr/>
              <p14:nvPr/>
            </p14:nvContentPartPr>
            <p14:xfrm>
              <a:off x="8357185" y="3357419"/>
              <a:ext cx="100440" cy="12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BE732F-2287-F78E-E5D1-7E34DDA9C4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48185" y="3348419"/>
                <a:ext cx="1180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14:cNvPr>
              <p14:cNvContentPartPr/>
              <p14:nvPr/>
            </p14:nvContentPartPr>
            <p14:xfrm>
              <a:off x="8316145" y="3236459"/>
              <a:ext cx="156240" cy="44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AC625D-E2CE-7F8F-AB05-A5DE60C8F7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07145" y="3227459"/>
                <a:ext cx="173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14:cNvPr>
              <p14:cNvContentPartPr/>
              <p14:nvPr/>
            </p14:nvContentPartPr>
            <p14:xfrm>
              <a:off x="9486505" y="3013619"/>
              <a:ext cx="1547640" cy="511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A3DD4E-8487-3ABF-58BE-DA6CADDC0F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77505" y="3004619"/>
                <a:ext cx="15652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14:cNvPr>
              <p14:cNvContentPartPr/>
              <p14:nvPr/>
            </p14:nvContentPartPr>
            <p14:xfrm>
              <a:off x="8373025" y="4789499"/>
              <a:ext cx="663120" cy="659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CD1A251-5466-3E22-D663-6A802EF1EB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64025" y="4780499"/>
                <a:ext cx="68076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14:cNvPr>
              <p14:cNvContentPartPr/>
              <p14:nvPr/>
            </p14:nvContentPartPr>
            <p14:xfrm>
              <a:off x="8963425" y="4306019"/>
              <a:ext cx="1560960" cy="1202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4FFF69-F780-AED9-5D2C-325C618C6A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54425" y="4297019"/>
                <a:ext cx="157860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14:cNvPr>
              <p14:cNvContentPartPr/>
              <p14:nvPr/>
            </p14:nvContentPartPr>
            <p14:xfrm>
              <a:off x="9105985" y="4946819"/>
              <a:ext cx="1285920" cy="38952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104B0401-6130-D63E-CC42-C45F953268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96985" y="4937819"/>
                <a:ext cx="130356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14:cNvPr>
              <p14:cNvContentPartPr/>
              <p14:nvPr/>
            </p14:nvContentPartPr>
            <p14:xfrm>
              <a:off x="10915345" y="4892459"/>
              <a:ext cx="780840" cy="387000"/>
            </p14:xfrm>
          </p:contentPart>
        </mc:Choice>
        <mc:Fallback xmlns=""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773FAB18-136B-884D-C8AC-36DD7DB77A0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06345" y="4883459"/>
                <a:ext cx="7984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14:cNvPr>
              <p14:cNvContentPartPr/>
              <p14:nvPr/>
            </p14:nvContentPartPr>
            <p14:xfrm>
              <a:off x="11675665" y="4887059"/>
              <a:ext cx="106200" cy="119880"/>
            </p14:xfrm>
          </p:contentPart>
        </mc:Choice>
        <mc:Fallback xmlns=""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05149E18-CA4E-CDCC-21E5-19CD984EC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666665" y="4878059"/>
                <a:ext cx="1238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00D0B1-C179-1B3D-F778-D372AA037BF4}"/>
                  </a:ext>
                </a:extLst>
              </p14:cNvPr>
              <p14:cNvContentPartPr/>
              <p14:nvPr/>
            </p14:nvContentPartPr>
            <p14:xfrm>
              <a:off x="8968105" y="5620019"/>
              <a:ext cx="89280" cy="63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00D0B1-C179-1B3D-F778-D372AA037B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59105" y="5611019"/>
                <a:ext cx="1069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1F6389-828C-157E-CBE6-1443DC0D41CC}"/>
                  </a:ext>
                </a:extLst>
              </p14:cNvPr>
              <p14:cNvContentPartPr/>
              <p14:nvPr/>
            </p14:nvContentPartPr>
            <p14:xfrm>
              <a:off x="10917145" y="5706059"/>
              <a:ext cx="707040" cy="441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1F6389-828C-157E-CBE6-1443DC0D41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08145" y="5697059"/>
                <a:ext cx="7246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A6E948C-9431-C22A-8443-CA41A3EACB35}"/>
                  </a:ext>
                </a:extLst>
              </p14:cNvPr>
              <p14:cNvContentPartPr/>
              <p14:nvPr/>
            </p14:nvContentPartPr>
            <p14:xfrm>
              <a:off x="10482985" y="5595179"/>
              <a:ext cx="87120" cy="76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A6E948C-9431-C22A-8443-CA41A3EACB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473985" y="5586179"/>
                <a:ext cx="10476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6BA5B6-624E-75D7-63AA-F5A006679714}"/>
                  </a:ext>
                </a:extLst>
              </p14:cNvPr>
              <p14:cNvContentPartPr/>
              <p14:nvPr/>
            </p14:nvContentPartPr>
            <p14:xfrm>
              <a:off x="9087985" y="5757179"/>
              <a:ext cx="146520" cy="310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6BA5B6-624E-75D7-63AA-F5A0066797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8985" y="5748179"/>
                <a:ext cx="16416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601DCC6A-2FBF-5F05-4D60-8998EE02EAE8}"/>
                  </a:ext>
                </a:extLst>
              </p14:cNvPr>
              <p14:cNvContentPartPr/>
              <p14:nvPr/>
            </p14:nvContentPartPr>
            <p14:xfrm>
              <a:off x="10045225" y="5764379"/>
              <a:ext cx="298800" cy="44568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601DCC6A-2FBF-5F05-4D60-8998EE02EA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36225" y="5755379"/>
                <a:ext cx="3164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6D47228C-5F6B-62BD-C751-6BF50E142C4B}"/>
                  </a:ext>
                </a:extLst>
              </p14:cNvPr>
              <p14:cNvContentPartPr/>
              <p14:nvPr/>
            </p14:nvContentPartPr>
            <p14:xfrm>
              <a:off x="8724385" y="5609939"/>
              <a:ext cx="85320" cy="683640"/>
            </p14:xfrm>
          </p:contentPart>
        </mc:Choice>
        <mc:Fallback xmlns=""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6D47228C-5F6B-62BD-C751-6BF50E142C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15385" y="5600939"/>
                <a:ext cx="1029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6040571D-E3A5-7B80-AF15-A5DADE99A4D1}"/>
                  </a:ext>
                </a:extLst>
              </p14:cNvPr>
              <p14:cNvContentPartPr/>
              <p14:nvPr/>
            </p14:nvContentPartPr>
            <p14:xfrm>
              <a:off x="8417665" y="5946539"/>
              <a:ext cx="103680" cy="1620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6040571D-E3A5-7B80-AF15-A5DADE99A4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08665" y="5937539"/>
                <a:ext cx="121320" cy="1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657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103"/>
          <p:cNvPicPr preferRelativeResize="0"/>
          <p:nvPr/>
        </p:nvPicPr>
        <p:blipFill rotWithShape="1">
          <a:blip r:embed="rId3">
            <a:alphaModFix/>
          </a:blip>
          <a:srcRect t="76375" b="1948"/>
          <a:stretch/>
        </p:blipFill>
        <p:spPr>
          <a:xfrm>
            <a:off x="521497" y="1659827"/>
            <a:ext cx="8447300" cy="13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6051" y="1659828"/>
            <a:ext cx="2528509" cy="3189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7" name="Google Shape;517;p103"/>
          <p:cNvSpPr txBox="1"/>
          <p:nvPr/>
        </p:nvSpPr>
        <p:spPr>
          <a:xfrm>
            <a:off x="912812" y="2313890"/>
            <a:ext cx="7696200" cy="12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endParaRPr lang="en" sz="2266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(if P full rank, else need to solve for W in                                       )</a:t>
            </a:r>
          </a:p>
          <a:p>
            <a:endParaRPr lang="en" sz="2266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99DD87-40C8-08C5-F271-FA3091C30E1E}"/>
                  </a:ext>
                </a:extLst>
              </p14:cNvPr>
              <p14:cNvContentPartPr/>
              <p14:nvPr/>
            </p14:nvContentPartPr>
            <p14:xfrm>
              <a:off x="6096745" y="2796539"/>
              <a:ext cx="947880" cy="29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99DD87-40C8-08C5-F271-FA3091C30E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7745" y="2787539"/>
                <a:ext cx="9655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B04D99-C8B1-5A08-EE46-0983E65C8EA2}"/>
                  </a:ext>
                </a:extLst>
              </p14:cNvPr>
              <p14:cNvContentPartPr/>
              <p14:nvPr/>
            </p14:nvContentPartPr>
            <p14:xfrm>
              <a:off x="7197625" y="2789339"/>
              <a:ext cx="555120" cy="366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B04D99-C8B1-5A08-EE46-0983E65C8E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88625" y="2780339"/>
                <a:ext cx="572760" cy="3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18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>
                <a:latin typeface="Open Sans"/>
                <a:ea typeface="Open Sans"/>
                <a:cs typeface="Open Sans"/>
                <a:sym typeface="Open Sans"/>
              </a:rPr>
              <a:t>Example 1: </a:t>
            </a:r>
            <a:r>
              <a:rPr lang="en" sz="3732" b="1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  <a:endParaRPr sz="3732" b="1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4" name="Google Shape;514;p103"/>
          <p:cNvPicPr preferRelativeResize="0"/>
          <p:nvPr/>
        </p:nvPicPr>
        <p:blipFill rotWithShape="1">
          <a:blip r:embed="rId3">
            <a:alphaModFix/>
          </a:blip>
          <a:srcRect t="76375" b="1948"/>
          <a:stretch/>
        </p:blipFill>
        <p:spPr>
          <a:xfrm>
            <a:off x="521497" y="1659827"/>
            <a:ext cx="8447300" cy="130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6051" y="1659828"/>
            <a:ext cx="2528509" cy="31894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7" name="Google Shape;517;p103"/>
          <p:cNvSpPr txBox="1"/>
          <p:nvPr/>
        </p:nvSpPr>
        <p:spPr>
          <a:xfrm>
            <a:off x="912812" y="2313890"/>
            <a:ext cx="7696200" cy="2686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endParaRPr lang="en" sz="2266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(if P full rank, else need to solve for W in                                       )</a:t>
            </a:r>
          </a:p>
          <a:p>
            <a:endParaRPr lang="en" sz="2266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However, linear function class cannot approximate complicated functions </a:t>
            </a:r>
            <a:r>
              <a:rPr lang="en" sz="2266" i="1" dirty="0">
                <a:latin typeface="Calibri"/>
                <a:ea typeface="Calibri"/>
                <a:cs typeface="Calibri"/>
                <a:sym typeface="Calibri"/>
              </a:rPr>
              <a:t>f</a:t>
            </a:r>
            <a:endParaRPr sz="2266" i="1" dirty="0">
              <a:latin typeface="Calibri"/>
              <a:ea typeface="Calibri"/>
              <a:cs typeface="Calibri"/>
              <a:sym typeface="Calibri"/>
            </a:endParaRPr>
          </a:p>
          <a:p>
            <a:endParaRPr sz="2266" i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Need a more expressive function class </a:t>
            </a:r>
            <a:endParaRPr sz="2266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605" y="4547831"/>
            <a:ext cx="331947" cy="42456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599DD87-40C8-08C5-F271-FA3091C30E1E}"/>
                  </a:ext>
                </a:extLst>
              </p14:cNvPr>
              <p14:cNvContentPartPr/>
              <p14:nvPr/>
            </p14:nvContentPartPr>
            <p14:xfrm>
              <a:off x="6096745" y="2796539"/>
              <a:ext cx="947880" cy="291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599DD87-40C8-08C5-F271-FA3091C30E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87745" y="2787539"/>
                <a:ext cx="9655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B04D99-C8B1-5A08-EE46-0983E65C8EA2}"/>
                  </a:ext>
                </a:extLst>
              </p14:cNvPr>
              <p14:cNvContentPartPr/>
              <p14:nvPr/>
            </p14:nvContentPartPr>
            <p14:xfrm>
              <a:off x="7197625" y="2789339"/>
              <a:ext cx="555120" cy="366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B04D99-C8B1-5A08-EE46-0983E65C8E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88625" y="2780339"/>
                <a:ext cx="572760" cy="38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14:cNvPr>
              <p14:cNvContentPartPr/>
              <p14:nvPr/>
            </p14:nvContentPartPr>
            <p14:xfrm>
              <a:off x="980065" y="1594499"/>
              <a:ext cx="74268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65" y="1585499"/>
                <a:ext cx="760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14:cNvPr>
              <p14:cNvContentPartPr/>
              <p14:nvPr/>
            </p14:nvContentPartPr>
            <p14:xfrm>
              <a:off x="2908945" y="1648499"/>
              <a:ext cx="3168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945" y="1639499"/>
                <a:ext cx="49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14:cNvPr>
              <p14:cNvContentPartPr/>
              <p14:nvPr/>
            </p14:nvContentPartPr>
            <p14:xfrm>
              <a:off x="2189665" y="1751459"/>
              <a:ext cx="1013040" cy="26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0665" y="1742459"/>
                <a:ext cx="103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14:cNvPr>
              <p14:cNvContentPartPr/>
              <p14:nvPr/>
            </p14:nvContentPartPr>
            <p14:xfrm>
              <a:off x="4107025" y="1588739"/>
              <a:ext cx="723600" cy="383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5" y="1579739"/>
                <a:ext cx="741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14:cNvPr>
              <p14:cNvContentPartPr/>
              <p14:nvPr/>
            </p14:nvContentPartPr>
            <p14:xfrm>
              <a:off x="5016745" y="1543739"/>
              <a:ext cx="1168920" cy="3906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745" y="1534739"/>
                <a:ext cx="1186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14:cNvPr>
              <p14:cNvContentPartPr/>
              <p14:nvPr/>
            </p14:nvContentPartPr>
            <p14:xfrm>
              <a:off x="2470465" y="2548859"/>
              <a:ext cx="971640" cy="30528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1465" y="2539859"/>
                <a:ext cx="989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14:cNvPr>
              <p14:cNvContentPartPr/>
              <p14:nvPr/>
            </p14:nvContentPartPr>
            <p14:xfrm>
              <a:off x="943705" y="2289659"/>
              <a:ext cx="1151280" cy="614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705" y="2280659"/>
                <a:ext cx="1168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14:cNvPr>
              <p14:cNvContentPartPr/>
              <p14:nvPr/>
            </p14:nvContentPartPr>
            <p14:xfrm>
              <a:off x="4117105" y="2436179"/>
              <a:ext cx="1142640" cy="45396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08105" y="2427179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14:cNvPr>
              <p14:cNvContentPartPr/>
              <p14:nvPr/>
            </p14:nvContentPartPr>
            <p14:xfrm>
              <a:off x="5519305" y="2481899"/>
              <a:ext cx="1370160" cy="45504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0305" y="2472899"/>
                <a:ext cx="13878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14:cNvPr>
              <p14:cNvContentPartPr/>
              <p14:nvPr/>
            </p14:nvContentPartPr>
            <p14:xfrm>
              <a:off x="8758225" y="2518259"/>
              <a:ext cx="979200" cy="3276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49225" y="2509259"/>
                <a:ext cx="99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14:cNvPr>
              <p14:cNvContentPartPr/>
              <p14:nvPr/>
            </p14:nvContentPartPr>
            <p14:xfrm>
              <a:off x="10550305" y="2327459"/>
              <a:ext cx="55800" cy="21744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1305" y="2318459"/>
                <a:ext cx="7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14:cNvPr>
              <p14:cNvContentPartPr/>
              <p14:nvPr/>
            </p14:nvContentPartPr>
            <p14:xfrm>
              <a:off x="10079785" y="2652539"/>
              <a:ext cx="913320" cy="568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0785" y="2643539"/>
                <a:ext cx="930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14:cNvPr>
              <p14:cNvContentPartPr/>
              <p14:nvPr/>
            </p14:nvContentPartPr>
            <p14:xfrm>
              <a:off x="10117585" y="2827139"/>
              <a:ext cx="873720" cy="3308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8585" y="2818139"/>
                <a:ext cx="8913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14:cNvPr>
              <p14:cNvContentPartPr/>
              <p14:nvPr/>
            </p14:nvContentPartPr>
            <p14:xfrm>
              <a:off x="5539825" y="3065099"/>
              <a:ext cx="221400" cy="34812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30825" y="3056099"/>
                <a:ext cx="239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14:cNvPr>
              <p14:cNvContentPartPr/>
              <p14:nvPr/>
            </p14:nvContentPartPr>
            <p14:xfrm>
              <a:off x="6063625" y="3587819"/>
              <a:ext cx="407520" cy="272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4625" y="3578819"/>
                <a:ext cx="425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14:cNvPr>
              <p14:cNvContentPartPr/>
              <p14:nvPr/>
            </p14:nvContentPartPr>
            <p14:xfrm>
              <a:off x="5347225" y="3632819"/>
              <a:ext cx="281160" cy="18576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38225" y="3623819"/>
                <a:ext cx="298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14:cNvPr>
              <p14:cNvContentPartPr/>
              <p14:nvPr/>
            </p14:nvContentPartPr>
            <p14:xfrm>
              <a:off x="7504705" y="3689699"/>
              <a:ext cx="1513440" cy="4888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5705" y="3680699"/>
                <a:ext cx="1531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14:cNvPr>
              <p14:cNvContentPartPr/>
              <p14:nvPr/>
            </p14:nvContentPartPr>
            <p14:xfrm>
              <a:off x="6724225" y="3741899"/>
              <a:ext cx="520200" cy="1710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15225" y="3732899"/>
                <a:ext cx="53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14:cNvPr>
              <p14:cNvContentPartPr/>
              <p14:nvPr/>
            </p14:nvContentPartPr>
            <p14:xfrm>
              <a:off x="8786665" y="1333859"/>
              <a:ext cx="1323000" cy="80316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7665" y="1324859"/>
                <a:ext cx="134064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14:cNvPr>
              <p14:cNvContentPartPr/>
              <p14:nvPr/>
            </p14:nvContentPartPr>
            <p14:xfrm>
              <a:off x="8842105" y="1409459"/>
              <a:ext cx="1416600" cy="6346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33105" y="1400459"/>
                <a:ext cx="1434240" cy="6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0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14:cNvPr>
              <p14:cNvContentPartPr/>
              <p14:nvPr/>
            </p14:nvContentPartPr>
            <p14:xfrm>
              <a:off x="980065" y="1594499"/>
              <a:ext cx="74268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65" y="1585499"/>
                <a:ext cx="760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14:cNvPr>
              <p14:cNvContentPartPr/>
              <p14:nvPr/>
            </p14:nvContentPartPr>
            <p14:xfrm>
              <a:off x="2908945" y="1648499"/>
              <a:ext cx="3168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945" y="1639499"/>
                <a:ext cx="49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14:cNvPr>
              <p14:cNvContentPartPr/>
              <p14:nvPr/>
            </p14:nvContentPartPr>
            <p14:xfrm>
              <a:off x="2189665" y="1751459"/>
              <a:ext cx="1013040" cy="26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0665" y="1742459"/>
                <a:ext cx="103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14:cNvPr>
              <p14:cNvContentPartPr/>
              <p14:nvPr/>
            </p14:nvContentPartPr>
            <p14:xfrm>
              <a:off x="4107025" y="1588739"/>
              <a:ext cx="723600" cy="383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5" y="1579739"/>
                <a:ext cx="741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14:cNvPr>
              <p14:cNvContentPartPr/>
              <p14:nvPr/>
            </p14:nvContentPartPr>
            <p14:xfrm>
              <a:off x="5016745" y="1543739"/>
              <a:ext cx="1168920" cy="3906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745" y="1534739"/>
                <a:ext cx="1186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14:cNvPr>
              <p14:cNvContentPartPr/>
              <p14:nvPr/>
            </p14:nvContentPartPr>
            <p14:xfrm>
              <a:off x="2470465" y="2548859"/>
              <a:ext cx="971640" cy="30528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1465" y="2539859"/>
                <a:ext cx="989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14:cNvPr>
              <p14:cNvContentPartPr/>
              <p14:nvPr/>
            </p14:nvContentPartPr>
            <p14:xfrm>
              <a:off x="943705" y="2289659"/>
              <a:ext cx="1151280" cy="614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705" y="2280659"/>
                <a:ext cx="1168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14:cNvPr>
              <p14:cNvContentPartPr/>
              <p14:nvPr/>
            </p14:nvContentPartPr>
            <p14:xfrm>
              <a:off x="4117105" y="2436179"/>
              <a:ext cx="1142640" cy="45396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08105" y="2427179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14:cNvPr>
              <p14:cNvContentPartPr/>
              <p14:nvPr/>
            </p14:nvContentPartPr>
            <p14:xfrm>
              <a:off x="5519305" y="2481899"/>
              <a:ext cx="1370160" cy="45504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0305" y="2472899"/>
                <a:ext cx="13878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14:cNvPr>
              <p14:cNvContentPartPr/>
              <p14:nvPr/>
            </p14:nvContentPartPr>
            <p14:xfrm>
              <a:off x="8758225" y="2518259"/>
              <a:ext cx="979200" cy="3276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49225" y="2509259"/>
                <a:ext cx="99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14:cNvPr>
              <p14:cNvContentPartPr/>
              <p14:nvPr/>
            </p14:nvContentPartPr>
            <p14:xfrm>
              <a:off x="10550305" y="2327459"/>
              <a:ext cx="55800" cy="21744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1305" y="2318459"/>
                <a:ext cx="7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14:cNvPr>
              <p14:cNvContentPartPr/>
              <p14:nvPr/>
            </p14:nvContentPartPr>
            <p14:xfrm>
              <a:off x="10079785" y="2652539"/>
              <a:ext cx="913320" cy="568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0785" y="2643539"/>
                <a:ext cx="930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14:cNvPr>
              <p14:cNvContentPartPr/>
              <p14:nvPr/>
            </p14:nvContentPartPr>
            <p14:xfrm>
              <a:off x="10117585" y="2827139"/>
              <a:ext cx="873720" cy="3308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8585" y="2818139"/>
                <a:ext cx="8913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14:cNvPr>
              <p14:cNvContentPartPr/>
              <p14:nvPr/>
            </p14:nvContentPartPr>
            <p14:xfrm>
              <a:off x="5539825" y="3065099"/>
              <a:ext cx="221400" cy="34812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30825" y="3056099"/>
                <a:ext cx="239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14:cNvPr>
              <p14:cNvContentPartPr/>
              <p14:nvPr/>
            </p14:nvContentPartPr>
            <p14:xfrm>
              <a:off x="6063625" y="3587819"/>
              <a:ext cx="407520" cy="272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4625" y="3578819"/>
                <a:ext cx="425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14:cNvPr>
              <p14:cNvContentPartPr/>
              <p14:nvPr/>
            </p14:nvContentPartPr>
            <p14:xfrm>
              <a:off x="5347225" y="3632819"/>
              <a:ext cx="281160" cy="18576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38225" y="3623819"/>
                <a:ext cx="298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14:cNvPr>
              <p14:cNvContentPartPr/>
              <p14:nvPr/>
            </p14:nvContentPartPr>
            <p14:xfrm>
              <a:off x="7504705" y="3689699"/>
              <a:ext cx="1513440" cy="4888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5705" y="3680699"/>
                <a:ext cx="1531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14:cNvPr>
              <p14:cNvContentPartPr/>
              <p14:nvPr/>
            </p14:nvContentPartPr>
            <p14:xfrm>
              <a:off x="6724225" y="3741899"/>
              <a:ext cx="520200" cy="1710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15225" y="3732899"/>
                <a:ext cx="53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14:cNvPr>
              <p14:cNvContentPartPr/>
              <p14:nvPr/>
            </p14:nvContentPartPr>
            <p14:xfrm>
              <a:off x="8786665" y="1333859"/>
              <a:ext cx="1323000" cy="80316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7665" y="1324859"/>
                <a:ext cx="134064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14:cNvPr>
              <p14:cNvContentPartPr/>
              <p14:nvPr/>
            </p14:nvContentPartPr>
            <p14:xfrm>
              <a:off x="8842105" y="1409459"/>
              <a:ext cx="1416600" cy="6346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33105" y="1400459"/>
                <a:ext cx="14342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829225" y="4524179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0225" y="4515179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358225" y="4499699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49225" y="4490699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126465" y="4491779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17465" y="4482779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01465" y="4767899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92465" y="4758899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296265" y="4609139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87265" y="4600139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133705" y="4582859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4705" y="4573859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7955065" y="4798499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46065" y="4789499"/>
                <a:ext cx="51516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47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14:cNvPr>
              <p14:cNvContentPartPr/>
              <p14:nvPr/>
            </p14:nvContentPartPr>
            <p14:xfrm>
              <a:off x="980065" y="1594499"/>
              <a:ext cx="74268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65" y="1585499"/>
                <a:ext cx="760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14:cNvPr>
              <p14:cNvContentPartPr/>
              <p14:nvPr/>
            </p14:nvContentPartPr>
            <p14:xfrm>
              <a:off x="2908945" y="1648499"/>
              <a:ext cx="3168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945" y="1639499"/>
                <a:ext cx="49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14:cNvPr>
              <p14:cNvContentPartPr/>
              <p14:nvPr/>
            </p14:nvContentPartPr>
            <p14:xfrm>
              <a:off x="2189665" y="1751459"/>
              <a:ext cx="1013040" cy="26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0665" y="1742459"/>
                <a:ext cx="103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14:cNvPr>
              <p14:cNvContentPartPr/>
              <p14:nvPr/>
            </p14:nvContentPartPr>
            <p14:xfrm>
              <a:off x="4107025" y="1588739"/>
              <a:ext cx="723600" cy="383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5" y="1579739"/>
                <a:ext cx="741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14:cNvPr>
              <p14:cNvContentPartPr/>
              <p14:nvPr/>
            </p14:nvContentPartPr>
            <p14:xfrm>
              <a:off x="5016745" y="1543739"/>
              <a:ext cx="1168920" cy="3906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745" y="1534739"/>
                <a:ext cx="1186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14:cNvPr>
              <p14:cNvContentPartPr/>
              <p14:nvPr/>
            </p14:nvContentPartPr>
            <p14:xfrm>
              <a:off x="2470465" y="2548859"/>
              <a:ext cx="971640" cy="30528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1465" y="2539859"/>
                <a:ext cx="989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14:cNvPr>
              <p14:cNvContentPartPr/>
              <p14:nvPr/>
            </p14:nvContentPartPr>
            <p14:xfrm>
              <a:off x="943705" y="2289659"/>
              <a:ext cx="1151280" cy="614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705" y="2280659"/>
                <a:ext cx="1168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14:cNvPr>
              <p14:cNvContentPartPr/>
              <p14:nvPr/>
            </p14:nvContentPartPr>
            <p14:xfrm>
              <a:off x="4117105" y="2436179"/>
              <a:ext cx="1142640" cy="45396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08105" y="2427179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14:cNvPr>
              <p14:cNvContentPartPr/>
              <p14:nvPr/>
            </p14:nvContentPartPr>
            <p14:xfrm>
              <a:off x="5519305" y="2481899"/>
              <a:ext cx="1370160" cy="45504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0305" y="2472899"/>
                <a:ext cx="13878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14:cNvPr>
              <p14:cNvContentPartPr/>
              <p14:nvPr/>
            </p14:nvContentPartPr>
            <p14:xfrm>
              <a:off x="8758225" y="2518259"/>
              <a:ext cx="979200" cy="3276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49225" y="2509259"/>
                <a:ext cx="99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14:cNvPr>
              <p14:cNvContentPartPr/>
              <p14:nvPr/>
            </p14:nvContentPartPr>
            <p14:xfrm>
              <a:off x="10550305" y="2327459"/>
              <a:ext cx="55800" cy="21744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1305" y="2318459"/>
                <a:ext cx="7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14:cNvPr>
              <p14:cNvContentPartPr/>
              <p14:nvPr/>
            </p14:nvContentPartPr>
            <p14:xfrm>
              <a:off x="10079785" y="2652539"/>
              <a:ext cx="913320" cy="568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0785" y="2643539"/>
                <a:ext cx="930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14:cNvPr>
              <p14:cNvContentPartPr/>
              <p14:nvPr/>
            </p14:nvContentPartPr>
            <p14:xfrm>
              <a:off x="10117585" y="2827139"/>
              <a:ext cx="873720" cy="3308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8585" y="2818139"/>
                <a:ext cx="8913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14:cNvPr>
              <p14:cNvContentPartPr/>
              <p14:nvPr/>
            </p14:nvContentPartPr>
            <p14:xfrm>
              <a:off x="5539825" y="3065099"/>
              <a:ext cx="221400" cy="34812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30825" y="3056099"/>
                <a:ext cx="239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14:cNvPr>
              <p14:cNvContentPartPr/>
              <p14:nvPr/>
            </p14:nvContentPartPr>
            <p14:xfrm>
              <a:off x="6063625" y="3587819"/>
              <a:ext cx="407520" cy="272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4625" y="3578819"/>
                <a:ext cx="425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14:cNvPr>
              <p14:cNvContentPartPr/>
              <p14:nvPr/>
            </p14:nvContentPartPr>
            <p14:xfrm>
              <a:off x="5347225" y="3632819"/>
              <a:ext cx="281160" cy="18576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38225" y="3623819"/>
                <a:ext cx="298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14:cNvPr>
              <p14:cNvContentPartPr/>
              <p14:nvPr/>
            </p14:nvContentPartPr>
            <p14:xfrm>
              <a:off x="7504705" y="3689699"/>
              <a:ext cx="1513440" cy="4888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5705" y="3680699"/>
                <a:ext cx="1531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14:cNvPr>
              <p14:cNvContentPartPr/>
              <p14:nvPr/>
            </p14:nvContentPartPr>
            <p14:xfrm>
              <a:off x="6724225" y="3741899"/>
              <a:ext cx="520200" cy="1710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15225" y="3732899"/>
                <a:ext cx="53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14:cNvPr>
              <p14:cNvContentPartPr/>
              <p14:nvPr/>
            </p14:nvContentPartPr>
            <p14:xfrm>
              <a:off x="8786665" y="1333859"/>
              <a:ext cx="1323000" cy="80316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7665" y="1324859"/>
                <a:ext cx="134064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14:cNvPr>
              <p14:cNvContentPartPr/>
              <p14:nvPr/>
            </p14:nvContentPartPr>
            <p14:xfrm>
              <a:off x="8842105" y="1409459"/>
              <a:ext cx="1416600" cy="6346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33105" y="1400459"/>
                <a:ext cx="14342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829225" y="4524179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0225" y="4515179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358225" y="4499699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49225" y="4490699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126465" y="4491779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17465" y="4482779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01465" y="4767899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92465" y="4758899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296265" y="4609139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87265" y="4600139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133705" y="4582859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4705" y="4573859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7955065" y="4798499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46065" y="4789499"/>
                <a:ext cx="51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14:cNvPr>
              <p14:cNvContentPartPr/>
              <p14:nvPr/>
            </p14:nvContentPartPr>
            <p14:xfrm>
              <a:off x="881065" y="5522099"/>
              <a:ext cx="1706400" cy="47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2065" y="5513099"/>
                <a:ext cx="1724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14:cNvPr>
              <p14:cNvContentPartPr/>
              <p14:nvPr/>
            </p14:nvContentPartPr>
            <p14:xfrm>
              <a:off x="2794465" y="5654579"/>
              <a:ext cx="167400" cy="9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85465" y="5645579"/>
                <a:ext cx="185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14:cNvPr>
              <p14:cNvContentPartPr/>
              <p14:nvPr/>
            </p14:nvContentPartPr>
            <p14:xfrm>
              <a:off x="3300625" y="5614259"/>
              <a:ext cx="64152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91625" y="5605259"/>
                <a:ext cx="659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14:cNvPr>
              <p14:cNvContentPartPr/>
              <p14:nvPr/>
            </p14:nvContentPartPr>
            <p14:xfrm>
              <a:off x="4110265" y="5421299"/>
              <a:ext cx="748080" cy="5248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01265" y="5412299"/>
                <a:ext cx="7657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14:cNvPr>
              <p14:cNvContentPartPr/>
              <p14:nvPr/>
            </p14:nvContentPartPr>
            <p14:xfrm>
              <a:off x="5216185" y="5669699"/>
              <a:ext cx="192600" cy="26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07185" y="5660699"/>
                <a:ext cx="210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14:cNvPr>
              <p14:cNvContentPartPr/>
              <p14:nvPr/>
            </p14:nvContentPartPr>
            <p14:xfrm>
              <a:off x="5660785" y="5497619"/>
              <a:ext cx="972360" cy="5029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651785" y="5488619"/>
                <a:ext cx="990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14:cNvPr>
              <p14:cNvContentPartPr/>
              <p14:nvPr/>
            </p14:nvContentPartPr>
            <p14:xfrm>
              <a:off x="6886945" y="5506259"/>
              <a:ext cx="193680" cy="3445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77945" y="5497259"/>
                <a:ext cx="211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14:cNvPr>
              <p14:cNvContentPartPr/>
              <p14:nvPr/>
            </p14:nvContentPartPr>
            <p14:xfrm>
              <a:off x="7256665" y="5449739"/>
              <a:ext cx="997560" cy="4957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47665" y="5440739"/>
                <a:ext cx="1015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14:cNvPr>
              <p14:cNvContentPartPr/>
              <p14:nvPr/>
            </p14:nvContentPartPr>
            <p14:xfrm>
              <a:off x="5472145" y="6281339"/>
              <a:ext cx="1584720" cy="4942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63145" y="6272339"/>
                <a:ext cx="160236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14:cNvPr>
              <p14:cNvContentPartPr/>
              <p14:nvPr/>
            </p14:nvContentPartPr>
            <p14:xfrm>
              <a:off x="4091905" y="6226259"/>
              <a:ext cx="927000" cy="5418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82905" y="6217259"/>
                <a:ext cx="944640" cy="55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34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14:cNvPr>
              <p14:cNvContentPartPr/>
              <p14:nvPr/>
            </p14:nvContentPartPr>
            <p14:xfrm>
              <a:off x="980065" y="1594499"/>
              <a:ext cx="742680" cy="331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024D27-3622-05BE-0322-2B50C85F7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065" y="1585499"/>
                <a:ext cx="7603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14:cNvPr>
              <p14:cNvContentPartPr/>
              <p14:nvPr/>
            </p14:nvContentPartPr>
            <p14:xfrm>
              <a:off x="2908945" y="1648499"/>
              <a:ext cx="31680" cy="5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E69312D-24D4-E5BA-7572-91EA5B8E59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9945" y="1639499"/>
                <a:ext cx="493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14:cNvPr>
              <p14:cNvContentPartPr/>
              <p14:nvPr/>
            </p14:nvContentPartPr>
            <p14:xfrm>
              <a:off x="2189665" y="1751459"/>
              <a:ext cx="1013040" cy="269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2D0546-8A3B-01D8-CA3D-B10154C61F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0665" y="1742459"/>
                <a:ext cx="103068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14:cNvPr>
              <p14:cNvContentPartPr/>
              <p14:nvPr/>
            </p14:nvContentPartPr>
            <p14:xfrm>
              <a:off x="4107025" y="1588739"/>
              <a:ext cx="723600" cy="3837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0C3D84-71BD-8835-6277-F32C740F93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8025" y="1579739"/>
                <a:ext cx="741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14:cNvPr>
              <p14:cNvContentPartPr/>
              <p14:nvPr/>
            </p14:nvContentPartPr>
            <p14:xfrm>
              <a:off x="5016745" y="1543739"/>
              <a:ext cx="1168920" cy="390600"/>
            </p14:xfrm>
          </p:contentPart>
        </mc:Choice>
        <mc:Fallback xmlns="">
          <p:pic>
            <p:nvPicPr>
              <p:cNvPr id="522" name="Ink 521">
                <a:extLst>
                  <a:ext uri="{FF2B5EF4-FFF2-40B4-BE49-F238E27FC236}">
                    <a16:creationId xmlns:a16="http://schemas.microsoft.com/office/drawing/2014/main" id="{2969FFF3-16BA-FE36-BD73-238176F452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07745" y="1534739"/>
                <a:ext cx="11865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14:cNvPr>
              <p14:cNvContentPartPr/>
              <p14:nvPr/>
            </p14:nvContentPartPr>
            <p14:xfrm>
              <a:off x="2470465" y="2548859"/>
              <a:ext cx="971640" cy="30528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08ABD331-C9DD-D8DD-5FE6-83C9FE4BE40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61465" y="2539859"/>
                <a:ext cx="9892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14:cNvPr>
              <p14:cNvContentPartPr/>
              <p14:nvPr/>
            </p14:nvContentPartPr>
            <p14:xfrm>
              <a:off x="943705" y="2289659"/>
              <a:ext cx="1151280" cy="614160"/>
            </p14:xfrm>
          </p:contentPart>
        </mc:Choice>
        <mc:Fallback xmlns="">
          <p:pic>
            <p:nvPicPr>
              <p:cNvPr id="546" name="Ink 545">
                <a:extLst>
                  <a:ext uri="{FF2B5EF4-FFF2-40B4-BE49-F238E27FC236}">
                    <a16:creationId xmlns:a16="http://schemas.microsoft.com/office/drawing/2014/main" id="{0DF75A23-4DFF-B90F-EF24-03AD42BCF3E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705" y="2280659"/>
                <a:ext cx="11689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14:cNvPr>
              <p14:cNvContentPartPr/>
              <p14:nvPr/>
            </p14:nvContentPartPr>
            <p14:xfrm>
              <a:off x="4117105" y="2436179"/>
              <a:ext cx="1142640" cy="45396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E61DB0F1-B7DA-9391-E550-4F0BAA8E4D6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08105" y="2427179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14:cNvPr>
              <p14:cNvContentPartPr/>
              <p14:nvPr/>
            </p14:nvContentPartPr>
            <p14:xfrm>
              <a:off x="5519305" y="2481899"/>
              <a:ext cx="1370160" cy="455040"/>
            </p14:xfrm>
          </p:contentPart>
        </mc:Choice>
        <mc:Fallback xmlns=""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595FBF23-7B79-F007-8CB6-FEB8F51ECCD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10305" y="2472899"/>
                <a:ext cx="13878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14:cNvPr>
              <p14:cNvContentPartPr/>
              <p14:nvPr/>
            </p14:nvContentPartPr>
            <p14:xfrm>
              <a:off x="8758225" y="2518259"/>
              <a:ext cx="979200" cy="327600"/>
            </p14:xfrm>
          </p:contentPart>
        </mc:Choice>
        <mc:Fallback xmlns=""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B09884FB-FE65-6E9C-7D1A-9BF4BA3474C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749225" y="2509259"/>
                <a:ext cx="996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14:cNvPr>
              <p14:cNvContentPartPr/>
              <p14:nvPr/>
            </p14:nvContentPartPr>
            <p14:xfrm>
              <a:off x="10550305" y="2327459"/>
              <a:ext cx="55800" cy="217440"/>
            </p14:xfrm>
          </p:contentPart>
        </mc:Choice>
        <mc:Fallback xmlns=""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7AB9B64B-E038-A959-44AF-6AACA8FD29E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541305" y="2318459"/>
                <a:ext cx="734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14:cNvPr>
              <p14:cNvContentPartPr/>
              <p14:nvPr/>
            </p14:nvContentPartPr>
            <p14:xfrm>
              <a:off x="10079785" y="2652539"/>
              <a:ext cx="913320" cy="5688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CEE5985C-A77B-639B-8527-DBB4DA76761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0785" y="2643539"/>
                <a:ext cx="930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14:cNvPr>
              <p14:cNvContentPartPr/>
              <p14:nvPr/>
            </p14:nvContentPartPr>
            <p14:xfrm>
              <a:off x="10117585" y="2827139"/>
              <a:ext cx="873720" cy="330840"/>
            </p14:xfrm>
          </p:contentPart>
        </mc:Choice>
        <mc:Fallback xmlns=""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9CB22209-6B49-F881-DFFE-973D882485E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08585" y="2818139"/>
                <a:ext cx="8913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14:cNvPr>
              <p14:cNvContentPartPr/>
              <p14:nvPr/>
            </p14:nvContentPartPr>
            <p14:xfrm>
              <a:off x="5539825" y="3065099"/>
              <a:ext cx="221400" cy="34812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76CA057-A314-F555-B867-1B95BA4A28F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30825" y="3056099"/>
                <a:ext cx="239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14:cNvPr>
              <p14:cNvContentPartPr/>
              <p14:nvPr/>
            </p14:nvContentPartPr>
            <p14:xfrm>
              <a:off x="6063625" y="3587819"/>
              <a:ext cx="407520" cy="27252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22DB9A07-D16F-5B86-E50B-E4C2B097BC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4625" y="3578819"/>
                <a:ext cx="425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14:cNvPr>
              <p14:cNvContentPartPr/>
              <p14:nvPr/>
            </p14:nvContentPartPr>
            <p14:xfrm>
              <a:off x="5347225" y="3632819"/>
              <a:ext cx="281160" cy="18576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70060E89-C1EA-FE87-E47F-F5ECEE8972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38225" y="3623819"/>
                <a:ext cx="2988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14:cNvPr>
              <p14:cNvContentPartPr/>
              <p14:nvPr/>
            </p14:nvContentPartPr>
            <p14:xfrm>
              <a:off x="7504705" y="3689699"/>
              <a:ext cx="1513440" cy="4888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9C441F6E-940E-BADF-1DDC-CB1822DCF6B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5705" y="3680699"/>
                <a:ext cx="15310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14:cNvPr>
              <p14:cNvContentPartPr/>
              <p14:nvPr/>
            </p14:nvContentPartPr>
            <p14:xfrm>
              <a:off x="6724225" y="3741899"/>
              <a:ext cx="520200" cy="17100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9B157295-A7A3-E6A2-FE88-0DB2035D348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15225" y="3732899"/>
                <a:ext cx="5378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14:cNvPr>
              <p14:cNvContentPartPr/>
              <p14:nvPr/>
            </p14:nvContentPartPr>
            <p14:xfrm>
              <a:off x="8786665" y="1333859"/>
              <a:ext cx="1323000" cy="80316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0F93217F-30EC-9F75-287B-7CE3E29A6A8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7665" y="1324859"/>
                <a:ext cx="134064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14:cNvPr>
              <p14:cNvContentPartPr/>
              <p14:nvPr/>
            </p14:nvContentPartPr>
            <p14:xfrm>
              <a:off x="8842105" y="1409459"/>
              <a:ext cx="1416600" cy="63468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FDF0C3E7-B8C2-313C-1CD9-6851B9C1708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33105" y="1400459"/>
                <a:ext cx="14342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829225" y="4524179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0225" y="4515179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358225" y="4499699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349225" y="4490699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126465" y="4491779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117465" y="4482779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01465" y="4767899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92465" y="4758899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296265" y="4609139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87265" y="4600139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133705" y="4582859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24705" y="4573859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7955065" y="4798499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46065" y="4789499"/>
                <a:ext cx="51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14:cNvPr>
              <p14:cNvContentPartPr/>
              <p14:nvPr/>
            </p14:nvContentPartPr>
            <p14:xfrm>
              <a:off x="881065" y="5522099"/>
              <a:ext cx="1706400" cy="47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72065" y="5513099"/>
                <a:ext cx="1724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14:cNvPr>
              <p14:cNvContentPartPr/>
              <p14:nvPr/>
            </p14:nvContentPartPr>
            <p14:xfrm>
              <a:off x="2794465" y="5654579"/>
              <a:ext cx="167400" cy="9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785465" y="5645579"/>
                <a:ext cx="185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14:cNvPr>
              <p14:cNvContentPartPr/>
              <p14:nvPr/>
            </p14:nvContentPartPr>
            <p14:xfrm>
              <a:off x="3300625" y="5614259"/>
              <a:ext cx="64152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91625" y="5605259"/>
                <a:ext cx="659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14:cNvPr>
              <p14:cNvContentPartPr/>
              <p14:nvPr/>
            </p14:nvContentPartPr>
            <p14:xfrm>
              <a:off x="4110265" y="5421299"/>
              <a:ext cx="748080" cy="5248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01265" y="5412299"/>
                <a:ext cx="7657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14:cNvPr>
              <p14:cNvContentPartPr/>
              <p14:nvPr/>
            </p14:nvContentPartPr>
            <p14:xfrm>
              <a:off x="5216185" y="5669699"/>
              <a:ext cx="192600" cy="26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207185" y="5660699"/>
                <a:ext cx="210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14:cNvPr>
              <p14:cNvContentPartPr/>
              <p14:nvPr/>
            </p14:nvContentPartPr>
            <p14:xfrm>
              <a:off x="5660785" y="5497619"/>
              <a:ext cx="972360" cy="5029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651785" y="5488619"/>
                <a:ext cx="990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14:cNvPr>
              <p14:cNvContentPartPr/>
              <p14:nvPr/>
            </p14:nvContentPartPr>
            <p14:xfrm>
              <a:off x="6886945" y="5506259"/>
              <a:ext cx="193680" cy="3445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877945" y="5497259"/>
                <a:ext cx="211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14:cNvPr>
              <p14:cNvContentPartPr/>
              <p14:nvPr/>
            </p14:nvContentPartPr>
            <p14:xfrm>
              <a:off x="7256665" y="5449739"/>
              <a:ext cx="997560" cy="4957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47665" y="5440739"/>
                <a:ext cx="1015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14:cNvPr>
              <p14:cNvContentPartPr/>
              <p14:nvPr/>
            </p14:nvContentPartPr>
            <p14:xfrm>
              <a:off x="5472145" y="6396539"/>
              <a:ext cx="1449720" cy="3790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63145" y="6387539"/>
                <a:ext cx="14673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14:cNvPr>
              <p14:cNvContentPartPr/>
              <p14:nvPr/>
            </p14:nvContentPartPr>
            <p14:xfrm>
              <a:off x="4091905" y="6226259"/>
              <a:ext cx="927000" cy="5418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082905" y="6217259"/>
                <a:ext cx="9446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14:cNvPr>
              <p14:cNvContentPartPr/>
              <p14:nvPr/>
            </p14:nvContentPartPr>
            <p14:xfrm>
              <a:off x="7204825" y="6667619"/>
              <a:ext cx="15120" cy="11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195825" y="6658619"/>
                <a:ext cx="3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14:cNvPr>
              <p14:cNvContentPartPr/>
              <p14:nvPr/>
            </p14:nvContentPartPr>
            <p14:xfrm>
              <a:off x="7455745" y="6286019"/>
              <a:ext cx="949320" cy="43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446745" y="6277019"/>
                <a:ext cx="9669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14:cNvPr>
              <p14:cNvContentPartPr/>
              <p14:nvPr/>
            </p14:nvContentPartPr>
            <p14:xfrm>
              <a:off x="8727265" y="6417059"/>
              <a:ext cx="793800" cy="25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718265" y="6408059"/>
                <a:ext cx="811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14:cNvPr>
              <p14:cNvContentPartPr/>
              <p14:nvPr/>
            </p14:nvContentPartPr>
            <p14:xfrm>
              <a:off x="9872785" y="6296099"/>
              <a:ext cx="297360" cy="38880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9863785" y="6287099"/>
                <a:ext cx="3150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14:cNvPr>
              <p14:cNvContentPartPr/>
              <p14:nvPr/>
            </p14:nvContentPartPr>
            <p14:xfrm>
              <a:off x="10391185" y="6252179"/>
              <a:ext cx="397080" cy="27432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382185" y="6243179"/>
                <a:ext cx="414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14:cNvPr>
              <p14:cNvContentPartPr/>
              <p14:nvPr/>
            </p14:nvContentPartPr>
            <p14:xfrm>
              <a:off x="10794385" y="6279899"/>
              <a:ext cx="652680" cy="2732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785385" y="6270899"/>
                <a:ext cx="670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14:cNvPr>
              <p14:cNvContentPartPr/>
              <p14:nvPr/>
            </p14:nvContentPartPr>
            <p14:xfrm>
              <a:off x="10699345" y="6463139"/>
              <a:ext cx="45000" cy="6624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690345" y="6454139"/>
                <a:ext cx="62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14:cNvPr>
              <p14:cNvContentPartPr/>
              <p14:nvPr/>
            </p14:nvContentPartPr>
            <p14:xfrm>
              <a:off x="11612305" y="6279899"/>
              <a:ext cx="44640" cy="45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603305" y="6270899"/>
                <a:ext cx="6228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49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47264"/>
          <a:stretch/>
        </p:blipFill>
        <p:spPr>
          <a:xfrm>
            <a:off x="2018941" y="1771999"/>
            <a:ext cx="8018945" cy="24952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96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829225" y="4524179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0225" y="4515179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358225" y="4499699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9225" y="4490699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126465" y="4491779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17465" y="4482779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01465" y="4767899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92465" y="4758899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296265" y="4609139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87265" y="4600139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133705" y="4582859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24705" y="4573859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7955065" y="4798499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946065" y="4789499"/>
                <a:ext cx="51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14:cNvPr>
              <p14:cNvContentPartPr/>
              <p14:nvPr/>
            </p14:nvContentPartPr>
            <p14:xfrm>
              <a:off x="881065" y="5522099"/>
              <a:ext cx="1706400" cy="47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2065" y="5513099"/>
                <a:ext cx="1724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14:cNvPr>
              <p14:cNvContentPartPr/>
              <p14:nvPr/>
            </p14:nvContentPartPr>
            <p14:xfrm>
              <a:off x="2794465" y="5654579"/>
              <a:ext cx="167400" cy="9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85465" y="5645579"/>
                <a:ext cx="185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14:cNvPr>
              <p14:cNvContentPartPr/>
              <p14:nvPr/>
            </p14:nvContentPartPr>
            <p14:xfrm>
              <a:off x="3300625" y="5614259"/>
              <a:ext cx="64152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91625" y="5605259"/>
                <a:ext cx="659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14:cNvPr>
              <p14:cNvContentPartPr/>
              <p14:nvPr/>
            </p14:nvContentPartPr>
            <p14:xfrm>
              <a:off x="4110265" y="5421299"/>
              <a:ext cx="748080" cy="5248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01265" y="5412299"/>
                <a:ext cx="7657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14:cNvPr>
              <p14:cNvContentPartPr/>
              <p14:nvPr/>
            </p14:nvContentPartPr>
            <p14:xfrm>
              <a:off x="5216185" y="5669699"/>
              <a:ext cx="192600" cy="26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07185" y="5660699"/>
                <a:ext cx="210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14:cNvPr>
              <p14:cNvContentPartPr/>
              <p14:nvPr/>
            </p14:nvContentPartPr>
            <p14:xfrm>
              <a:off x="5660785" y="5497619"/>
              <a:ext cx="972360" cy="5029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51785" y="5488619"/>
                <a:ext cx="990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14:cNvPr>
              <p14:cNvContentPartPr/>
              <p14:nvPr/>
            </p14:nvContentPartPr>
            <p14:xfrm>
              <a:off x="6886945" y="5506259"/>
              <a:ext cx="193680" cy="3445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77945" y="5497259"/>
                <a:ext cx="211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14:cNvPr>
              <p14:cNvContentPartPr/>
              <p14:nvPr/>
            </p14:nvContentPartPr>
            <p14:xfrm>
              <a:off x="7256665" y="5449739"/>
              <a:ext cx="997560" cy="4957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47665" y="5440739"/>
                <a:ext cx="1015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14:cNvPr>
              <p14:cNvContentPartPr/>
              <p14:nvPr/>
            </p14:nvContentPartPr>
            <p14:xfrm>
              <a:off x="5472145" y="6396539"/>
              <a:ext cx="1449720" cy="3790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63145" y="6387539"/>
                <a:ext cx="14673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14:cNvPr>
              <p14:cNvContentPartPr/>
              <p14:nvPr/>
            </p14:nvContentPartPr>
            <p14:xfrm>
              <a:off x="4091905" y="6226259"/>
              <a:ext cx="927000" cy="5418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082905" y="6217259"/>
                <a:ext cx="9446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14:cNvPr>
              <p14:cNvContentPartPr/>
              <p14:nvPr/>
            </p14:nvContentPartPr>
            <p14:xfrm>
              <a:off x="7204825" y="6667619"/>
              <a:ext cx="15120" cy="11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95825" y="6658619"/>
                <a:ext cx="3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14:cNvPr>
              <p14:cNvContentPartPr/>
              <p14:nvPr/>
            </p14:nvContentPartPr>
            <p14:xfrm>
              <a:off x="7455745" y="6286019"/>
              <a:ext cx="949320" cy="43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46745" y="6277019"/>
                <a:ext cx="9669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14:cNvPr>
              <p14:cNvContentPartPr/>
              <p14:nvPr/>
            </p14:nvContentPartPr>
            <p14:xfrm>
              <a:off x="8727265" y="6417059"/>
              <a:ext cx="793800" cy="25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718265" y="6408059"/>
                <a:ext cx="811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14:cNvPr>
              <p14:cNvContentPartPr/>
              <p14:nvPr/>
            </p14:nvContentPartPr>
            <p14:xfrm>
              <a:off x="9872785" y="6296099"/>
              <a:ext cx="297360" cy="38880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863785" y="6287099"/>
                <a:ext cx="3150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14:cNvPr>
              <p14:cNvContentPartPr/>
              <p14:nvPr/>
            </p14:nvContentPartPr>
            <p14:xfrm>
              <a:off x="10391185" y="6252179"/>
              <a:ext cx="397080" cy="27432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82185" y="6243179"/>
                <a:ext cx="414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14:cNvPr>
              <p14:cNvContentPartPr/>
              <p14:nvPr/>
            </p14:nvContentPartPr>
            <p14:xfrm>
              <a:off x="10794385" y="6279899"/>
              <a:ext cx="652680" cy="2732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785385" y="6270899"/>
                <a:ext cx="670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14:cNvPr>
              <p14:cNvContentPartPr/>
              <p14:nvPr/>
            </p14:nvContentPartPr>
            <p14:xfrm>
              <a:off x="10699345" y="6463139"/>
              <a:ext cx="45000" cy="6624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690345" y="6454139"/>
                <a:ext cx="62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14:cNvPr>
              <p14:cNvContentPartPr/>
              <p14:nvPr/>
            </p14:nvContentPartPr>
            <p14:xfrm>
              <a:off x="11612305" y="6279899"/>
              <a:ext cx="44640" cy="45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603305" y="6270899"/>
                <a:ext cx="622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759737-713C-6753-95BA-FBF4F36091D7}"/>
                  </a:ext>
                </a:extLst>
              </p14:cNvPr>
              <p14:cNvContentPartPr/>
              <p14:nvPr/>
            </p14:nvContentPartPr>
            <p14:xfrm>
              <a:off x="4117105" y="2436179"/>
              <a:ext cx="1142640" cy="45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759737-713C-6753-95BA-FBF4F36091D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08105" y="2427179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F3EE661-27EC-9AD8-DEE1-C46F4B6AD2D2}"/>
                  </a:ext>
                </a:extLst>
              </p14:cNvPr>
              <p14:cNvContentPartPr/>
              <p14:nvPr/>
            </p14:nvContentPartPr>
            <p14:xfrm>
              <a:off x="5519305" y="2481899"/>
              <a:ext cx="1370160" cy="45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F3EE661-27EC-9AD8-DEE1-C46F4B6AD2D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10305" y="2472899"/>
                <a:ext cx="13878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8F8E3B-4ACD-3EB3-C3D4-7E35AD279530}"/>
                  </a:ext>
                </a:extLst>
              </p14:cNvPr>
              <p14:cNvContentPartPr/>
              <p14:nvPr/>
            </p14:nvContentPartPr>
            <p14:xfrm>
              <a:off x="5641345" y="3095339"/>
              <a:ext cx="31320" cy="317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8F8E3B-4ACD-3EB3-C3D4-7E35AD2795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632345" y="3086339"/>
                <a:ext cx="48960" cy="33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912812" y="1524000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812" y="1515000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441812" y="1499520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2812" y="1490520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210052" y="1491600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1052" y="1482600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85052" y="1767720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6052" y="1758720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379852" y="1608960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0852" y="1599960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217292" y="1582680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8292" y="1573680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8038652" y="1798320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29652" y="1789320"/>
                <a:ext cx="51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14:cNvPr>
              <p14:cNvContentPartPr/>
              <p14:nvPr/>
            </p14:nvContentPartPr>
            <p14:xfrm>
              <a:off x="964652" y="2521920"/>
              <a:ext cx="1706400" cy="47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652" y="2512920"/>
                <a:ext cx="1724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14:cNvPr>
              <p14:cNvContentPartPr/>
              <p14:nvPr/>
            </p14:nvContentPartPr>
            <p14:xfrm>
              <a:off x="2878052" y="2654400"/>
              <a:ext cx="167400" cy="9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69052" y="2645400"/>
                <a:ext cx="185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14:cNvPr>
              <p14:cNvContentPartPr/>
              <p14:nvPr/>
            </p14:nvContentPartPr>
            <p14:xfrm>
              <a:off x="3384212" y="2614080"/>
              <a:ext cx="64152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5212" y="2605080"/>
                <a:ext cx="659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14:cNvPr>
              <p14:cNvContentPartPr/>
              <p14:nvPr/>
            </p14:nvContentPartPr>
            <p14:xfrm>
              <a:off x="4193852" y="2421120"/>
              <a:ext cx="748080" cy="5248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4852" y="2412120"/>
                <a:ext cx="7657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14:cNvPr>
              <p14:cNvContentPartPr/>
              <p14:nvPr/>
            </p14:nvContentPartPr>
            <p14:xfrm>
              <a:off x="5299772" y="2669520"/>
              <a:ext cx="192600" cy="26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90772" y="2660520"/>
                <a:ext cx="210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14:cNvPr>
              <p14:cNvContentPartPr/>
              <p14:nvPr/>
            </p14:nvContentPartPr>
            <p14:xfrm>
              <a:off x="5744372" y="2497440"/>
              <a:ext cx="972360" cy="5029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35372" y="2488440"/>
                <a:ext cx="990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14:cNvPr>
              <p14:cNvContentPartPr/>
              <p14:nvPr/>
            </p14:nvContentPartPr>
            <p14:xfrm>
              <a:off x="6970532" y="2506080"/>
              <a:ext cx="193680" cy="3445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61532" y="2497080"/>
                <a:ext cx="211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14:cNvPr>
              <p14:cNvContentPartPr/>
              <p14:nvPr/>
            </p14:nvContentPartPr>
            <p14:xfrm>
              <a:off x="7340252" y="2449560"/>
              <a:ext cx="997560" cy="4957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331252" y="2440560"/>
                <a:ext cx="1015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14:cNvPr>
              <p14:cNvContentPartPr/>
              <p14:nvPr/>
            </p14:nvContentPartPr>
            <p14:xfrm>
              <a:off x="5555732" y="3396360"/>
              <a:ext cx="1449720" cy="3790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46732" y="3387360"/>
                <a:ext cx="14673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14:cNvPr>
              <p14:cNvContentPartPr/>
              <p14:nvPr/>
            </p14:nvContentPartPr>
            <p14:xfrm>
              <a:off x="4175492" y="3226080"/>
              <a:ext cx="927000" cy="5418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66492" y="3217080"/>
                <a:ext cx="9446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14:cNvPr>
              <p14:cNvContentPartPr/>
              <p14:nvPr/>
            </p14:nvContentPartPr>
            <p14:xfrm>
              <a:off x="7288412" y="3667440"/>
              <a:ext cx="15120" cy="11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79412" y="3658440"/>
                <a:ext cx="3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14:cNvPr>
              <p14:cNvContentPartPr/>
              <p14:nvPr/>
            </p14:nvContentPartPr>
            <p14:xfrm>
              <a:off x="7539332" y="3285840"/>
              <a:ext cx="949320" cy="43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30332" y="3276840"/>
                <a:ext cx="9669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14:cNvPr>
              <p14:cNvContentPartPr/>
              <p14:nvPr/>
            </p14:nvContentPartPr>
            <p14:xfrm>
              <a:off x="8810852" y="3416880"/>
              <a:ext cx="793800" cy="25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01852" y="3407880"/>
                <a:ext cx="811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14:cNvPr>
              <p14:cNvContentPartPr/>
              <p14:nvPr/>
            </p14:nvContentPartPr>
            <p14:xfrm>
              <a:off x="9956372" y="3295920"/>
              <a:ext cx="297360" cy="38880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47372" y="3286920"/>
                <a:ext cx="3150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14:cNvPr>
              <p14:cNvContentPartPr/>
              <p14:nvPr/>
            </p14:nvContentPartPr>
            <p14:xfrm>
              <a:off x="10474772" y="3252000"/>
              <a:ext cx="397080" cy="27432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465772" y="3243000"/>
                <a:ext cx="414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14:cNvPr>
              <p14:cNvContentPartPr/>
              <p14:nvPr/>
            </p14:nvContentPartPr>
            <p14:xfrm>
              <a:off x="10877972" y="3279720"/>
              <a:ext cx="652680" cy="2732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68972" y="3270720"/>
                <a:ext cx="670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14:cNvPr>
              <p14:cNvContentPartPr/>
              <p14:nvPr/>
            </p14:nvContentPartPr>
            <p14:xfrm>
              <a:off x="10782932" y="3462960"/>
              <a:ext cx="45000" cy="6624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73932" y="3453960"/>
                <a:ext cx="62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14:cNvPr>
              <p14:cNvContentPartPr/>
              <p14:nvPr/>
            </p14:nvContentPartPr>
            <p14:xfrm>
              <a:off x="11695892" y="3279720"/>
              <a:ext cx="44640" cy="45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686892" y="3270720"/>
                <a:ext cx="622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CED42-5AFC-57C0-3FCB-43FC1A513A36}"/>
                  </a:ext>
                </a:extLst>
              </p14:cNvPr>
              <p14:cNvContentPartPr/>
              <p14:nvPr/>
            </p14:nvContentPartPr>
            <p14:xfrm>
              <a:off x="4047915" y="4240003"/>
              <a:ext cx="1142640" cy="45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CED42-5AFC-57C0-3FCB-43FC1A513A3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38915" y="4231003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2CF64-6A00-BC44-D6E8-A9794ED157AB}"/>
                  </a:ext>
                </a:extLst>
              </p14:cNvPr>
              <p14:cNvContentPartPr/>
              <p14:nvPr/>
            </p14:nvContentPartPr>
            <p14:xfrm>
              <a:off x="5450115" y="4285723"/>
              <a:ext cx="1181160" cy="41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2CF64-6A00-BC44-D6E8-A9794ED157A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41115" y="4276723"/>
                <a:ext cx="11988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C2837A-484F-EA88-88E4-2E9DC2C9B2A0}"/>
                  </a:ext>
                </a:extLst>
              </p14:cNvPr>
              <p14:cNvContentPartPr/>
              <p14:nvPr/>
            </p14:nvContentPartPr>
            <p14:xfrm>
              <a:off x="2191105" y="4086059"/>
              <a:ext cx="196920" cy="709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C2837A-484F-EA88-88E4-2E9DC2C9B2A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82105" y="4077059"/>
                <a:ext cx="2145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65C9E5-FA93-08AF-2A55-A9527F0EED42}"/>
                  </a:ext>
                </a:extLst>
              </p14:cNvPr>
              <p14:cNvContentPartPr/>
              <p14:nvPr/>
            </p14:nvContentPartPr>
            <p14:xfrm>
              <a:off x="3290545" y="4550819"/>
              <a:ext cx="3960" cy="1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65C9E5-FA93-08AF-2A55-A9527F0EED4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81545" y="4541819"/>
                <a:ext cx="21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65413B6-35E8-684A-C7D2-080C83D84D41}"/>
                  </a:ext>
                </a:extLst>
              </p14:cNvPr>
              <p14:cNvContentPartPr/>
              <p14:nvPr/>
            </p14:nvContentPartPr>
            <p14:xfrm>
              <a:off x="3284425" y="4403579"/>
              <a:ext cx="1800" cy="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65413B6-35E8-684A-C7D2-080C83D84D4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75425" y="4394579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0B79DC6-6D46-67FB-F167-BE866DC66689}"/>
                  </a:ext>
                </a:extLst>
              </p14:cNvPr>
              <p14:cNvContentPartPr/>
              <p14:nvPr/>
            </p14:nvContentPartPr>
            <p14:xfrm>
              <a:off x="2713825" y="4260299"/>
              <a:ext cx="315360" cy="347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0B79DC6-6D46-67FB-F167-BE866DC6668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04825" y="4251299"/>
                <a:ext cx="3330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F18B48-0550-276B-D062-8E27469D63C1}"/>
                  </a:ext>
                </a:extLst>
              </p14:cNvPr>
              <p14:cNvContentPartPr/>
              <p14:nvPr/>
            </p14:nvContentPartPr>
            <p14:xfrm>
              <a:off x="7239385" y="4320419"/>
              <a:ext cx="128880" cy="380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F18B48-0550-276B-D062-8E27469D63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30385" y="4311419"/>
                <a:ext cx="1465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050030A-8BC3-6D28-BA04-A0D62B5DE0EB}"/>
                  </a:ext>
                </a:extLst>
              </p14:cNvPr>
              <p14:cNvContentPartPr/>
              <p14:nvPr/>
            </p14:nvContentPartPr>
            <p14:xfrm>
              <a:off x="7548985" y="4224299"/>
              <a:ext cx="90720" cy="50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050030A-8BC3-6D28-BA04-A0D62B5DE0E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39985" y="4215299"/>
                <a:ext cx="1083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9F31D86E-FC0C-7FA3-4F16-FE9806CA30ED}"/>
                  </a:ext>
                </a:extLst>
              </p14:cNvPr>
              <p14:cNvContentPartPr/>
              <p14:nvPr/>
            </p14:nvContentPartPr>
            <p14:xfrm>
              <a:off x="6786865" y="4428779"/>
              <a:ext cx="237960" cy="1702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9F31D86E-FC0C-7FA3-4F16-FE9806CA30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77865" y="4419779"/>
                <a:ext cx="2556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B6DE4889-A42E-63DE-5126-FBD4814E49AE}"/>
                  </a:ext>
                </a:extLst>
              </p14:cNvPr>
              <p14:cNvContentPartPr/>
              <p14:nvPr/>
            </p14:nvContentPartPr>
            <p14:xfrm>
              <a:off x="8281585" y="4703819"/>
              <a:ext cx="44640" cy="12240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B6DE4889-A42E-63DE-5126-FBD4814E49A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72585" y="4694819"/>
                <a:ext cx="6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385E8280-CCE6-5AA1-A85C-6C0628726977}"/>
                  </a:ext>
                </a:extLst>
              </p14:cNvPr>
              <p14:cNvContentPartPr/>
              <p14:nvPr/>
            </p14:nvContentPartPr>
            <p14:xfrm>
              <a:off x="8670025" y="4277939"/>
              <a:ext cx="382320" cy="3942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385E8280-CCE6-5AA1-A85C-6C062872697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661025" y="4268939"/>
                <a:ext cx="399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1AF4ABC9-CE37-1A6B-CA95-CA6CB91FE307}"/>
                  </a:ext>
                </a:extLst>
              </p14:cNvPr>
              <p14:cNvContentPartPr/>
              <p14:nvPr/>
            </p14:nvContentPartPr>
            <p14:xfrm>
              <a:off x="9291385" y="4452899"/>
              <a:ext cx="172440" cy="16668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1AF4ABC9-CE37-1A6B-CA95-CA6CB91FE30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282385" y="4443899"/>
                <a:ext cx="190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49C1A6DB-BE64-104C-07D4-376AB89605F8}"/>
                  </a:ext>
                </a:extLst>
              </p14:cNvPr>
              <p14:cNvContentPartPr/>
              <p14:nvPr/>
            </p14:nvContentPartPr>
            <p14:xfrm>
              <a:off x="9676585" y="4138259"/>
              <a:ext cx="1854000" cy="67068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49C1A6DB-BE64-104C-07D4-376AB89605F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667585" y="4129259"/>
                <a:ext cx="18716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2F6FD543-5DAB-20EB-698A-C055AD064CBA}"/>
                  </a:ext>
                </a:extLst>
              </p14:cNvPr>
              <p14:cNvContentPartPr/>
              <p14:nvPr/>
            </p14:nvContentPartPr>
            <p14:xfrm>
              <a:off x="11669545" y="4211699"/>
              <a:ext cx="137880" cy="58788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2F6FD543-5DAB-20EB-698A-C055AD064CB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660545" y="4202699"/>
                <a:ext cx="1555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07D0C827-0963-C2A6-26B8-710A8C1C1611}"/>
                  </a:ext>
                </a:extLst>
              </p14:cNvPr>
              <p14:cNvContentPartPr/>
              <p14:nvPr/>
            </p14:nvContentPartPr>
            <p14:xfrm>
              <a:off x="943705" y="5557379"/>
              <a:ext cx="575640" cy="4644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07D0C827-0963-C2A6-26B8-710A8C1C161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4705" y="5548379"/>
                <a:ext cx="5932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87651BA9-5F6F-D02F-AA48-28EDD657E592}"/>
                  </a:ext>
                </a:extLst>
              </p14:cNvPr>
              <p14:cNvContentPartPr/>
              <p14:nvPr/>
            </p14:nvContentPartPr>
            <p14:xfrm>
              <a:off x="1071865" y="5965259"/>
              <a:ext cx="1085040" cy="5436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87651BA9-5F6F-D02F-AA48-28EDD657E59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62865" y="5956259"/>
                <a:ext cx="1102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92DA9C6F-A4DF-2F11-1296-D2CB6CE461F6}"/>
                  </a:ext>
                </a:extLst>
              </p14:cNvPr>
              <p14:cNvContentPartPr/>
              <p14:nvPr/>
            </p14:nvContentPartPr>
            <p14:xfrm>
              <a:off x="1578025" y="5607059"/>
              <a:ext cx="616680" cy="24660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92DA9C6F-A4DF-2F11-1296-D2CB6CE461F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69025" y="5598059"/>
                <a:ext cx="6343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68A79449-3E3D-2AFE-BD8E-54F7AD1B12FC}"/>
                  </a:ext>
                </a:extLst>
              </p14:cNvPr>
              <p14:cNvContentPartPr/>
              <p14:nvPr/>
            </p14:nvContentPartPr>
            <p14:xfrm>
              <a:off x="365185" y="3739019"/>
              <a:ext cx="1490400" cy="9169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68A79449-3E3D-2AFE-BD8E-54F7AD1B12F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56185" y="3730019"/>
                <a:ext cx="150804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36C8E420-241D-637F-DABF-C1FAE666527B}"/>
                  </a:ext>
                </a:extLst>
              </p14:cNvPr>
              <p14:cNvContentPartPr/>
              <p14:nvPr/>
            </p14:nvContentPartPr>
            <p14:xfrm>
              <a:off x="2922265" y="5474219"/>
              <a:ext cx="303480" cy="27864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36C8E420-241D-637F-DABF-C1FAE666527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13265" y="5465219"/>
                <a:ext cx="321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3C8B2961-3718-141A-BE7B-3B6491A0CAE4}"/>
                  </a:ext>
                </a:extLst>
              </p14:cNvPr>
              <p14:cNvContentPartPr/>
              <p14:nvPr/>
            </p14:nvContentPartPr>
            <p14:xfrm>
              <a:off x="3563785" y="5335979"/>
              <a:ext cx="825480" cy="3891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3C8B2961-3718-141A-BE7B-3B6491A0CAE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54785" y="5326979"/>
                <a:ext cx="84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DEAB0887-4E3A-E488-33D4-B48956D22315}"/>
                  </a:ext>
                </a:extLst>
              </p14:cNvPr>
              <p14:cNvContentPartPr/>
              <p14:nvPr/>
            </p14:nvContentPartPr>
            <p14:xfrm>
              <a:off x="4782385" y="5303579"/>
              <a:ext cx="636480" cy="3502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DEAB0887-4E3A-E488-33D4-B48956D2231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73385" y="5294579"/>
                <a:ext cx="6541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8C575FFC-EAD6-7CA0-3F15-30E54E06500F}"/>
                  </a:ext>
                </a:extLst>
              </p14:cNvPr>
              <p14:cNvContentPartPr/>
              <p14:nvPr/>
            </p14:nvContentPartPr>
            <p14:xfrm>
              <a:off x="5928265" y="5382419"/>
              <a:ext cx="1104480" cy="27144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8C575FFC-EAD6-7CA0-3F15-30E54E0650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19265" y="5373419"/>
                <a:ext cx="11221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DE3D405B-086B-3BE7-1FED-1FBBBDD46B7F}"/>
                  </a:ext>
                </a:extLst>
              </p14:cNvPr>
              <p14:cNvContentPartPr/>
              <p14:nvPr/>
            </p14:nvContentPartPr>
            <p14:xfrm>
              <a:off x="3920185" y="6071819"/>
              <a:ext cx="169200" cy="19836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DE3D405B-086B-3BE7-1FED-1FBBBDD46B7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11185" y="6062819"/>
                <a:ext cx="18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1FF0EEC7-0CF4-8B99-59A0-505AC6C5EE50}"/>
                  </a:ext>
                </a:extLst>
              </p14:cNvPr>
              <p14:cNvContentPartPr/>
              <p14:nvPr/>
            </p14:nvContentPartPr>
            <p14:xfrm>
              <a:off x="2951785" y="6023579"/>
              <a:ext cx="608400" cy="24660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1FF0EEC7-0CF4-8B99-59A0-505AC6C5EE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42785" y="6014579"/>
                <a:ext cx="6260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3B73B8E0-FC3F-2F2D-3AA2-6A5B8EBC0D77}"/>
                  </a:ext>
                </a:extLst>
              </p14:cNvPr>
              <p14:cNvContentPartPr/>
              <p14:nvPr/>
            </p14:nvContentPartPr>
            <p14:xfrm>
              <a:off x="5899825" y="6084779"/>
              <a:ext cx="403920" cy="14904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3B73B8E0-FC3F-2F2D-3AA2-6A5B8EBC0D7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90825" y="6075779"/>
                <a:ext cx="42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097920AB-478A-7491-FCB9-43E6E75DF1DE}"/>
                  </a:ext>
                </a:extLst>
              </p14:cNvPr>
              <p14:cNvContentPartPr/>
              <p14:nvPr/>
            </p14:nvContentPartPr>
            <p14:xfrm>
              <a:off x="4506625" y="6071819"/>
              <a:ext cx="984240" cy="27720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097920AB-478A-7491-FCB9-43E6E75DF1D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97625" y="6062819"/>
                <a:ext cx="10018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6890E4C1-3433-F278-8E13-CFB20F59E903}"/>
                  </a:ext>
                </a:extLst>
              </p14:cNvPr>
              <p14:cNvContentPartPr/>
              <p14:nvPr/>
            </p14:nvContentPartPr>
            <p14:xfrm>
              <a:off x="6683545" y="6071819"/>
              <a:ext cx="338040" cy="17280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6890E4C1-3433-F278-8E13-CFB20F59E90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74545" y="6062819"/>
                <a:ext cx="355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ECCE0305-3D99-43A1-AA8A-F102EC804536}"/>
                  </a:ext>
                </a:extLst>
              </p14:cNvPr>
              <p14:cNvContentPartPr/>
              <p14:nvPr/>
            </p14:nvContentPartPr>
            <p14:xfrm>
              <a:off x="7478785" y="5959499"/>
              <a:ext cx="865440" cy="26712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ECCE0305-3D99-43A1-AA8A-F102EC80453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469785" y="5950499"/>
                <a:ext cx="8830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CBE0D8B5-FD0A-3A98-A6D7-B120816F2D52}"/>
                  </a:ext>
                </a:extLst>
              </p14:cNvPr>
              <p14:cNvContentPartPr/>
              <p14:nvPr/>
            </p14:nvContentPartPr>
            <p14:xfrm>
              <a:off x="9897985" y="5806139"/>
              <a:ext cx="482040" cy="32868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CBE0D8B5-FD0A-3A98-A6D7-B120816F2D5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888985" y="5797139"/>
                <a:ext cx="4996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4DBA4B59-4495-3FA0-7FCD-A433C60FA0EF}"/>
                  </a:ext>
                </a:extLst>
              </p14:cNvPr>
              <p14:cNvContentPartPr/>
              <p14:nvPr/>
            </p14:nvContentPartPr>
            <p14:xfrm>
              <a:off x="8894665" y="5861939"/>
              <a:ext cx="806760" cy="33804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4DBA4B59-4495-3FA0-7FCD-A433C60FA0E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885665" y="5852939"/>
                <a:ext cx="824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48DEFF2F-04E4-54EC-5E23-0B78621A4FA8}"/>
                  </a:ext>
                </a:extLst>
              </p14:cNvPr>
              <p14:cNvContentPartPr/>
              <p14:nvPr/>
            </p14:nvContentPartPr>
            <p14:xfrm>
              <a:off x="10743265" y="5988659"/>
              <a:ext cx="743040" cy="17064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48DEFF2F-04E4-54EC-5E23-0B78621A4FA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734265" y="5979659"/>
                <a:ext cx="7606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3CF08410-EF30-3FED-1720-8AD8270D07D6}"/>
                  </a:ext>
                </a:extLst>
              </p14:cNvPr>
              <p14:cNvContentPartPr/>
              <p14:nvPr/>
            </p14:nvContentPartPr>
            <p14:xfrm>
              <a:off x="7726105" y="6517499"/>
              <a:ext cx="537840" cy="21600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3CF08410-EF30-3FED-1720-8AD8270D07D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17105" y="6508499"/>
                <a:ext cx="555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9" name="Ink 708">
                <a:extLst>
                  <a:ext uri="{FF2B5EF4-FFF2-40B4-BE49-F238E27FC236}">
                    <a16:creationId xmlns:a16="http://schemas.microsoft.com/office/drawing/2014/main" id="{A27A80BD-6BFF-70E2-0073-C6F11FCE05C6}"/>
                  </a:ext>
                </a:extLst>
              </p14:cNvPr>
              <p14:cNvContentPartPr/>
              <p14:nvPr/>
            </p14:nvContentPartPr>
            <p14:xfrm>
              <a:off x="5795785" y="6419939"/>
              <a:ext cx="1532880" cy="339840"/>
            </p14:xfrm>
          </p:contentPart>
        </mc:Choice>
        <mc:Fallback xmlns="">
          <p:pic>
            <p:nvPicPr>
              <p:cNvPr id="709" name="Ink 708">
                <a:extLst>
                  <a:ext uri="{FF2B5EF4-FFF2-40B4-BE49-F238E27FC236}">
                    <a16:creationId xmlns:a16="http://schemas.microsoft.com/office/drawing/2014/main" id="{A27A80BD-6BFF-70E2-0073-C6F11FCE05C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86785" y="6410939"/>
                <a:ext cx="1550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0" name="Ink 709">
                <a:extLst>
                  <a:ext uri="{FF2B5EF4-FFF2-40B4-BE49-F238E27FC236}">
                    <a16:creationId xmlns:a16="http://schemas.microsoft.com/office/drawing/2014/main" id="{4B3ECB69-BC25-544F-3C2F-309A4954B774}"/>
                  </a:ext>
                </a:extLst>
              </p14:cNvPr>
              <p14:cNvContentPartPr/>
              <p14:nvPr/>
            </p14:nvContentPartPr>
            <p14:xfrm>
              <a:off x="8530345" y="6559979"/>
              <a:ext cx="186120" cy="129960"/>
            </p14:xfrm>
          </p:contentPart>
        </mc:Choice>
        <mc:Fallback xmlns="">
          <p:pic>
            <p:nvPicPr>
              <p:cNvPr id="710" name="Ink 709">
                <a:extLst>
                  <a:ext uri="{FF2B5EF4-FFF2-40B4-BE49-F238E27FC236}">
                    <a16:creationId xmlns:a16="http://schemas.microsoft.com/office/drawing/2014/main" id="{4B3ECB69-BC25-544F-3C2F-309A4954B77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521362" y="6550979"/>
                <a:ext cx="203726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19" name="Ink 718">
                <a:extLst>
                  <a:ext uri="{FF2B5EF4-FFF2-40B4-BE49-F238E27FC236}">
                    <a16:creationId xmlns:a16="http://schemas.microsoft.com/office/drawing/2014/main" id="{5233BF5C-F19D-B40A-3669-B8A3ED629076}"/>
                  </a:ext>
                </a:extLst>
              </p14:cNvPr>
              <p14:cNvContentPartPr/>
              <p14:nvPr/>
            </p14:nvContentPartPr>
            <p14:xfrm>
              <a:off x="9089785" y="6464939"/>
              <a:ext cx="885240" cy="271440"/>
            </p14:xfrm>
          </p:contentPart>
        </mc:Choice>
        <mc:Fallback xmlns="">
          <p:pic>
            <p:nvPicPr>
              <p:cNvPr id="719" name="Ink 718">
                <a:extLst>
                  <a:ext uri="{FF2B5EF4-FFF2-40B4-BE49-F238E27FC236}">
                    <a16:creationId xmlns:a16="http://schemas.microsoft.com/office/drawing/2014/main" id="{5233BF5C-F19D-B40A-3669-B8A3ED62907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080785" y="6455939"/>
                <a:ext cx="902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889A6E7C-A2AA-6A90-EAAA-47DE5277DF5E}"/>
                  </a:ext>
                </a:extLst>
              </p14:cNvPr>
              <p14:cNvContentPartPr/>
              <p14:nvPr/>
            </p14:nvContentPartPr>
            <p14:xfrm>
              <a:off x="10192825" y="6342539"/>
              <a:ext cx="841320" cy="37044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889A6E7C-A2AA-6A90-EAAA-47DE5277DF5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183825" y="6333539"/>
                <a:ext cx="85896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31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3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2: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14:cNvPr>
              <p14:cNvContentPartPr/>
              <p14:nvPr/>
            </p14:nvContentPartPr>
            <p14:xfrm>
              <a:off x="912812" y="1524000"/>
              <a:ext cx="1378800" cy="54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2761EF8-90E5-E568-A0CA-8E35490CA9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812" y="1515000"/>
                <a:ext cx="13964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14:cNvPr>
              <p14:cNvContentPartPr/>
              <p14:nvPr/>
            </p14:nvContentPartPr>
            <p14:xfrm>
              <a:off x="3441812" y="1499520"/>
              <a:ext cx="524880" cy="488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9665CA-536B-931F-0CA2-2A01DA8A66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2812" y="1490520"/>
                <a:ext cx="54252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14:cNvPr>
              <p14:cNvContentPartPr/>
              <p14:nvPr/>
            </p14:nvContentPartPr>
            <p14:xfrm>
              <a:off x="4210052" y="1491600"/>
              <a:ext cx="1101960" cy="613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22A3A4B-A212-EB6C-E301-55566C866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01052" y="1482600"/>
                <a:ext cx="11196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14:cNvPr>
              <p14:cNvContentPartPr/>
              <p14:nvPr/>
            </p14:nvContentPartPr>
            <p14:xfrm>
              <a:off x="6685052" y="1767720"/>
              <a:ext cx="319680" cy="159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F4EE71C-0513-129E-8BCA-F6242457B0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6052" y="1758720"/>
                <a:ext cx="337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14:cNvPr>
              <p14:cNvContentPartPr/>
              <p14:nvPr/>
            </p14:nvContentPartPr>
            <p14:xfrm>
              <a:off x="7379852" y="1608960"/>
              <a:ext cx="320400" cy="288720"/>
            </p14:xfrm>
          </p:contentPart>
        </mc:Choice>
        <mc:Fallback xmlns="">
          <p:pic>
            <p:nvPicPr>
              <p:cNvPr id="517" name="Ink 516">
                <a:extLst>
                  <a:ext uri="{FF2B5EF4-FFF2-40B4-BE49-F238E27FC236}">
                    <a16:creationId xmlns:a16="http://schemas.microsoft.com/office/drawing/2014/main" id="{41F168D4-0698-5517-CCDE-A9C1360614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70852" y="1599960"/>
                <a:ext cx="3380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14:cNvPr>
              <p14:cNvContentPartPr/>
              <p14:nvPr/>
            </p14:nvContentPartPr>
            <p14:xfrm>
              <a:off x="9217292" y="1582680"/>
              <a:ext cx="774360" cy="39780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A9478B09-678E-0D9D-D2CA-EBCC0BDCA6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8292" y="1573680"/>
                <a:ext cx="792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14:cNvPr>
              <p14:cNvContentPartPr/>
              <p14:nvPr/>
            </p14:nvContentPartPr>
            <p14:xfrm>
              <a:off x="8038652" y="1798320"/>
              <a:ext cx="497520" cy="323640"/>
            </p14:xfrm>
          </p:contentPart>
        </mc:Choice>
        <mc:Fallback xmlns="">
          <p:pic>
            <p:nvPicPr>
              <p:cNvPr id="527" name="Ink 526">
                <a:extLst>
                  <a:ext uri="{FF2B5EF4-FFF2-40B4-BE49-F238E27FC236}">
                    <a16:creationId xmlns:a16="http://schemas.microsoft.com/office/drawing/2014/main" id="{9160AD06-C58D-F632-319B-660913801D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029652" y="1789320"/>
                <a:ext cx="51516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14:cNvPr>
              <p14:cNvContentPartPr/>
              <p14:nvPr/>
            </p14:nvContentPartPr>
            <p14:xfrm>
              <a:off x="964652" y="2521920"/>
              <a:ext cx="1706400" cy="478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C19CD-691E-C501-2950-718850962F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5652" y="2512920"/>
                <a:ext cx="17240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14:cNvPr>
              <p14:cNvContentPartPr/>
              <p14:nvPr/>
            </p14:nvContentPartPr>
            <p14:xfrm>
              <a:off x="2878052" y="2654400"/>
              <a:ext cx="167400" cy="9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F74F5D6-1E39-BAC3-862F-3ECE2F211A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69052" y="2645400"/>
                <a:ext cx="18504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14:cNvPr>
              <p14:cNvContentPartPr/>
              <p14:nvPr/>
            </p14:nvContentPartPr>
            <p14:xfrm>
              <a:off x="3384212" y="2614080"/>
              <a:ext cx="641520" cy="386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FDA382-AF57-D56C-996F-583CAC9176A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5212" y="2605080"/>
                <a:ext cx="6591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14:cNvPr>
              <p14:cNvContentPartPr/>
              <p14:nvPr/>
            </p14:nvContentPartPr>
            <p14:xfrm>
              <a:off x="4193852" y="2421120"/>
              <a:ext cx="748080" cy="52488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CD7444AA-2025-7B3F-7C20-6A7B94FADBC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184852" y="2412120"/>
                <a:ext cx="7657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14:cNvPr>
              <p14:cNvContentPartPr/>
              <p14:nvPr/>
            </p14:nvContentPartPr>
            <p14:xfrm>
              <a:off x="5299772" y="2669520"/>
              <a:ext cx="192600" cy="26640"/>
            </p14:xfrm>
          </p:contentPart>
        </mc:Choice>
        <mc:Fallback xmlns="">
          <p:pic>
            <p:nvPicPr>
              <p:cNvPr id="516" name="Ink 515">
                <a:extLst>
                  <a:ext uri="{FF2B5EF4-FFF2-40B4-BE49-F238E27FC236}">
                    <a16:creationId xmlns:a16="http://schemas.microsoft.com/office/drawing/2014/main" id="{C0685E85-D84C-95E4-5E0F-E96AEBD2D1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90772" y="2660520"/>
                <a:ext cx="210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14:cNvPr>
              <p14:cNvContentPartPr/>
              <p14:nvPr/>
            </p14:nvContentPartPr>
            <p14:xfrm>
              <a:off x="5744372" y="2497440"/>
              <a:ext cx="972360" cy="502920"/>
            </p14:xfrm>
          </p:contentPart>
        </mc:Choice>
        <mc:Fallback xmlns="">
          <p:pic>
            <p:nvPicPr>
              <p:cNvPr id="531" name="Ink 530">
                <a:extLst>
                  <a:ext uri="{FF2B5EF4-FFF2-40B4-BE49-F238E27FC236}">
                    <a16:creationId xmlns:a16="http://schemas.microsoft.com/office/drawing/2014/main" id="{E2C05BF4-8786-77C6-7FEA-9E82AFC4DDF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35372" y="2488440"/>
                <a:ext cx="9900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14:cNvPr>
              <p14:cNvContentPartPr/>
              <p14:nvPr/>
            </p14:nvContentPartPr>
            <p14:xfrm>
              <a:off x="6970532" y="2506080"/>
              <a:ext cx="193680" cy="344520"/>
            </p14:xfrm>
          </p:contentPart>
        </mc:Choice>
        <mc:Fallback xmlns="">
          <p:pic>
            <p:nvPicPr>
              <p:cNvPr id="538" name="Ink 537">
                <a:extLst>
                  <a:ext uri="{FF2B5EF4-FFF2-40B4-BE49-F238E27FC236}">
                    <a16:creationId xmlns:a16="http://schemas.microsoft.com/office/drawing/2014/main" id="{2422C1D1-2F57-378F-F0B4-EFB8E39125F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61532" y="2497080"/>
                <a:ext cx="2113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14:cNvPr>
              <p14:cNvContentPartPr/>
              <p14:nvPr/>
            </p14:nvContentPartPr>
            <p14:xfrm>
              <a:off x="7340252" y="2449560"/>
              <a:ext cx="997560" cy="495720"/>
            </p14:xfrm>
          </p:contentPart>
        </mc:Choice>
        <mc:Fallback xmlns="">
          <p:pic>
            <p:nvPicPr>
              <p:cNvPr id="543" name="Ink 542">
                <a:extLst>
                  <a:ext uri="{FF2B5EF4-FFF2-40B4-BE49-F238E27FC236}">
                    <a16:creationId xmlns:a16="http://schemas.microsoft.com/office/drawing/2014/main" id="{17EF55B8-4A9D-123D-62D4-DC643110E76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331252" y="2440560"/>
                <a:ext cx="101520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14:cNvPr>
              <p14:cNvContentPartPr/>
              <p14:nvPr/>
            </p14:nvContentPartPr>
            <p14:xfrm>
              <a:off x="5555732" y="3396360"/>
              <a:ext cx="1449720" cy="379080"/>
            </p14:xfrm>
          </p:contentPart>
        </mc:Choice>
        <mc:Fallback xmlns=""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48AFF702-AA80-E13C-20AF-0D62C2F69ED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46732" y="3387360"/>
                <a:ext cx="146736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14:cNvPr>
              <p14:cNvContentPartPr/>
              <p14:nvPr/>
            </p14:nvContentPartPr>
            <p14:xfrm>
              <a:off x="4175492" y="3226080"/>
              <a:ext cx="927000" cy="541800"/>
            </p14:xfrm>
          </p:contentPart>
        </mc:Choice>
        <mc:Fallback xmlns=""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ADC9F629-63C7-AF18-19CA-129B14DF2D7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166492" y="3217080"/>
                <a:ext cx="9446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14:cNvPr>
              <p14:cNvContentPartPr/>
              <p14:nvPr/>
            </p14:nvContentPartPr>
            <p14:xfrm>
              <a:off x="7288412" y="3667440"/>
              <a:ext cx="15120" cy="112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F46BC9-7A26-3329-010D-BCB404BA046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279412" y="3658440"/>
                <a:ext cx="327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14:cNvPr>
              <p14:cNvContentPartPr/>
              <p14:nvPr/>
            </p14:nvContentPartPr>
            <p14:xfrm>
              <a:off x="7539332" y="3285840"/>
              <a:ext cx="949320" cy="437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0D90031-48CA-D1BA-7940-D2CA0B44227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30332" y="3276840"/>
                <a:ext cx="9669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14:cNvPr>
              <p14:cNvContentPartPr/>
              <p14:nvPr/>
            </p14:nvContentPartPr>
            <p14:xfrm>
              <a:off x="8810852" y="3416880"/>
              <a:ext cx="793800" cy="252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972409C-6A0D-3EA9-44A9-F2CAF8F59BB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801852" y="3407880"/>
                <a:ext cx="8114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14:cNvPr>
              <p14:cNvContentPartPr/>
              <p14:nvPr/>
            </p14:nvContentPartPr>
            <p14:xfrm>
              <a:off x="9956372" y="3295920"/>
              <a:ext cx="297360" cy="388800"/>
            </p14:xfrm>
          </p:contentPart>
        </mc:Choice>
        <mc:Fallback xmlns="">
          <p:pic>
            <p:nvPicPr>
              <p:cNvPr id="524" name="Ink 523">
                <a:extLst>
                  <a:ext uri="{FF2B5EF4-FFF2-40B4-BE49-F238E27FC236}">
                    <a16:creationId xmlns:a16="http://schemas.microsoft.com/office/drawing/2014/main" id="{687430D8-E963-4247-D826-55DC9002EE6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947372" y="3286920"/>
                <a:ext cx="3150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14:cNvPr>
              <p14:cNvContentPartPr/>
              <p14:nvPr/>
            </p14:nvContentPartPr>
            <p14:xfrm>
              <a:off x="10474772" y="3252000"/>
              <a:ext cx="397080" cy="274320"/>
            </p14:xfrm>
          </p:contentPart>
        </mc:Choice>
        <mc:Fallback xmlns="">
          <p:pic>
            <p:nvPicPr>
              <p:cNvPr id="532" name="Ink 531">
                <a:extLst>
                  <a:ext uri="{FF2B5EF4-FFF2-40B4-BE49-F238E27FC236}">
                    <a16:creationId xmlns:a16="http://schemas.microsoft.com/office/drawing/2014/main" id="{95FEB1C1-C430-0270-8D0E-DE57C31A8D2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465772" y="3243000"/>
                <a:ext cx="414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14:cNvPr>
              <p14:cNvContentPartPr/>
              <p14:nvPr/>
            </p14:nvContentPartPr>
            <p14:xfrm>
              <a:off x="10877972" y="3279720"/>
              <a:ext cx="652680" cy="273240"/>
            </p14:xfrm>
          </p:contentPart>
        </mc:Choice>
        <mc:Fallback xmlns="">
          <p:pic>
            <p:nvPicPr>
              <p:cNvPr id="541" name="Ink 540">
                <a:extLst>
                  <a:ext uri="{FF2B5EF4-FFF2-40B4-BE49-F238E27FC236}">
                    <a16:creationId xmlns:a16="http://schemas.microsoft.com/office/drawing/2014/main" id="{1A50FDF1-A346-7B5D-109F-711AABCE49B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868972" y="3270720"/>
                <a:ext cx="6703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14:cNvPr>
              <p14:cNvContentPartPr/>
              <p14:nvPr/>
            </p14:nvContentPartPr>
            <p14:xfrm>
              <a:off x="10782932" y="3462960"/>
              <a:ext cx="45000" cy="66240"/>
            </p14:xfrm>
          </p:contentPart>
        </mc:Choice>
        <mc:Fallback xmlns="">
          <p:pic>
            <p:nvPicPr>
              <p:cNvPr id="542" name="Ink 541">
                <a:extLst>
                  <a:ext uri="{FF2B5EF4-FFF2-40B4-BE49-F238E27FC236}">
                    <a16:creationId xmlns:a16="http://schemas.microsoft.com/office/drawing/2014/main" id="{3AB0A5D0-8C17-339D-CCF9-C4F827D2707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73932" y="3453960"/>
                <a:ext cx="626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14:cNvPr>
              <p14:cNvContentPartPr/>
              <p14:nvPr/>
            </p14:nvContentPartPr>
            <p14:xfrm>
              <a:off x="11695892" y="3279720"/>
              <a:ext cx="44640" cy="454320"/>
            </p14:xfrm>
          </p:contentPart>
        </mc:Choice>
        <mc:Fallback xmlns="">
          <p:pic>
            <p:nvPicPr>
              <p:cNvPr id="544" name="Ink 543">
                <a:extLst>
                  <a:ext uri="{FF2B5EF4-FFF2-40B4-BE49-F238E27FC236}">
                    <a16:creationId xmlns:a16="http://schemas.microsoft.com/office/drawing/2014/main" id="{E26DC649-785E-BB17-4D3E-49B22931EE9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686892" y="3270720"/>
                <a:ext cx="6228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53CED42-5AFC-57C0-3FCB-43FC1A513A36}"/>
                  </a:ext>
                </a:extLst>
              </p14:cNvPr>
              <p14:cNvContentPartPr/>
              <p14:nvPr/>
            </p14:nvContentPartPr>
            <p14:xfrm>
              <a:off x="4047915" y="4240003"/>
              <a:ext cx="1142640" cy="45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53CED42-5AFC-57C0-3FCB-43FC1A513A3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038915" y="4231003"/>
                <a:ext cx="11602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12CF64-6A00-BC44-D6E8-A9794ED157AB}"/>
                  </a:ext>
                </a:extLst>
              </p14:cNvPr>
              <p14:cNvContentPartPr/>
              <p14:nvPr/>
            </p14:nvContentPartPr>
            <p14:xfrm>
              <a:off x="5450115" y="4285723"/>
              <a:ext cx="1181160" cy="41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12CF64-6A00-BC44-D6E8-A9794ED157A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441115" y="4276723"/>
                <a:ext cx="11988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C2837A-484F-EA88-88E4-2E9DC2C9B2A0}"/>
                  </a:ext>
                </a:extLst>
              </p14:cNvPr>
              <p14:cNvContentPartPr/>
              <p14:nvPr/>
            </p14:nvContentPartPr>
            <p14:xfrm>
              <a:off x="2191105" y="4086059"/>
              <a:ext cx="196920" cy="709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C2837A-484F-EA88-88E4-2E9DC2C9B2A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82105" y="4077059"/>
                <a:ext cx="2145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65C9E5-FA93-08AF-2A55-A9527F0EED42}"/>
                  </a:ext>
                </a:extLst>
              </p14:cNvPr>
              <p14:cNvContentPartPr/>
              <p14:nvPr/>
            </p14:nvContentPartPr>
            <p14:xfrm>
              <a:off x="3290545" y="4550819"/>
              <a:ext cx="3960" cy="1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65C9E5-FA93-08AF-2A55-A9527F0EED4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281545" y="4541819"/>
                <a:ext cx="21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65413B6-35E8-684A-C7D2-080C83D84D41}"/>
                  </a:ext>
                </a:extLst>
              </p14:cNvPr>
              <p14:cNvContentPartPr/>
              <p14:nvPr/>
            </p14:nvContentPartPr>
            <p14:xfrm>
              <a:off x="3284425" y="4403579"/>
              <a:ext cx="1800" cy="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65413B6-35E8-684A-C7D2-080C83D84D4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275425" y="4394579"/>
                <a:ext cx="194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0B79DC6-6D46-67FB-F167-BE866DC66689}"/>
                  </a:ext>
                </a:extLst>
              </p14:cNvPr>
              <p14:cNvContentPartPr/>
              <p14:nvPr/>
            </p14:nvContentPartPr>
            <p14:xfrm>
              <a:off x="2713825" y="4260299"/>
              <a:ext cx="315360" cy="347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0B79DC6-6D46-67FB-F167-BE866DC6668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704825" y="4251299"/>
                <a:ext cx="3330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FF18B48-0550-276B-D062-8E27469D63C1}"/>
                  </a:ext>
                </a:extLst>
              </p14:cNvPr>
              <p14:cNvContentPartPr/>
              <p14:nvPr/>
            </p14:nvContentPartPr>
            <p14:xfrm>
              <a:off x="7239385" y="4320419"/>
              <a:ext cx="128880" cy="380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FF18B48-0550-276B-D062-8E27469D63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30385" y="4311419"/>
                <a:ext cx="1465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050030A-8BC3-6D28-BA04-A0D62B5DE0EB}"/>
                  </a:ext>
                </a:extLst>
              </p14:cNvPr>
              <p14:cNvContentPartPr/>
              <p14:nvPr/>
            </p14:nvContentPartPr>
            <p14:xfrm>
              <a:off x="7548985" y="4224299"/>
              <a:ext cx="90720" cy="50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050030A-8BC3-6D28-BA04-A0D62B5DE0E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539985" y="4215299"/>
                <a:ext cx="1083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9F31D86E-FC0C-7FA3-4F16-FE9806CA30ED}"/>
                  </a:ext>
                </a:extLst>
              </p14:cNvPr>
              <p14:cNvContentPartPr/>
              <p14:nvPr/>
            </p14:nvContentPartPr>
            <p14:xfrm>
              <a:off x="6786865" y="4428779"/>
              <a:ext cx="237960" cy="170280"/>
            </p14:xfrm>
          </p:contentPart>
        </mc:Choice>
        <mc:Fallback xmlns=""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9F31D86E-FC0C-7FA3-4F16-FE9806CA30E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777865" y="4419779"/>
                <a:ext cx="2556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B6DE4889-A42E-63DE-5126-FBD4814E49AE}"/>
                  </a:ext>
                </a:extLst>
              </p14:cNvPr>
              <p14:cNvContentPartPr/>
              <p14:nvPr/>
            </p14:nvContentPartPr>
            <p14:xfrm>
              <a:off x="8281585" y="4703819"/>
              <a:ext cx="44640" cy="12240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B6DE4889-A42E-63DE-5126-FBD4814E49A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8272585" y="4694819"/>
                <a:ext cx="6228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8" name="Ink 517">
                <a:extLst>
                  <a:ext uri="{FF2B5EF4-FFF2-40B4-BE49-F238E27FC236}">
                    <a16:creationId xmlns:a16="http://schemas.microsoft.com/office/drawing/2014/main" id="{385E8280-CCE6-5AA1-A85C-6C0628726977}"/>
                  </a:ext>
                </a:extLst>
              </p14:cNvPr>
              <p14:cNvContentPartPr/>
              <p14:nvPr/>
            </p14:nvContentPartPr>
            <p14:xfrm>
              <a:off x="8670025" y="4277939"/>
              <a:ext cx="382320" cy="394200"/>
            </p14:xfrm>
          </p:contentPart>
        </mc:Choice>
        <mc:Fallback xmlns="">
          <p:pic>
            <p:nvPicPr>
              <p:cNvPr id="518" name="Ink 517">
                <a:extLst>
                  <a:ext uri="{FF2B5EF4-FFF2-40B4-BE49-F238E27FC236}">
                    <a16:creationId xmlns:a16="http://schemas.microsoft.com/office/drawing/2014/main" id="{385E8280-CCE6-5AA1-A85C-6C062872697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8661025" y="4268939"/>
                <a:ext cx="399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30" name="Ink 529">
                <a:extLst>
                  <a:ext uri="{FF2B5EF4-FFF2-40B4-BE49-F238E27FC236}">
                    <a16:creationId xmlns:a16="http://schemas.microsoft.com/office/drawing/2014/main" id="{1AF4ABC9-CE37-1A6B-CA95-CA6CB91FE307}"/>
                  </a:ext>
                </a:extLst>
              </p14:cNvPr>
              <p14:cNvContentPartPr/>
              <p14:nvPr/>
            </p14:nvContentPartPr>
            <p14:xfrm>
              <a:off x="9291385" y="4452899"/>
              <a:ext cx="172440" cy="166680"/>
            </p14:xfrm>
          </p:contentPart>
        </mc:Choice>
        <mc:Fallback xmlns="">
          <p:pic>
            <p:nvPicPr>
              <p:cNvPr id="530" name="Ink 529">
                <a:extLst>
                  <a:ext uri="{FF2B5EF4-FFF2-40B4-BE49-F238E27FC236}">
                    <a16:creationId xmlns:a16="http://schemas.microsoft.com/office/drawing/2014/main" id="{1AF4ABC9-CE37-1A6B-CA95-CA6CB91FE30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282385" y="4443899"/>
                <a:ext cx="19008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49C1A6DB-BE64-104C-07D4-376AB89605F8}"/>
                  </a:ext>
                </a:extLst>
              </p14:cNvPr>
              <p14:cNvContentPartPr/>
              <p14:nvPr/>
            </p14:nvContentPartPr>
            <p14:xfrm>
              <a:off x="9676585" y="4138259"/>
              <a:ext cx="1854000" cy="67068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49C1A6DB-BE64-104C-07D4-376AB89605F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667585" y="4129259"/>
                <a:ext cx="18716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2F6FD543-5DAB-20EB-698A-C055AD064CBA}"/>
                  </a:ext>
                </a:extLst>
              </p14:cNvPr>
              <p14:cNvContentPartPr/>
              <p14:nvPr/>
            </p14:nvContentPartPr>
            <p14:xfrm>
              <a:off x="11669545" y="4211699"/>
              <a:ext cx="137880" cy="587880"/>
            </p14:xfrm>
          </p:contentPart>
        </mc:Choice>
        <mc:Fallback xmlns=""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2F6FD543-5DAB-20EB-698A-C055AD064CB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1660545" y="4202699"/>
                <a:ext cx="1555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07D0C827-0963-C2A6-26B8-710A8C1C1611}"/>
                  </a:ext>
                </a:extLst>
              </p14:cNvPr>
              <p14:cNvContentPartPr/>
              <p14:nvPr/>
            </p14:nvContentPartPr>
            <p14:xfrm>
              <a:off x="943705" y="5557379"/>
              <a:ext cx="575640" cy="4644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07D0C827-0963-C2A6-26B8-710A8C1C161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34705" y="5548379"/>
                <a:ext cx="5932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87651BA9-5F6F-D02F-AA48-28EDD657E592}"/>
                  </a:ext>
                </a:extLst>
              </p14:cNvPr>
              <p14:cNvContentPartPr/>
              <p14:nvPr/>
            </p14:nvContentPartPr>
            <p14:xfrm>
              <a:off x="1071865" y="5965259"/>
              <a:ext cx="1085040" cy="5436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87651BA9-5F6F-D02F-AA48-28EDD657E59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62865" y="5956259"/>
                <a:ext cx="1102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92DA9C6F-A4DF-2F11-1296-D2CB6CE461F6}"/>
                  </a:ext>
                </a:extLst>
              </p14:cNvPr>
              <p14:cNvContentPartPr/>
              <p14:nvPr/>
            </p14:nvContentPartPr>
            <p14:xfrm>
              <a:off x="1578025" y="5607059"/>
              <a:ext cx="616680" cy="24660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92DA9C6F-A4DF-2F11-1296-D2CB6CE461F6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569025" y="5598059"/>
                <a:ext cx="6343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68A79449-3E3D-2AFE-BD8E-54F7AD1B12FC}"/>
                  </a:ext>
                </a:extLst>
              </p14:cNvPr>
              <p14:cNvContentPartPr/>
              <p14:nvPr/>
            </p14:nvContentPartPr>
            <p14:xfrm>
              <a:off x="365185" y="3739019"/>
              <a:ext cx="1490400" cy="91692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68A79449-3E3D-2AFE-BD8E-54F7AD1B12FC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56185" y="3730019"/>
                <a:ext cx="150804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36C8E420-241D-637F-DABF-C1FAE666527B}"/>
                  </a:ext>
                </a:extLst>
              </p14:cNvPr>
              <p14:cNvContentPartPr/>
              <p14:nvPr/>
            </p14:nvContentPartPr>
            <p14:xfrm>
              <a:off x="2922265" y="5474219"/>
              <a:ext cx="303480" cy="27864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36C8E420-241D-637F-DABF-C1FAE666527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913265" y="5465219"/>
                <a:ext cx="3211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3C8B2961-3718-141A-BE7B-3B6491A0CAE4}"/>
                  </a:ext>
                </a:extLst>
              </p14:cNvPr>
              <p14:cNvContentPartPr/>
              <p14:nvPr/>
            </p14:nvContentPartPr>
            <p14:xfrm>
              <a:off x="3563785" y="5335979"/>
              <a:ext cx="825480" cy="38916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3C8B2961-3718-141A-BE7B-3B6491A0CAE4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554785" y="5326979"/>
                <a:ext cx="8431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DEAB0887-4E3A-E488-33D4-B48956D22315}"/>
                  </a:ext>
                </a:extLst>
              </p14:cNvPr>
              <p14:cNvContentPartPr/>
              <p14:nvPr/>
            </p14:nvContentPartPr>
            <p14:xfrm>
              <a:off x="4782385" y="5303579"/>
              <a:ext cx="636480" cy="35028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DEAB0887-4E3A-E488-33D4-B48956D2231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4773385" y="5294579"/>
                <a:ext cx="65412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621" name="Ink 620">
                <a:extLst>
                  <a:ext uri="{FF2B5EF4-FFF2-40B4-BE49-F238E27FC236}">
                    <a16:creationId xmlns:a16="http://schemas.microsoft.com/office/drawing/2014/main" id="{8C575FFC-EAD6-7CA0-3F15-30E54E06500F}"/>
                  </a:ext>
                </a:extLst>
              </p14:cNvPr>
              <p14:cNvContentPartPr/>
              <p14:nvPr/>
            </p14:nvContentPartPr>
            <p14:xfrm>
              <a:off x="5928265" y="5382419"/>
              <a:ext cx="1104480" cy="271440"/>
            </p14:xfrm>
          </p:contentPart>
        </mc:Choice>
        <mc:Fallback xmlns="">
          <p:pic>
            <p:nvPicPr>
              <p:cNvPr id="621" name="Ink 620">
                <a:extLst>
                  <a:ext uri="{FF2B5EF4-FFF2-40B4-BE49-F238E27FC236}">
                    <a16:creationId xmlns:a16="http://schemas.microsoft.com/office/drawing/2014/main" id="{8C575FFC-EAD6-7CA0-3F15-30E54E06500F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5919265" y="5373419"/>
                <a:ext cx="11221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29" name="Ink 628">
                <a:extLst>
                  <a:ext uri="{FF2B5EF4-FFF2-40B4-BE49-F238E27FC236}">
                    <a16:creationId xmlns:a16="http://schemas.microsoft.com/office/drawing/2014/main" id="{DE3D405B-086B-3BE7-1FED-1FBBBDD46B7F}"/>
                  </a:ext>
                </a:extLst>
              </p14:cNvPr>
              <p14:cNvContentPartPr/>
              <p14:nvPr/>
            </p14:nvContentPartPr>
            <p14:xfrm>
              <a:off x="3920185" y="6071819"/>
              <a:ext cx="169200" cy="198360"/>
            </p14:xfrm>
          </p:contentPart>
        </mc:Choice>
        <mc:Fallback xmlns="">
          <p:pic>
            <p:nvPicPr>
              <p:cNvPr id="629" name="Ink 628">
                <a:extLst>
                  <a:ext uri="{FF2B5EF4-FFF2-40B4-BE49-F238E27FC236}">
                    <a16:creationId xmlns:a16="http://schemas.microsoft.com/office/drawing/2014/main" id="{DE3D405B-086B-3BE7-1FED-1FBBBDD46B7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911185" y="6062819"/>
                <a:ext cx="1868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30" name="Ink 629">
                <a:extLst>
                  <a:ext uri="{FF2B5EF4-FFF2-40B4-BE49-F238E27FC236}">
                    <a16:creationId xmlns:a16="http://schemas.microsoft.com/office/drawing/2014/main" id="{1FF0EEC7-0CF4-8B99-59A0-505AC6C5EE50}"/>
                  </a:ext>
                </a:extLst>
              </p14:cNvPr>
              <p14:cNvContentPartPr/>
              <p14:nvPr/>
            </p14:nvContentPartPr>
            <p14:xfrm>
              <a:off x="2951785" y="6023579"/>
              <a:ext cx="608400" cy="246600"/>
            </p14:xfrm>
          </p:contentPart>
        </mc:Choice>
        <mc:Fallback xmlns="">
          <p:pic>
            <p:nvPicPr>
              <p:cNvPr id="630" name="Ink 629">
                <a:extLst>
                  <a:ext uri="{FF2B5EF4-FFF2-40B4-BE49-F238E27FC236}">
                    <a16:creationId xmlns:a16="http://schemas.microsoft.com/office/drawing/2014/main" id="{1FF0EEC7-0CF4-8B99-59A0-505AC6C5EE5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942785" y="6014579"/>
                <a:ext cx="6260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3B73B8E0-FC3F-2F2D-3AA2-6A5B8EBC0D77}"/>
                  </a:ext>
                </a:extLst>
              </p14:cNvPr>
              <p14:cNvContentPartPr/>
              <p14:nvPr/>
            </p14:nvContentPartPr>
            <p14:xfrm>
              <a:off x="5899825" y="6084779"/>
              <a:ext cx="403920" cy="14904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3B73B8E0-FC3F-2F2D-3AA2-6A5B8EBC0D7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890825" y="6075779"/>
                <a:ext cx="4215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097920AB-478A-7491-FCB9-43E6E75DF1DE}"/>
                  </a:ext>
                </a:extLst>
              </p14:cNvPr>
              <p14:cNvContentPartPr/>
              <p14:nvPr/>
            </p14:nvContentPartPr>
            <p14:xfrm>
              <a:off x="4506625" y="6071819"/>
              <a:ext cx="984240" cy="27720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097920AB-478A-7491-FCB9-43E6E75DF1D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497625" y="6062819"/>
                <a:ext cx="10018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6890E4C1-3433-F278-8E13-CFB20F59E903}"/>
                  </a:ext>
                </a:extLst>
              </p14:cNvPr>
              <p14:cNvContentPartPr/>
              <p14:nvPr/>
            </p14:nvContentPartPr>
            <p14:xfrm>
              <a:off x="6683545" y="6071819"/>
              <a:ext cx="338040" cy="17280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6890E4C1-3433-F278-8E13-CFB20F59E903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74545" y="6062819"/>
                <a:ext cx="355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65" name="Ink 664">
                <a:extLst>
                  <a:ext uri="{FF2B5EF4-FFF2-40B4-BE49-F238E27FC236}">
                    <a16:creationId xmlns:a16="http://schemas.microsoft.com/office/drawing/2014/main" id="{ECCE0305-3D99-43A1-AA8A-F102EC804536}"/>
                  </a:ext>
                </a:extLst>
              </p14:cNvPr>
              <p14:cNvContentPartPr/>
              <p14:nvPr/>
            </p14:nvContentPartPr>
            <p14:xfrm>
              <a:off x="7478785" y="5959499"/>
              <a:ext cx="865440" cy="267120"/>
            </p14:xfrm>
          </p:contentPart>
        </mc:Choice>
        <mc:Fallback xmlns="">
          <p:pic>
            <p:nvPicPr>
              <p:cNvPr id="665" name="Ink 664">
                <a:extLst>
                  <a:ext uri="{FF2B5EF4-FFF2-40B4-BE49-F238E27FC236}">
                    <a16:creationId xmlns:a16="http://schemas.microsoft.com/office/drawing/2014/main" id="{ECCE0305-3D99-43A1-AA8A-F102EC80453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469785" y="5950499"/>
                <a:ext cx="88308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CBE0D8B5-FD0A-3A98-A6D7-B120816F2D52}"/>
                  </a:ext>
                </a:extLst>
              </p14:cNvPr>
              <p14:cNvContentPartPr/>
              <p14:nvPr/>
            </p14:nvContentPartPr>
            <p14:xfrm>
              <a:off x="9897985" y="5806139"/>
              <a:ext cx="482040" cy="32868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CBE0D8B5-FD0A-3A98-A6D7-B120816F2D5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888985" y="5797139"/>
                <a:ext cx="499680" cy="3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4DBA4B59-4495-3FA0-7FCD-A433C60FA0EF}"/>
                  </a:ext>
                </a:extLst>
              </p14:cNvPr>
              <p14:cNvContentPartPr/>
              <p14:nvPr/>
            </p14:nvContentPartPr>
            <p14:xfrm>
              <a:off x="8894665" y="5861939"/>
              <a:ext cx="806760" cy="33804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4DBA4B59-4495-3FA0-7FCD-A433C60FA0E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8885665" y="5852939"/>
                <a:ext cx="8244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48DEFF2F-04E4-54EC-5E23-0B78621A4FA8}"/>
                  </a:ext>
                </a:extLst>
              </p14:cNvPr>
              <p14:cNvContentPartPr/>
              <p14:nvPr/>
            </p14:nvContentPartPr>
            <p14:xfrm>
              <a:off x="10743265" y="5988659"/>
              <a:ext cx="743040" cy="170640"/>
            </p14:xfrm>
          </p:contentPart>
        </mc:Choice>
        <mc:Fallback xmlns=""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48DEFF2F-04E4-54EC-5E23-0B78621A4FA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0734265" y="5979659"/>
                <a:ext cx="7606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3CF08410-EF30-3FED-1720-8AD8270D07D6}"/>
                  </a:ext>
                </a:extLst>
              </p14:cNvPr>
              <p14:cNvContentPartPr/>
              <p14:nvPr/>
            </p14:nvContentPartPr>
            <p14:xfrm>
              <a:off x="7726105" y="6517499"/>
              <a:ext cx="537840" cy="21600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3CF08410-EF30-3FED-1720-8AD8270D07D6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717105" y="6508499"/>
                <a:ext cx="5554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9" name="Ink 708">
                <a:extLst>
                  <a:ext uri="{FF2B5EF4-FFF2-40B4-BE49-F238E27FC236}">
                    <a16:creationId xmlns:a16="http://schemas.microsoft.com/office/drawing/2014/main" id="{A27A80BD-6BFF-70E2-0073-C6F11FCE05C6}"/>
                  </a:ext>
                </a:extLst>
              </p14:cNvPr>
              <p14:cNvContentPartPr/>
              <p14:nvPr/>
            </p14:nvContentPartPr>
            <p14:xfrm>
              <a:off x="5795785" y="6419939"/>
              <a:ext cx="1532880" cy="339840"/>
            </p14:xfrm>
          </p:contentPart>
        </mc:Choice>
        <mc:Fallback xmlns="">
          <p:pic>
            <p:nvPicPr>
              <p:cNvPr id="709" name="Ink 708">
                <a:extLst>
                  <a:ext uri="{FF2B5EF4-FFF2-40B4-BE49-F238E27FC236}">
                    <a16:creationId xmlns:a16="http://schemas.microsoft.com/office/drawing/2014/main" id="{A27A80BD-6BFF-70E2-0073-C6F11FCE05C6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786785" y="6410939"/>
                <a:ext cx="1550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0" name="Ink 709">
                <a:extLst>
                  <a:ext uri="{FF2B5EF4-FFF2-40B4-BE49-F238E27FC236}">
                    <a16:creationId xmlns:a16="http://schemas.microsoft.com/office/drawing/2014/main" id="{4B3ECB69-BC25-544F-3C2F-309A4954B774}"/>
                  </a:ext>
                </a:extLst>
              </p14:cNvPr>
              <p14:cNvContentPartPr/>
              <p14:nvPr/>
            </p14:nvContentPartPr>
            <p14:xfrm>
              <a:off x="8530345" y="6559979"/>
              <a:ext cx="186120" cy="129960"/>
            </p14:xfrm>
          </p:contentPart>
        </mc:Choice>
        <mc:Fallback xmlns="">
          <p:pic>
            <p:nvPicPr>
              <p:cNvPr id="710" name="Ink 709">
                <a:extLst>
                  <a:ext uri="{FF2B5EF4-FFF2-40B4-BE49-F238E27FC236}">
                    <a16:creationId xmlns:a16="http://schemas.microsoft.com/office/drawing/2014/main" id="{4B3ECB69-BC25-544F-3C2F-309A4954B77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521362" y="6550979"/>
                <a:ext cx="203726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19" name="Ink 718">
                <a:extLst>
                  <a:ext uri="{FF2B5EF4-FFF2-40B4-BE49-F238E27FC236}">
                    <a16:creationId xmlns:a16="http://schemas.microsoft.com/office/drawing/2014/main" id="{5233BF5C-F19D-B40A-3669-B8A3ED629076}"/>
                  </a:ext>
                </a:extLst>
              </p14:cNvPr>
              <p14:cNvContentPartPr/>
              <p14:nvPr/>
            </p14:nvContentPartPr>
            <p14:xfrm>
              <a:off x="9089785" y="6464939"/>
              <a:ext cx="885240" cy="271440"/>
            </p14:xfrm>
          </p:contentPart>
        </mc:Choice>
        <mc:Fallback xmlns="">
          <p:pic>
            <p:nvPicPr>
              <p:cNvPr id="719" name="Ink 718">
                <a:extLst>
                  <a:ext uri="{FF2B5EF4-FFF2-40B4-BE49-F238E27FC236}">
                    <a16:creationId xmlns:a16="http://schemas.microsoft.com/office/drawing/2014/main" id="{5233BF5C-F19D-B40A-3669-B8A3ED629076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080785" y="6455939"/>
                <a:ext cx="902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889A6E7C-A2AA-6A90-EAAA-47DE5277DF5E}"/>
                  </a:ext>
                </a:extLst>
              </p14:cNvPr>
              <p14:cNvContentPartPr/>
              <p14:nvPr/>
            </p14:nvContentPartPr>
            <p14:xfrm>
              <a:off x="10192825" y="6342539"/>
              <a:ext cx="841320" cy="37044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889A6E7C-A2AA-6A90-EAAA-47DE5277DF5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183825" y="6333539"/>
                <a:ext cx="858960" cy="388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8A0C372-461A-DED7-69F3-682674BECCBA}"/>
              </a:ext>
            </a:extLst>
          </p:cNvPr>
          <p:cNvSpPr txBox="1"/>
          <p:nvPr/>
        </p:nvSpPr>
        <p:spPr>
          <a:xfrm>
            <a:off x="1962445" y="3571794"/>
            <a:ext cx="7911307" cy="10772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3200" dirty="0"/>
              <a:t>This model class is still not that expressive.  Many functions it cannot fit well.</a:t>
            </a:r>
          </a:p>
        </p:txBody>
      </p:sp>
    </p:spTree>
    <p:extLst>
      <p:ext uri="{BB962C8B-B14F-4D97-AF65-F5344CB8AC3E}">
        <p14:creationId xmlns:p14="http://schemas.microsoft.com/office/powerpoint/2010/main" val="252717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B7CF-7C1C-13AF-88AC-535A274C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Stack Multiple Linear Layers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14:cNvPr>
              <p14:cNvContentPartPr/>
              <p14:nvPr/>
            </p14:nvContentPartPr>
            <p14:xfrm>
              <a:off x="3579265" y="2086619"/>
              <a:ext cx="1015920" cy="19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265" y="2077619"/>
                <a:ext cx="1033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14:cNvPr>
              <p14:cNvContentPartPr/>
              <p14:nvPr/>
            </p14:nvContentPartPr>
            <p14:xfrm>
              <a:off x="3151585" y="2114699"/>
              <a:ext cx="218520" cy="20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585" y="2105699"/>
                <a:ext cx="236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14:cNvPr>
              <p14:cNvContentPartPr/>
              <p14:nvPr/>
            </p14:nvContentPartPr>
            <p14:xfrm>
              <a:off x="1367425" y="1926779"/>
              <a:ext cx="81900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425" y="1917779"/>
                <a:ext cx="836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14:cNvPr>
              <p14:cNvContentPartPr/>
              <p14:nvPr/>
            </p14:nvContentPartPr>
            <p14:xfrm>
              <a:off x="4875985" y="1851179"/>
              <a:ext cx="718200" cy="46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6985" y="1842179"/>
                <a:ext cx="735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14:cNvPr>
              <p14:cNvContentPartPr/>
              <p14:nvPr/>
            </p14:nvContentPartPr>
            <p14:xfrm>
              <a:off x="2345185" y="2196419"/>
              <a:ext cx="864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6185" y="2187419"/>
                <a:ext cx="26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14:cNvPr>
              <p14:cNvContentPartPr/>
              <p14:nvPr/>
            </p14:nvContentPartPr>
            <p14:xfrm>
              <a:off x="2309185" y="2039099"/>
              <a:ext cx="1188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0185" y="2030099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14:cNvPr>
              <p14:cNvContentPartPr/>
              <p14:nvPr/>
            </p14:nvContentPartPr>
            <p14:xfrm>
              <a:off x="1337185" y="2369579"/>
              <a:ext cx="808560" cy="4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185" y="2360579"/>
                <a:ext cx="826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14:cNvPr>
              <p14:cNvContentPartPr/>
              <p14:nvPr/>
            </p14:nvContentPartPr>
            <p14:xfrm>
              <a:off x="5873905" y="1849739"/>
              <a:ext cx="447480" cy="39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64905" y="1840739"/>
                <a:ext cx="46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14:cNvPr>
              <p14:cNvContentPartPr/>
              <p14:nvPr/>
            </p14:nvContentPartPr>
            <p14:xfrm>
              <a:off x="1199665" y="2516819"/>
              <a:ext cx="717120" cy="258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90665" y="2507819"/>
                <a:ext cx="7347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14:cNvPr>
              <p14:cNvContentPartPr/>
              <p14:nvPr/>
            </p14:nvContentPartPr>
            <p14:xfrm>
              <a:off x="6852745" y="2059259"/>
              <a:ext cx="180360" cy="11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43745" y="2050259"/>
                <a:ext cx="198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14:cNvPr>
              <p14:cNvContentPartPr/>
              <p14:nvPr/>
            </p14:nvContentPartPr>
            <p14:xfrm>
              <a:off x="7457185" y="1798619"/>
              <a:ext cx="678960" cy="50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8185" y="1789619"/>
                <a:ext cx="69660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173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B7CF-7C1C-13AF-88AC-535A274C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Stack Multiple Linear Layers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14:cNvPr>
              <p14:cNvContentPartPr/>
              <p14:nvPr/>
            </p14:nvContentPartPr>
            <p14:xfrm>
              <a:off x="3579265" y="2086619"/>
              <a:ext cx="1015920" cy="19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265" y="2077619"/>
                <a:ext cx="1033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14:cNvPr>
              <p14:cNvContentPartPr/>
              <p14:nvPr/>
            </p14:nvContentPartPr>
            <p14:xfrm>
              <a:off x="3151585" y="2114699"/>
              <a:ext cx="218520" cy="20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585" y="2105699"/>
                <a:ext cx="236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14:cNvPr>
              <p14:cNvContentPartPr/>
              <p14:nvPr/>
            </p14:nvContentPartPr>
            <p14:xfrm>
              <a:off x="1367425" y="1926779"/>
              <a:ext cx="81900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425" y="1917779"/>
                <a:ext cx="836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14:cNvPr>
              <p14:cNvContentPartPr/>
              <p14:nvPr/>
            </p14:nvContentPartPr>
            <p14:xfrm>
              <a:off x="4875985" y="1851179"/>
              <a:ext cx="718200" cy="46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6985" y="1842179"/>
                <a:ext cx="735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14:cNvPr>
              <p14:cNvContentPartPr/>
              <p14:nvPr/>
            </p14:nvContentPartPr>
            <p14:xfrm>
              <a:off x="2345185" y="2196419"/>
              <a:ext cx="864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6185" y="2187419"/>
                <a:ext cx="26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14:cNvPr>
              <p14:cNvContentPartPr/>
              <p14:nvPr/>
            </p14:nvContentPartPr>
            <p14:xfrm>
              <a:off x="2309185" y="2039099"/>
              <a:ext cx="1188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0185" y="2030099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14:cNvPr>
              <p14:cNvContentPartPr/>
              <p14:nvPr/>
            </p14:nvContentPartPr>
            <p14:xfrm>
              <a:off x="1337185" y="2369579"/>
              <a:ext cx="808560" cy="4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185" y="2360579"/>
                <a:ext cx="826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14:cNvPr>
              <p14:cNvContentPartPr/>
              <p14:nvPr/>
            </p14:nvContentPartPr>
            <p14:xfrm>
              <a:off x="1066825" y="3051419"/>
              <a:ext cx="950760" cy="34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7825" y="3042419"/>
                <a:ext cx="9684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14:cNvPr>
              <p14:cNvContentPartPr/>
              <p14:nvPr/>
            </p14:nvContentPartPr>
            <p14:xfrm>
              <a:off x="2218465" y="3023699"/>
              <a:ext cx="723600" cy="303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9465" y="3014699"/>
                <a:ext cx="7412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14:cNvPr>
              <p14:cNvContentPartPr/>
              <p14:nvPr/>
            </p14:nvContentPartPr>
            <p14:xfrm>
              <a:off x="3259945" y="3103619"/>
              <a:ext cx="1307880" cy="217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0945" y="3094619"/>
                <a:ext cx="1325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14:cNvPr>
              <p14:cNvContentPartPr/>
              <p14:nvPr/>
            </p14:nvContentPartPr>
            <p14:xfrm>
              <a:off x="4990465" y="2884019"/>
              <a:ext cx="234000" cy="389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1465" y="2875019"/>
                <a:ext cx="2516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14:cNvPr>
              <p14:cNvContentPartPr/>
              <p14:nvPr/>
            </p14:nvContentPartPr>
            <p14:xfrm>
              <a:off x="5873905" y="1849739"/>
              <a:ext cx="447480" cy="39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4905" y="1840739"/>
                <a:ext cx="46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14:cNvPr>
              <p14:cNvContentPartPr/>
              <p14:nvPr/>
            </p14:nvContentPartPr>
            <p14:xfrm>
              <a:off x="999505" y="3479819"/>
              <a:ext cx="1972080" cy="56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0505" y="3470819"/>
                <a:ext cx="1989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14:cNvPr>
              <p14:cNvContentPartPr/>
              <p14:nvPr/>
            </p14:nvContentPartPr>
            <p14:xfrm>
              <a:off x="1199665" y="2516819"/>
              <a:ext cx="717120" cy="258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0665" y="2507819"/>
                <a:ext cx="7347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14:cNvPr>
              <p14:cNvContentPartPr/>
              <p14:nvPr/>
            </p14:nvContentPartPr>
            <p14:xfrm>
              <a:off x="5289985" y="3205499"/>
              <a:ext cx="173160" cy="19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80985" y="3196499"/>
                <a:ext cx="190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14:cNvPr>
              <p14:cNvContentPartPr/>
              <p14:nvPr/>
            </p14:nvContentPartPr>
            <p14:xfrm>
              <a:off x="5616865" y="2827139"/>
              <a:ext cx="105120" cy="498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07865" y="2818100"/>
                <a:ext cx="122760" cy="51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14:cNvPr>
              <p14:cNvContentPartPr/>
              <p14:nvPr/>
            </p14:nvContentPartPr>
            <p14:xfrm>
              <a:off x="7636105" y="2990219"/>
              <a:ext cx="187200" cy="185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27105" y="2981219"/>
                <a:ext cx="204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14:cNvPr>
              <p14:cNvContentPartPr/>
              <p14:nvPr/>
            </p14:nvContentPartPr>
            <p14:xfrm>
              <a:off x="5947705" y="2867819"/>
              <a:ext cx="1448640" cy="421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8705" y="2858819"/>
                <a:ext cx="14662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14:cNvPr>
              <p14:cNvContentPartPr/>
              <p14:nvPr/>
            </p14:nvContentPartPr>
            <p14:xfrm>
              <a:off x="8058745" y="2882579"/>
              <a:ext cx="472320" cy="329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9745" y="2873579"/>
                <a:ext cx="4899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14:cNvPr>
              <p14:cNvContentPartPr/>
              <p14:nvPr/>
            </p14:nvContentPartPr>
            <p14:xfrm>
              <a:off x="6852745" y="2059259"/>
              <a:ext cx="180360" cy="11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43745" y="2050259"/>
                <a:ext cx="198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14:cNvPr>
              <p14:cNvContentPartPr/>
              <p14:nvPr/>
            </p14:nvContentPartPr>
            <p14:xfrm>
              <a:off x="7457185" y="1798619"/>
              <a:ext cx="678960" cy="50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48185" y="1789619"/>
                <a:ext cx="69660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419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B7CF-7C1C-13AF-88AC-535A274C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Stack Multiple Linear Layers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14:cNvPr>
              <p14:cNvContentPartPr/>
              <p14:nvPr/>
            </p14:nvContentPartPr>
            <p14:xfrm>
              <a:off x="3579265" y="2086619"/>
              <a:ext cx="1015920" cy="19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265" y="2077619"/>
                <a:ext cx="1033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14:cNvPr>
              <p14:cNvContentPartPr/>
              <p14:nvPr/>
            </p14:nvContentPartPr>
            <p14:xfrm>
              <a:off x="3151585" y="2114699"/>
              <a:ext cx="218520" cy="20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585" y="2105699"/>
                <a:ext cx="236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14:cNvPr>
              <p14:cNvContentPartPr/>
              <p14:nvPr/>
            </p14:nvContentPartPr>
            <p14:xfrm>
              <a:off x="1367425" y="1926779"/>
              <a:ext cx="81900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425" y="1917779"/>
                <a:ext cx="836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14:cNvPr>
              <p14:cNvContentPartPr/>
              <p14:nvPr/>
            </p14:nvContentPartPr>
            <p14:xfrm>
              <a:off x="4875985" y="1851179"/>
              <a:ext cx="718200" cy="46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6985" y="1842179"/>
                <a:ext cx="735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14:cNvPr>
              <p14:cNvContentPartPr/>
              <p14:nvPr/>
            </p14:nvContentPartPr>
            <p14:xfrm>
              <a:off x="2345185" y="2196419"/>
              <a:ext cx="864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6185" y="2187419"/>
                <a:ext cx="26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14:cNvPr>
              <p14:cNvContentPartPr/>
              <p14:nvPr/>
            </p14:nvContentPartPr>
            <p14:xfrm>
              <a:off x="2309185" y="2039099"/>
              <a:ext cx="1188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0185" y="2030099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14:cNvPr>
              <p14:cNvContentPartPr/>
              <p14:nvPr/>
            </p14:nvContentPartPr>
            <p14:xfrm>
              <a:off x="1337185" y="2369579"/>
              <a:ext cx="808560" cy="4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185" y="2360579"/>
                <a:ext cx="826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14:cNvPr>
              <p14:cNvContentPartPr/>
              <p14:nvPr/>
            </p14:nvContentPartPr>
            <p14:xfrm>
              <a:off x="1066825" y="3051419"/>
              <a:ext cx="950760" cy="34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7825" y="3042419"/>
                <a:ext cx="9684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14:cNvPr>
              <p14:cNvContentPartPr/>
              <p14:nvPr/>
            </p14:nvContentPartPr>
            <p14:xfrm>
              <a:off x="2218465" y="3023699"/>
              <a:ext cx="723600" cy="303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9465" y="3014699"/>
                <a:ext cx="7412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14:cNvPr>
              <p14:cNvContentPartPr/>
              <p14:nvPr/>
            </p14:nvContentPartPr>
            <p14:xfrm>
              <a:off x="3259945" y="3103619"/>
              <a:ext cx="1307880" cy="217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0945" y="3094619"/>
                <a:ext cx="1325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14:cNvPr>
              <p14:cNvContentPartPr/>
              <p14:nvPr/>
            </p14:nvContentPartPr>
            <p14:xfrm>
              <a:off x="4990465" y="2884019"/>
              <a:ext cx="234000" cy="389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1465" y="2875019"/>
                <a:ext cx="2516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14:cNvPr>
              <p14:cNvContentPartPr/>
              <p14:nvPr/>
            </p14:nvContentPartPr>
            <p14:xfrm>
              <a:off x="5873905" y="1849739"/>
              <a:ext cx="447480" cy="39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4905" y="1840739"/>
                <a:ext cx="46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14:cNvPr>
              <p14:cNvContentPartPr/>
              <p14:nvPr/>
            </p14:nvContentPartPr>
            <p14:xfrm>
              <a:off x="999505" y="3479819"/>
              <a:ext cx="1972080" cy="56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0505" y="3470819"/>
                <a:ext cx="1989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14:cNvPr>
              <p14:cNvContentPartPr/>
              <p14:nvPr/>
            </p14:nvContentPartPr>
            <p14:xfrm>
              <a:off x="1199665" y="2516819"/>
              <a:ext cx="717120" cy="258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0665" y="2507819"/>
                <a:ext cx="7347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14:cNvPr>
              <p14:cNvContentPartPr/>
              <p14:nvPr/>
            </p14:nvContentPartPr>
            <p14:xfrm>
              <a:off x="5289985" y="3205499"/>
              <a:ext cx="173160" cy="19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80985" y="3196499"/>
                <a:ext cx="190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14:cNvPr>
              <p14:cNvContentPartPr/>
              <p14:nvPr/>
            </p14:nvContentPartPr>
            <p14:xfrm>
              <a:off x="5616865" y="2827139"/>
              <a:ext cx="105120" cy="498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07865" y="2818100"/>
                <a:ext cx="122760" cy="51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14:cNvPr>
              <p14:cNvContentPartPr/>
              <p14:nvPr/>
            </p14:nvContentPartPr>
            <p14:xfrm>
              <a:off x="7636105" y="2990219"/>
              <a:ext cx="187200" cy="185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27105" y="2981219"/>
                <a:ext cx="204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14:cNvPr>
              <p14:cNvContentPartPr/>
              <p14:nvPr/>
            </p14:nvContentPartPr>
            <p14:xfrm>
              <a:off x="5947705" y="2867819"/>
              <a:ext cx="1448640" cy="421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8705" y="2858819"/>
                <a:ext cx="14662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14:cNvPr>
              <p14:cNvContentPartPr/>
              <p14:nvPr/>
            </p14:nvContentPartPr>
            <p14:xfrm>
              <a:off x="8058745" y="2882579"/>
              <a:ext cx="472320" cy="329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9745" y="2873579"/>
                <a:ext cx="4899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14:cNvPr>
              <p14:cNvContentPartPr/>
              <p14:nvPr/>
            </p14:nvContentPartPr>
            <p14:xfrm>
              <a:off x="6852745" y="2059259"/>
              <a:ext cx="180360" cy="11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43745" y="2050259"/>
                <a:ext cx="198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14:cNvPr>
              <p14:cNvContentPartPr/>
              <p14:nvPr/>
            </p14:nvContentPartPr>
            <p14:xfrm>
              <a:off x="7457185" y="1798619"/>
              <a:ext cx="678960" cy="50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48185" y="1789619"/>
                <a:ext cx="69660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B4835CE-12E1-F075-6C4E-993B467B31FD}"/>
                  </a:ext>
                </a:extLst>
              </p14:cNvPr>
              <p14:cNvContentPartPr/>
              <p14:nvPr/>
            </p14:nvContentPartPr>
            <p14:xfrm>
              <a:off x="4571065" y="3920459"/>
              <a:ext cx="147960" cy="87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B4835CE-12E1-F075-6C4E-993B467B31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62065" y="3911459"/>
                <a:ext cx="165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18AF513-C9FB-556E-515A-EDDD273FB2C6}"/>
                  </a:ext>
                </a:extLst>
              </p14:cNvPr>
              <p14:cNvContentPartPr/>
              <p14:nvPr/>
            </p14:nvContentPartPr>
            <p14:xfrm>
              <a:off x="4987225" y="3652259"/>
              <a:ext cx="1095480" cy="563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18AF513-C9FB-556E-515A-EDDD273FB2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225" y="3643259"/>
                <a:ext cx="1113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91DE74C-0211-72A2-9077-56303E336AA4}"/>
                  </a:ext>
                </a:extLst>
              </p14:cNvPr>
              <p14:cNvContentPartPr/>
              <p14:nvPr/>
            </p14:nvContentPartPr>
            <p14:xfrm>
              <a:off x="6331465" y="3980939"/>
              <a:ext cx="173880" cy="205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91DE74C-0211-72A2-9077-56303E336A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22465" y="3971939"/>
                <a:ext cx="191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BC7317B-C151-B196-24FA-3933149D6D4F}"/>
                  </a:ext>
                </a:extLst>
              </p14:cNvPr>
              <p14:cNvContentPartPr/>
              <p14:nvPr/>
            </p14:nvContentPartPr>
            <p14:xfrm>
              <a:off x="4950865" y="4311779"/>
              <a:ext cx="1162800" cy="212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BC7317B-C151-B196-24FA-3933149D6D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41865" y="4302779"/>
                <a:ext cx="1180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96A15C1-5AD0-4E9F-6E83-2084ED858269}"/>
                  </a:ext>
                </a:extLst>
              </p14:cNvPr>
              <p14:cNvContentPartPr/>
              <p14:nvPr/>
            </p14:nvContentPartPr>
            <p14:xfrm>
              <a:off x="5777425" y="4932419"/>
              <a:ext cx="152640" cy="192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96A15C1-5AD0-4E9F-6E83-2084ED8582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68425" y="4923419"/>
                <a:ext cx="170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3127E36-F2B6-D410-6C1D-A5AC3FEBFC7E}"/>
                  </a:ext>
                </a:extLst>
              </p14:cNvPr>
              <p14:cNvContentPartPr/>
              <p14:nvPr/>
            </p14:nvContentPartPr>
            <p14:xfrm>
              <a:off x="5182345" y="4657019"/>
              <a:ext cx="354240" cy="41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3127E36-F2B6-D410-6C1D-A5AC3FEBF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73345" y="4648019"/>
                <a:ext cx="3718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2648D7-219F-DE04-EFFD-360D4C363DDC}"/>
                  </a:ext>
                </a:extLst>
              </p14:cNvPr>
              <p14:cNvContentPartPr/>
              <p14:nvPr/>
            </p14:nvContentPartPr>
            <p14:xfrm>
              <a:off x="9214345" y="4734419"/>
              <a:ext cx="772200" cy="314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2648D7-219F-DE04-EFFD-360D4C363D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05345" y="4725419"/>
                <a:ext cx="789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BBFA9D-2778-898E-3AAC-D45D097DAEE4}"/>
                  </a:ext>
                </a:extLst>
              </p14:cNvPr>
              <p14:cNvContentPartPr/>
              <p14:nvPr/>
            </p14:nvContentPartPr>
            <p14:xfrm>
              <a:off x="8425945" y="4795619"/>
              <a:ext cx="505080" cy="401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BBFA9D-2778-898E-3AAC-D45D097DAEE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16945" y="4786619"/>
                <a:ext cx="522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857966-FE40-4F7F-E5E6-4E2510DDC49A}"/>
                  </a:ext>
                </a:extLst>
              </p14:cNvPr>
              <p14:cNvContentPartPr/>
              <p14:nvPr/>
            </p14:nvContentPartPr>
            <p14:xfrm>
              <a:off x="7586785" y="4793819"/>
              <a:ext cx="544680" cy="267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857966-FE40-4F7F-E5E6-4E2510DDC4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77785" y="4784819"/>
                <a:ext cx="562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F725D6-6D4D-7C4D-A54A-701FB1E195B8}"/>
                  </a:ext>
                </a:extLst>
              </p14:cNvPr>
              <p14:cNvContentPartPr/>
              <p14:nvPr/>
            </p14:nvContentPartPr>
            <p14:xfrm>
              <a:off x="6826105" y="4807139"/>
              <a:ext cx="567720" cy="233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F725D6-6D4D-7C4D-A54A-701FB1E195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17105" y="4798139"/>
                <a:ext cx="5853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1E3D307-E7A4-F8D2-A852-448FAED977D7}"/>
                  </a:ext>
                </a:extLst>
              </p14:cNvPr>
              <p14:cNvContentPartPr/>
              <p14:nvPr/>
            </p14:nvContentPartPr>
            <p14:xfrm>
              <a:off x="7694785" y="5184059"/>
              <a:ext cx="280800" cy="27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1E3D307-E7A4-F8D2-A852-448FAED977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85785" y="5175059"/>
                <a:ext cx="2984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CB66C5F-6B59-CE96-085D-D0698D255BDC}"/>
                  </a:ext>
                </a:extLst>
              </p14:cNvPr>
              <p14:cNvContentPartPr/>
              <p14:nvPr/>
            </p14:nvContentPartPr>
            <p14:xfrm>
              <a:off x="8466985" y="5201699"/>
              <a:ext cx="279000" cy="19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CB66C5F-6B59-CE96-085D-D0698D255BD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57985" y="5192699"/>
                <a:ext cx="296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F128381-F6FF-75C1-872F-963EEC56D940}"/>
                  </a:ext>
                </a:extLst>
              </p14:cNvPr>
              <p14:cNvContentPartPr/>
              <p14:nvPr/>
            </p14:nvContentPartPr>
            <p14:xfrm>
              <a:off x="9222625" y="5189819"/>
              <a:ext cx="752400" cy="101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F128381-F6FF-75C1-872F-963EEC56D94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13625" y="5180819"/>
                <a:ext cx="77004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B7CF-7C1C-13AF-88AC-535A274C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Stack Multiple Linear Layers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14:cNvPr>
              <p14:cNvContentPartPr/>
              <p14:nvPr/>
            </p14:nvContentPartPr>
            <p14:xfrm>
              <a:off x="3579265" y="2086619"/>
              <a:ext cx="1015920" cy="19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ABCFEB-FB6B-0E2A-F63C-9D47B3D907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0265" y="2077619"/>
                <a:ext cx="103356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14:cNvPr>
              <p14:cNvContentPartPr/>
              <p14:nvPr/>
            </p14:nvContentPartPr>
            <p14:xfrm>
              <a:off x="3151585" y="2114699"/>
              <a:ext cx="218520" cy="203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B03657A-B728-83F5-08DD-3DC028A11E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2585" y="2105699"/>
                <a:ext cx="2361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14:cNvPr>
              <p14:cNvContentPartPr/>
              <p14:nvPr/>
            </p14:nvContentPartPr>
            <p14:xfrm>
              <a:off x="1367425" y="1926779"/>
              <a:ext cx="819000" cy="34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D40E47E-6929-23E0-7FD8-36BCEA1520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8425" y="1917779"/>
                <a:ext cx="836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14:cNvPr>
              <p14:cNvContentPartPr/>
              <p14:nvPr/>
            </p14:nvContentPartPr>
            <p14:xfrm>
              <a:off x="4875985" y="1851179"/>
              <a:ext cx="718200" cy="460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01AF8A-59D3-D2C9-D2A4-F2D6AD8C57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6985" y="1842179"/>
                <a:ext cx="735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14:cNvPr>
              <p14:cNvContentPartPr/>
              <p14:nvPr/>
            </p14:nvContentPartPr>
            <p14:xfrm>
              <a:off x="2345185" y="2196419"/>
              <a:ext cx="8640" cy="1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06791-3A9C-50EC-EDD4-0A0B619CE0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6185" y="2187419"/>
                <a:ext cx="26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14:cNvPr>
              <p14:cNvContentPartPr/>
              <p14:nvPr/>
            </p14:nvContentPartPr>
            <p14:xfrm>
              <a:off x="2309185" y="2039099"/>
              <a:ext cx="1188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D37A09B-06E2-A7D2-AE23-46D86CD18E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0185" y="2030099"/>
                <a:ext cx="29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14:cNvPr>
              <p14:cNvContentPartPr/>
              <p14:nvPr/>
            </p14:nvContentPartPr>
            <p14:xfrm>
              <a:off x="1337185" y="2369579"/>
              <a:ext cx="808560" cy="47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0A8CE0-6A01-4E99-4C7B-6F3801F244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8185" y="2360579"/>
                <a:ext cx="8262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14:cNvPr>
              <p14:cNvContentPartPr/>
              <p14:nvPr/>
            </p14:nvContentPartPr>
            <p14:xfrm>
              <a:off x="1066825" y="3051419"/>
              <a:ext cx="950760" cy="34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4B85679-C530-2CA3-18CF-4A1A71CE1E6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7825" y="3042419"/>
                <a:ext cx="9684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14:cNvPr>
              <p14:cNvContentPartPr/>
              <p14:nvPr/>
            </p14:nvContentPartPr>
            <p14:xfrm>
              <a:off x="2218465" y="3023699"/>
              <a:ext cx="723600" cy="303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6039F5-A411-CF9D-285B-2AA7169FAF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09465" y="3014699"/>
                <a:ext cx="7412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14:cNvPr>
              <p14:cNvContentPartPr/>
              <p14:nvPr/>
            </p14:nvContentPartPr>
            <p14:xfrm>
              <a:off x="3259945" y="3103619"/>
              <a:ext cx="1307880" cy="217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EC2A8D3-EAE3-B050-6E76-8415ABF1FC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0945" y="3094619"/>
                <a:ext cx="13255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14:cNvPr>
              <p14:cNvContentPartPr/>
              <p14:nvPr/>
            </p14:nvContentPartPr>
            <p14:xfrm>
              <a:off x="4990465" y="2884019"/>
              <a:ext cx="234000" cy="389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2C178C2-C20A-6E99-5CBE-804A08FF03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1465" y="2875019"/>
                <a:ext cx="2516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14:cNvPr>
              <p14:cNvContentPartPr/>
              <p14:nvPr/>
            </p14:nvContentPartPr>
            <p14:xfrm>
              <a:off x="5873905" y="1849739"/>
              <a:ext cx="447480" cy="39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D53E580-3F72-1C7F-B699-222115144DC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64905" y="1840739"/>
                <a:ext cx="46512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14:cNvPr>
              <p14:cNvContentPartPr/>
              <p14:nvPr/>
            </p14:nvContentPartPr>
            <p14:xfrm>
              <a:off x="999505" y="3479819"/>
              <a:ext cx="1972080" cy="56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898491B-8656-44FF-D382-DE49353E04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0505" y="3470819"/>
                <a:ext cx="19897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14:cNvPr>
              <p14:cNvContentPartPr/>
              <p14:nvPr/>
            </p14:nvContentPartPr>
            <p14:xfrm>
              <a:off x="1199665" y="2516819"/>
              <a:ext cx="717120" cy="258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79557B1-5468-A03C-67D0-127EFF55C3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0665" y="2507819"/>
                <a:ext cx="7347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14:cNvPr>
              <p14:cNvContentPartPr/>
              <p14:nvPr/>
            </p14:nvContentPartPr>
            <p14:xfrm>
              <a:off x="5289985" y="3205499"/>
              <a:ext cx="173160" cy="19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680ED39-BA78-60A1-EEE3-48B0164360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80985" y="3196499"/>
                <a:ext cx="1908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14:cNvPr>
              <p14:cNvContentPartPr/>
              <p14:nvPr/>
            </p14:nvContentPartPr>
            <p14:xfrm>
              <a:off x="5616865" y="2827139"/>
              <a:ext cx="105120" cy="498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99085F-5F79-28D0-FC2A-5C39658580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07865" y="2818100"/>
                <a:ext cx="122760" cy="5163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14:cNvPr>
              <p14:cNvContentPartPr/>
              <p14:nvPr/>
            </p14:nvContentPartPr>
            <p14:xfrm>
              <a:off x="7636105" y="2990219"/>
              <a:ext cx="187200" cy="185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CBE62C7-2557-44E9-0E2B-F39F4554C33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27105" y="2981219"/>
                <a:ext cx="2048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14:cNvPr>
              <p14:cNvContentPartPr/>
              <p14:nvPr/>
            </p14:nvContentPartPr>
            <p14:xfrm>
              <a:off x="5947705" y="2867819"/>
              <a:ext cx="1448640" cy="4215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F7C5672-BEE8-5ED9-02B7-C77DAF5D48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8705" y="2858819"/>
                <a:ext cx="14662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14:cNvPr>
              <p14:cNvContentPartPr/>
              <p14:nvPr/>
            </p14:nvContentPartPr>
            <p14:xfrm>
              <a:off x="8058745" y="2882579"/>
              <a:ext cx="472320" cy="329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292A792-9328-7D07-4698-025F1254F3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9745" y="2873579"/>
                <a:ext cx="4899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14:cNvPr>
              <p14:cNvContentPartPr/>
              <p14:nvPr/>
            </p14:nvContentPartPr>
            <p14:xfrm>
              <a:off x="6852745" y="2059259"/>
              <a:ext cx="180360" cy="118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A789189-025D-7E97-AC68-BD7BB5F449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43745" y="2050259"/>
                <a:ext cx="19800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14:cNvPr>
              <p14:cNvContentPartPr/>
              <p14:nvPr/>
            </p14:nvContentPartPr>
            <p14:xfrm>
              <a:off x="7457185" y="1798619"/>
              <a:ext cx="678960" cy="505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E1C8A0-8432-447C-76B7-3E6F0DE3F3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48185" y="1789619"/>
                <a:ext cx="69660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B4835CE-12E1-F075-6C4E-993B467B31FD}"/>
                  </a:ext>
                </a:extLst>
              </p14:cNvPr>
              <p14:cNvContentPartPr/>
              <p14:nvPr/>
            </p14:nvContentPartPr>
            <p14:xfrm>
              <a:off x="4571065" y="3920459"/>
              <a:ext cx="147960" cy="871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B4835CE-12E1-F075-6C4E-993B467B31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62065" y="3911459"/>
                <a:ext cx="1656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18AF513-C9FB-556E-515A-EDDD273FB2C6}"/>
                  </a:ext>
                </a:extLst>
              </p14:cNvPr>
              <p14:cNvContentPartPr/>
              <p14:nvPr/>
            </p14:nvContentPartPr>
            <p14:xfrm>
              <a:off x="4987225" y="3652259"/>
              <a:ext cx="1095480" cy="5637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18AF513-C9FB-556E-515A-EDDD273FB2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8225" y="3643259"/>
                <a:ext cx="1113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91DE74C-0211-72A2-9077-56303E336AA4}"/>
                  </a:ext>
                </a:extLst>
              </p14:cNvPr>
              <p14:cNvContentPartPr/>
              <p14:nvPr/>
            </p14:nvContentPartPr>
            <p14:xfrm>
              <a:off x="6331465" y="3980939"/>
              <a:ext cx="173880" cy="2059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91DE74C-0211-72A2-9077-56303E336A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22465" y="3971939"/>
                <a:ext cx="1915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BC7317B-C151-B196-24FA-3933149D6D4F}"/>
                  </a:ext>
                </a:extLst>
              </p14:cNvPr>
              <p14:cNvContentPartPr/>
              <p14:nvPr/>
            </p14:nvContentPartPr>
            <p14:xfrm>
              <a:off x="4950865" y="4311779"/>
              <a:ext cx="1162800" cy="212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BC7317B-C151-B196-24FA-3933149D6D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41865" y="4302779"/>
                <a:ext cx="11804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96A15C1-5AD0-4E9F-6E83-2084ED858269}"/>
                  </a:ext>
                </a:extLst>
              </p14:cNvPr>
              <p14:cNvContentPartPr/>
              <p14:nvPr/>
            </p14:nvContentPartPr>
            <p14:xfrm>
              <a:off x="5777425" y="4932419"/>
              <a:ext cx="152640" cy="192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96A15C1-5AD0-4E9F-6E83-2084ED8582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68425" y="4923419"/>
                <a:ext cx="170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3127E36-F2B6-D410-6C1D-A5AC3FEBFC7E}"/>
                  </a:ext>
                </a:extLst>
              </p14:cNvPr>
              <p14:cNvContentPartPr/>
              <p14:nvPr/>
            </p14:nvContentPartPr>
            <p14:xfrm>
              <a:off x="5182345" y="4657019"/>
              <a:ext cx="354240" cy="4168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3127E36-F2B6-D410-6C1D-A5AC3FEBF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73345" y="4648019"/>
                <a:ext cx="3718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52648D7-219F-DE04-EFFD-360D4C363DDC}"/>
                  </a:ext>
                </a:extLst>
              </p14:cNvPr>
              <p14:cNvContentPartPr/>
              <p14:nvPr/>
            </p14:nvContentPartPr>
            <p14:xfrm>
              <a:off x="9214345" y="4734419"/>
              <a:ext cx="772200" cy="314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52648D7-219F-DE04-EFFD-360D4C363DD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05345" y="4725419"/>
                <a:ext cx="7898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BBFA9D-2778-898E-3AAC-D45D097DAEE4}"/>
                  </a:ext>
                </a:extLst>
              </p14:cNvPr>
              <p14:cNvContentPartPr/>
              <p14:nvPr/>
            </p14:nvContentPartPr>
            <p14:xfrm>
              <a:off x="8425945" y="4795619"/>
              <a:ext cx="505080" cy="4017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BBFA9D-2778-898E-3AAC-D45D097DAEE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16945" y="4786619"/>
                <a:ext cx="5227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F857966-FE40-4F7F-E5E6-4E2510DDC49A}"/>
                  </a:ext>
                </a:extLst>
              </p14:cNvPr>
              <p14:cNvContentPartPr/>
              <p14:nvPr/>
            </p14:nvContentPartPr>
            <p14:xfrm>
              <a:off x="7586785" y="4793819"/>
              <a:ext cx="544680" cy="267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F857966-FE40-4F7F-E5E6-4E2510DDC4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77785" y="4784819"/>
                <a:ext cx="5623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F725D6-6D4D-7C4D-A54A-701FB1E195B8}"/>
                  </a:ext>
                </a:extLst>
              </p14:cNvPr>
              <p14:cNvContentPartPr/>
              <p14:nvPr/>
            </p14:nvContentPartPr>
            <p14:xfrm>
              <a:off x="6826105" y="4807139"/>
              <a:ext cx="567720" cy="233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F725D6-6D4D-7C4D-A54A-701FB1E195B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17105" y="4798139"/>
                <a:ext cx="5853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C856AB0-9802-271C-5BEB-6674A6D4AF36}"/>
                  </a:ext>
                </a:extLst>
              </p14:cNvPr>
              <p14:cNvContentPartPr/>
              <p14:nvPr/>
            </p14:nvContentPartPr>
            <p14:xfrm>
              <a:off x="603865" y="5577899"/>
              <a:ext cx="1081080" cy="416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C856AB0-9802-271C-5BEB-6674A6D4AF3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4865" y="5568899"/>
                <a:ext cx="10987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7F344B-5914-FAC4-CD8E-0957E06A78CC}"/>
                  </a:ext>
                </a:extLst>
              </p14:cNvPr>
              <p14:cNvContentPartPr/>
              <p14:nvPr/>
            </p14:nvContentPartPr>
            <p14:xfrm>
              <a:off x="1868185" y="5526779"/>
              <a:ext cx="783720" cy="324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7F344B-5914-FAC4-CD8E-0957E06A78C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59185" y="5517779"/>
                <a:ext cx="8013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C5EECAE-589A-F69C-73F2-802D1365425D}"/>
                  </a:ext>
                </a:extLst>
              </p14:cNvPr>
              <p14:cNvContentPartPr/>
              <p14:nvPr/>
            </p14:nvContentPartPr>
            <p14:xfrm>
              <a:off x="532585" y="6115379"/>
              <a:ext cx="237960" cy="367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C5EECAE-589A-F69C-73F2-802D1365425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3585" y="6106379"/>
                <a:ext cx="2556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19DEE91-2DCE-E11B-6889-4838284AA095}"/>
                  </a:ext>
                </a:extLst>
              </p14:cNvPr>
              <p14:cNvContentPartPr/>
              <p14:nvPr/>
            </p14:nvContentPartPr>
            <p14:xfrm>
              <a:off x="671905" y="6091979"/>
              <a:ext cx="1929240" cy="7945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19DEE91-2DCE-E11B-6889-4838284AA09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2905" y="6082979"/>
                <a:ext cx="194688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5C5086F-5280-A97D-AC38-D9F35EC76223}"/>
                  </a:ext>
                </a:extLst>
              </p14:cNvPr>
              <p14:cNvContentPartPr/>
              <p14:nvPr/>
            </p14:nvContentPartPr>
            <p14:xfrm>
              <a:off x="3019465" y="5827019"/>
              <a:ext cx="50040" cy="57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5C5086F-5280-A97D-AC38-D9F35EC762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010465" y="5818019"/>
                <a:ext cx="67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7C9C98B-8778-9A6A-6F86-5DC071B2E52C}"/>
                  </a:ext>
                </a:extLst>
              </p14:cNvPr>
              <p14:cNvContentPartPr/>
              <p14:nvPr/>
            </p14:nvContentPartPr>
            <p14:xfrm>
              <a:off x="2989225" y="5547299"/>
              <a:ext cx="44640" cy="43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7C9C98B-8778-9A6A-6F86-5DC071B2E52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980225" y="5538299"/>
                <a:ext cx="622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7669E2D-63D4-2C87-46F1-35F63AFF9828}"/>
                  </a:ext>
                </a:extLst>
              </p14:cNvPr>
              <p14:cNvContentPartPr/>
              <p14:nvPr/>
            </p14:nvContentPartPr>
            <p14:xfrm>
              <a:off x="3502225" y="5745299"/>
              <a:ext cx="1051200" cy="235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7669E2D-63D4-2C87-46F1-35F63AFF982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493225" y="5736299"/>
                <a:ext cx="106884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3E4659B-60DC-1653-8416-6829A04ACB5C}"/>
                  </a:ext>
                </a:extLst>
              </p14:cNvPr>
              <p14:cNvContentPartPr/>
              <p14:nvPr/>
            </p14:nvContentPartPr>
            <p14:xfrm>
              <a:off x="5072545" y="5630099"/>
              <a:ext cx="642960" cy="534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3E4659B-60DC-1653-8416-6829A04ACB5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63545" y="5621099"/>
                <a:ext cx="6606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688AA8E-940A-8095-247C-AD8ABD4FB8C2}"/>
                  </a:ext>
                </a:extLst>
              </p14:cNvPr>
              <p14:cNvContentPartPr/>
              <p14:nvPr/>
            </p14:nvContentPartPr>
            <p14:xfrm>
              <a:off x="5894065" y="5598059"/>
              <a:ext cx="126360" cy="513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688AA8E-940A-8095-247C-AD8ABD4FB8C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885065" y="5589059"/>
                <a:ext cx="14400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4591C29-6744-CEC9-427A-22991C8C1524}"/>
                  </a:ext>
                </a:extLst>
              </p14:cNvPr>
              <p14:cNvContentPartPr/>
              <p14:nvPr/>
            </p14:nvContentPartPr>
            <p14:xfrm>
              <a:off x="6267025" y="5847179"/>
              <a:ext cx="259560" cy="174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4591C29-6744-CEC9-427A-22991C8C15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258025" y="5838179"/>
                <a:ext cx="2772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638A145-FB38-01E5-BCB6-3A3FB6C82287}"/>
                  </a:ext>
                </a:extLst>
              </p14:cNvPr>
              <p14:cNvContentPartPr/>
              <p14:nvPr/>
            </p14:nvContentPartPr>
            <p14:xfrm>
              <a:off x="5084065" y="5541539"/>
              <a:ext cx="232920" cy="54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638A145-FB38-01E5-BCB6-3A3FB6C8228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75065" y="5532539"/>
                <a:ext cx="2505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D116E27-0319-6DBC-B03B-9ECFDFDE5BC4}"/>
                  </a:ext>
                </a:extLst>
              </p14:cNvPr>
              <p14:cNvContentPartPr/>
              <p14:nvPr/>
            </p14:nvContentPartPr>
            <p14:xfrm>
              <a:off x="6787585" y="5497979"/>
              <a:ext cx="673200" cy="614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D116E27-0319-6DBC-B03B-9ECFDFDE5BC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778585" y="5488979"/>
                <a:ext cx="69084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DF281F0-A7A7-7FCB-600F-9CD1A7D6C02D}"/>
                  </a:ext>
                </a:extLst>
              </p14:cNvPr>
              <p14:cNvContentPartPr/>
              <p14:nvPr/>
            </p14:nvContentPartPr>
            <p14:xfrm>
              <a:off x="7714585" y="5494739"/>
              <a:ext cx="618840" cy="572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DF281F0-A7A7-7FCB-600F-9CD1A7D6C0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705585" y="5485739"/>
                <a:ext cx="63648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1E3D307-E7A4-F8D2-A852-448FAED977D7}"/>
                  </a:ext>
                </a:extLst>
              </p14:cNvPr>
              <p14:cNvContentPartPr/>
              <p14:nvPr/>
            </p14:nvContentPartPr>
            <p14:xfrm>
              <a:off x="7694785" y="5184059"/>
              <a:ext cx="280800" cy="270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1E3D307-E7A4-F8D2-A852-448FAED977D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85785" y="5175059"/>
                <a:ext cx="2984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CB66C5F-6B59-CE96-085D-D0698D255BDC}"/>
                  </a:ext>
                </a:extLst>
              </p14:cNvPr>
              <p14:cNvContentPartPr/>
              <p14:nvPr/>
            </p14:nvContentPartPr>
            <p14:xfrm>
              <a:off x="8466985" y="5201699"/>
              <a:ext cx="279000" cy="194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CB66C5F-6B59-CE96-085D-D0698D255BD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457985" y="5192699"/>
                <a:ext cx="296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F128381-F6FF-75C1-872F-963EEC56D940}"/>
                  </a:ext>
                </a:extLst>
              </p14:cNvPr>
              <p14:cNvContentPartPr/>
              <p14:nvPr/>
            </p14:nvContentPartPr>
            <p14:xfrm>
              <a:off x="9222625" y="5189819"/>
              <a:ext cx="752400" cy="101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F128381-F6FF-75C1-872F-963EEC56D94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13625" y="5180819"/>
                <a:ext cx="770040" cy="11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676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04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3: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Neural Network (MLP)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4" name="Google Shape;524;p104"/>
          <p:cNvPicPr preferRelativeResize="0"/>
          <p:nvPr/>
        </p:nvPicPr>
        <p:blipFill rotWithShape="1">
          <a:blip r:embed="rId3">
            <a:alphaModFix/>
          </a:blip>
          <a:srcRect b="75320"/>
          <a:stretch/>
        </p:blipFill>
        <p:spPr>
          <a:xfrm>
            <a:off x="1611080" y="2061436"/>
            <a:ext cx="10287054" cy="61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185" y="2070181"/>
            <a:ext cx="356607" cy="284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8200" y="2071293"/>
            <a:ext cx="382618" cy="278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0195" y="2118192"/>
            <a:ext cx="382618" cy="27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4"/>
          <p:cNvPicPr preferRelativeResize="0"/>
          <p:nvPr/>
        </p:nvPicPr>
        <p:blipFill rotWithShape="1">
          <a:blip r:embed="rId7">
            <a:alphaModFix/>
          </a:blip>
          <a:srcRect r="29971" b="28612"/>
          <a:stretch/>
        </p:blipFill>
        <p:spPr>
          <a:xfrm>
            <a:off x="4319373" y="2119141"/>
            <a:ext cx="259666" cy="23114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104"/>
          <p:cNvSpPr/>
          <p:nvPr/>
        </p:nvSpPr>
        <p:spPr>
          <a:xfrm>
            <a:off x="10158484" y="2067373"/>
            <a:ext cx="494671" cy="358707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68" tIns="121868" rIns="121868" bIns="121868" anchor="ctr" anchorCtr="0">
            <a:noAutofit/>
          </a:bodyPr>
          <a:lstStyle/>
          <a:p>
            <a:endParaRPr sz="2399"/>
          </a:p>
        </p:txBody>
      </p:sp>
      <p:pic>
        <p:nvPicPr>
          <p:cNvPr id="530" name="Google Shape;530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11080" y="2061437"/>
            <a:ext cx="944817" cy="74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69721" y="2143971"/>
            <a:ext cx="1028416" cy="61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3146" y="2126567"/>
            <a:ext cx="1543121" cy="743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4"/>
          <p:cNvPicPr preferRelativeResize="0"/>
          <p:nvPr/>
        </p:nvPicPr>
        <p:blipFill rotWithShape="1">
          <a:blip r:embed="rId11">
            <a:alphaModFix/>
          </a:blip>
          <a:srcRect r="48736"/>
          <a:stretch/>
        </p:blipFill>
        <p:spPr>
          <a:xfrm>
            <a:off x="11512997" y="1966915"/>
            <a:ext cx="494671" cy="87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4"/>
          <p:cNvPicPr preferRelativeResize="0"/>
          <p:nvPr/>
        </p:nvPicPr>
        <p:blipFill rotWithShape="1">
          <a:blip r:embed="rId7">
            <a:alphaModFix/>
          </a:blip>
          <a:srcRect r="29971" b="28612"/>
          <a:stretch/>
        </p:blipFill>
        <p:spPr>
          <a:xfrm>
            <a:off x="7467921" y="2119141"/>
            <a:ext cx="259666" cy="231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2835" y="3214489"/>
            <a:ext cx="5667990" cy="111084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04"/>
          <p:cNvSpPr txBox="1"/>
          <p:nvPr/>
        </p:nvSpPr>
        <p:spPr>
          <a:xfrm>
            <a:off x="0" y="1294190"/>
            <a:ext cx="3526281" cy="59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266">
                <a:latin typeface="Calibri"/>
                <a:ea typeface="Calibri"/>
                <a:cs typeface="Calibri"/>
                <a:sym typeface="Calibri"/>
              </a:rPr>
              <a:t>Class of Functions:</a:t>
            </a:r>
            <a:endParaRPr sz="22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104"/>
          <p:cNvSpPr txBox="1"/>
          <p:nvPr/>
        </p:nvSpPr>
        <p:spPr>
          <a:xfrm>
            <a:off x="110104" y="2759009"/>
            <a:ext cx="3526281" cy="59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266">
                <a:latin typeface="Calibri"/>
                <a:ea typeface="Calibri"/>
                <a:cs typeface="Calibri"/>
                <a:sym typeface="Calibri"/>
              </a:rPr>
              <a:t>Where</a:t>
            </a:r>
            <a:endParaRPr sz="2266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10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09754" y="3543603"/>
            <a:ext cx="2759990" cy="6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104"/>
          <p:cNvSpPr txBox="1"/>
          <p:nvPr/>
        </p:nvSpPr>
        <p:spPr>
          <a:xfrm>
            <a:off x="101573" y="4189469"/>
            <a:ext cx="9267186" cy="129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266">
                <a:latin typeface="Calibri"/>
                <a:ea typeface="Calibri"/>
                <a:cs typeface="Calibri"/>
                <a:sym typeface="Calibri"/>
              </a:rPr>
              <a:t>Without σ </a:t>
            </a:r>
            <a:r>
              <a:rPr lang="en" sz="2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⇒ </a:t>
            </a:r>
            <a:r>
              <a:rPr lang="en" sz="2266">
                <a:latin typeface="Calibri"/>
                <a:ea typeface="Calibri"/>
                <a:cs typeface="Calibri"/>
                <a:sym typeface="Calibri"/>
              </a:rPr>
              <a:t>a product of matrices ⇒ f</a:t>
            </a:r>
            <a:r>
              <a:rPr lang="en" sz="2266" baseline="-25000">
                <a:latin typeface="Calibri"/>
                <a:ea typeface="Calibri"/>
                <a:cs typeface="Calibri"/>
                <a:sym typeface="Calibri"/>
              </a:rPr>
              <a:t>Ө</a:t>
            </a:r>
            <a:r>
              <a:rPr lang="en" sz="2266">
                <a:latin typeface="Calibri"/>
                <a:ea typeface="Calibri"/>
                <a:cs typeface="Calibri"/>
                <a:sym typeface="Calibri"/>
              </a:rPr>
              <a:t> linear</a:t>
            </a:r>
            <a:endParaRPr sz="2266">
              <a:latin typeface="Calibri"/>
              <a:ea typeface="Calibri"/>
              <a:cs typeface="Calibri"/>
              <a:sym typeface="Calibri"/>
            </a:endParaRPr>
          </a:p>
          <a:p>
            <a:endParaRPr sz="2266"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226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 is non-linear function applied component-wise:</a:t>
            </a:r>
            <a:endParaRPr sz="2266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0" name="Google Shape;540;p10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463297" y="5309043"/>
            <a:ext cx="5820319" cy="1526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5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3: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Neural Network (MLP)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6" name="Google Shape;546;p105"/>
          <p:cNvSpPr txBox="1"/>
          <p:nvPr/>
        </p:nvSpPr>
        <p:spPr>
          <a:xfrm>
            <a:off x="0" y="1294189"/>
            <a:ext cx="5332412" cy="59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Very flexible approximators!</a:t>
            </a:r>
            <a:endParaRPr sz="2266" u="sng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610" y="1952231"/>
            <a:ext cx="7795469" cy="213631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105"/>
          <p:cNvSpPr txBox="1"/>
          <p:nvPr/>
        </p:nvSpPr>
        <p:spPr>
          <a:xfrm>
            <a:off x="128633" y="4068800"/>
            <a:ext cx="5598142" cy="59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r>
              <a:rPr lang="en" sz="2266" dirty="0">
                <a:latin typeface="Calibri"/>
                <a:ea typeface="Calibri"/>
                <a:cs typeface="Calibri"/>
                <a:sym typeface="Calibri"/>
              </a:rPr>
              <a:t>No closed form solution for finding best fit</a:t>
            </a:r>
            <a:endParaRPr sz="2266" u="sng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167" y="4151562"/>
            <a:ext cx="202114" cy="429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3: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Neural Network (MLP)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5" name="Google Shape;55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107" y="4187503"/>
            <a:ext cx="3305039" cy="226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 rotWithShape="1">
          <a:blip r:embed="rId4">
            <a:alphaModFix/>
          </a:blip>
          <a:srcRect r="35782"/>
          <a:stretch/>
        </p:blipFill>
        <p:spPr>
          <a:xfrm>
            <a:off x="8549107" y="1294189"/>
            <a:ext cx="3000017" cy="253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49" y="1822352"/>
            <a:ext cx="6651463" cy="456157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AEEA8F-B76C-E1E0-6554-2906839D1DE3}"/>
                  </a:ext>
                </a:extLst>
              </p14:cNvPr>
              <p14:cNvContentPartPr/>
              <p14:nvPr/>
            </p14:nvContentPartPr>
            <p14:xfrm>
              <a:off x="2722105" y="2697539"/>
              <a:ext cx="3943800" cy="124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AEEA8F-B76C-E1E0-6554-2906839D1D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3105" y="2688539"/>
                <a:ext cx="39614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409E076-0384-8B90-C016-7D8C6C78CD54}"/>
                  </a:ext>
                </a:extLst>
              </p14:cNvPr>
              <p14:cNvContentPartPr/>
              <p14:nvPr/>
            </p14:nvContentPartPr>
            <p14:xfrm>
              <a:off x="6103585" y="1984379"/>
              <a:ext cx="828000" cy="290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409E076-0384-8B90-C016-7D8C6C78CD5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4585" y="1975379"/>
                <a:ext cx="8456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524542-0AD2-B544-D222-00E9225639FD}"/>
                  </a:ext>
                </a:extLst>
              </p14:cNvPr>
              <p14:cNvContentPartPr/>
              <p14:nvPr/>
            </p14:nvContentPartPr>
            <p14:xfrm>
              <a:off x="7112665" y="1926779"/>
              <a:ext cx="817200" cy="315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524542-0AD2-B544-D222-00E9225639F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3665" y="1917779"/>
                <a:ext cx="8348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941C601-0FB4-3C99-2708-99D04F6D8EC5}"/>
                  </a:ext>
                </a:extLst>
              </p14:cNvPr>
              <p14:cNvContentPartPr/>
              <p14:nvPr/>
            </p14:nvContentPartPr>
            <p14:xfrm>
              <a:off x="5087305" y="4824779"/>
              <a:ext cx="1269000" cy="204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941C601-0FB4-3C99-2708-99D04F6D8E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8305" y="4815779"/>
                <a:ext cx="1286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3DC74DD-6722-BAE4-7CEC-71B95807C119}"/>
                  </a:ext>
                </a:extLst>
              </p14:cNvPr>
              <p14:cNvContentPartPr/>
              <p14:nvPr/>
            </p14:nvContentPartPr>
            <p14:xfrm>
              <a:off x="5603185" y="4330859"/>
              <a:ext cx="913680" cy="38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3DC74DD-6722-BAE4-7CEC-71B95807C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94185" y="4321859"/>
                <a:ext cx="93132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7DA77C12-C9A2-BDBF-F6F2-BF5E0DD70BA5}"/>
                  </a:ext>
                </a:extLst>
              </p14:cNvPr>
              <p14:cNvContentPartPr/>
              <p14:nvPr/>
            </p14:nvContentPartPr>
            <p14:xfrm>
              <a:off x="6803065" y="4128179"/>
              <a:ext cx="1189440" cy="106380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7DA77C12-C9A2-BDBF-F6F2-BF5E0DD70B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94065" y="4119179"/>
                <a:ext cx="120708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A2061E5C-7FC8-3FCA-CAEC-AA3B8CE606AA}"/>
                  </a:ext>
                </a:extLst>
              </p14:cNvPr>
              <p14:cNvContentPartPr/>
              <p14:nvPr/>
            </p14:nvContentPartPr>
            <p14:xfrm>
              <a:off x="6584905" y="5739179"/>
              <a:ext cx="236880" cy="26352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A2061E5C-7FC8-3FCA-CAEC-AA3B8CE606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75905" y="5730179"/>
                <a:ext cx="2545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895C404B-3E1B-20C6-B7A7-39A649A11E64}"/>
                  </a:ext>
                </a:extLst>
              </p14:cNvPr>
              <p14:cNvContentPartPr/>
              <p14:nvPr/>
            </p14:nvContentPartPr>
            <p14:xfrm>
              <a:off x="5278825" y="5806499"/>
              <a:ext cx="1019520" cy="28188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895C404B-3E1B-20C6-B7A7-39A649A11E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9825" y="5797499"/>
                <a:ext cx="103716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1F0E94F4-0BEF-179F-132E-B4E41C321FAE}"/>
                  </a:ext>
                </a:extLst>
              </p14:cNvPr>
              <p14:cNvContentPartPr/>
              <p14:nvPr/>
            </p14:nvContentPartPr>
            <p14:xfrm>
              <a:off x="5234905" y="5417699"/>
              <a:ext cx="160920" cy="293040"/>
            </p14:xfrm>
          </p:contentPart>
        </mc:Choice>
        <mc:Fallback xmlns=""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1F0E94F4-0BEF-179F-132E-B4E41C321F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25905" y="5408699"/>
                <a:ext cx="17856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39E315C0-03A7-399F-210E-6956959020E3}"/>
                  </a:ext>
                </a:extLst>
              </p14:cNvPr>
              <p14:cNvContentPartPr/>
              <p14:nvPr/>
            </p14:nvContentPartPr>
            <p14:xfrm>
              <a:off x="6023305" y="6240659"/>
              <a:ext cx="921240" cy="26424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39E315C0-03A7-399F-210E-6956959020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14305" y="6231659"/>
                <a:ext cx="938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82659A29-EFC4-F96D-E35B-19EEBD1BEAF5}"/>
                  </a:ext>
                </a:extLst>
              </p14:cNvPr>
              <p14:cNvContentPartPr/>
              <p14:nvPr/>
            </p14:nvContentPartPr>
            <p14:xfrm>
              <a:off x="7273225" y="6173699"/>
              <a:ext cx="731880" cy="2192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82659A29-EFC4-F96D-E35B-19EEBD1BEA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264225" y="6164699"/>
                <a:ext cx="74952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CF66893B-F38B-8643-87B9-E973FD5D0D8A}"/>
                  </a:ext>
                </a:extLst>
              </p14:cNvPr>
              <p14:cNvContentPartPr/>
              <p14:nvPr/>
            </p14:nvContentPartPr>
            <p14:xfrm>
              <a:off x="8191585" y="6122579"/>
              <a:ext cx="628200" cy="252360"/>
            </p14:xfrm>
          </p:contentPart>
        </mc:Choice>
        <mc:Fallback xmlns=""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CF66893B-F38B-8643-87B9-E973FD5D0D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82585" y="6113579"/>
                <a:ext cx="6458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C361B05E-1C46-A1E6-4D0F-23E987F32691}"/>
                  </a:ext>
                </a:extLst>
              </p14:cNvPr>
              <p14:cNvContentPartPr/>
              <p14:nvPr/>
            </p14:nvContentPartPr>
            <p14:xfrm>
              <a:off x="4470985" y="5452259"/>
              <a:ext cx="118440" cy="222120"/>
            </p14:xfrm>
          </p:contentPart>
        </mc:Choice>
        <mc:Fallback xmlns=""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C361B05E-1C46-A1E6-4D0F-23E987F3269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61985" y="5443259"/>
                <a:ext cx="136080" cy="239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33652"/>
          <a:stretch/>
        </p:blipFill>
        <p:spPr>
          <a:xfrm>
            <a:off x="2018941" y="1771999"/>
            <a:ext cx="8018945" cy="3139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52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07"/>
          <p:cNvSpPr txBox="1">
            <a:spLocks noGrp="1"/>
          </p:cNvSpPr>
          <p:nvPr>
            <p:ph type="title"/>
          </p:nvPr>
        </p:nvSpPr>
        <p:spPr>
          <a:xfrm>
            <a:off x="1041128" y="569077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3: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Neural Network (MLP)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3" name="Google Shape;563;p107"/>
          <p:cNvSpPr txBox="1"/>
          <p:nvPr/>
        </p:nvSpPr>
        <p:spPr>
          <a:xfrm>
            <a:off x="679756" y="1639733"/>
            <a:ext cx="11015531" cy="421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333"/>
              </a:spcBef>
            </a:pPr>
            <a:r>
              <a:rPr lang="en" sz="2533" dirty="0">
                <a:latin typeface="Calibri"/>
                <a:ea typeface="Calibri"/>
                <a:cs typeface="Calibri"/>
                <a:sym typeface="Calibri"/>
              </a:rPr>
              <a:t>Potential Issues:</a:t>
            </a:r>
            <a:endParaRPr sz="2533" dirty="0">
              <a:latin typeface="Calibri"/>
              <a:ea typeface="Calibri"/>
              <a:cs typeface="Calibri"/>
              <a:sym typeface="Calibri"/>
            </a:endParaRPr>
          </a:p>
          <a:p>
            <a:pPr marL="609448" indent="-465550">
              <a:lnSpc>
                <a:spcPct val="115000"/>
              </a:lnSpc>
              <a:spcBef>
                <a:spcPts val="1333"/>
              </a:spcBef>
              <a:buSzPts val="1900"/>
              <a:buFont typeface="Calibri"/>
              <a:buChar char="●"/>
            </a:pPr>
            <a:r>
              <a:rPr lang="en" sz="25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guarantee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local minimum found through gradient descent is a </a:t>
            </a:r>
            <a:r>
              <a:rPr lang="en" sz="25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minimum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respect to either the sample </a:t>
            </a:r>
            <a:r>
              <a:rPr lang="en" sz="2533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true function </a:t>
            </a:r>
            <a:r>
              <a:rPr lang="en" sz="2533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533" dirty="0">
              <a:latin typeface="Calibri"/>
              <a:ea typeface="Calibri"/>
              <a:cs typeface="Calibri"/>
              <a:sym typeface="Calibri"/>
            </a:endParaRPr>
          </a:p>
          <a:p>
            <a:pPr marL="609448" indent="-465550">
              <a:lnSpc>
                <a:spcPct val="115000"/>
              </a:lnSpc>
              <a:spcBef>
                <a:spcPts val="1333"/>
              </a:spcBef>
              <a:buSzPts val="1900"/>
              <a:buFont typeface="Calibri"/>
              <a:buChar char="●"/>
            </a:pPr>
            <a:r>
              <a:rPr lang="en" sz="25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function class </a:t>
            </a:r>
            <a:r>
              <a:rPr lang="en" sz="2399" i="1" dirty="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rPr>
              <a:t>F 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too big. We may precisely fit the training sample S without finding the true function </a:t>
            </a:r>
            <a:r>
              <a:rPr lang="en" sz="2533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5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533" dirty="0">
              <a:latin typeface="Calibri"/>
              <a:ea typeface="Calibri"/>
              <a:cs typeface="Calibri"/>
              <a:sym typeface="Calibri"/>
            </a:endParaRPr>
          </a:p>
          <a:p>
            <a:pPr marL="609448" indent="-465550">
              <a:lnSpc>
                <a:spcPct val="115000"/>
              </a:lnSpc>
              <a:spcBef>
                <a:spcPts val="1333"/>
              </a:spcBef>
              <a:buSzPts val="1900"/>
              <a:buFont typeface="Calibri"/>
              <a:buChar char="●"/>
            </a:pPr>
            <a:r>
              <a:rPr lang="en" sz="2533" dirty="0">
                <a:latin typeface="Calibri"/>
                <a:ea typeface="Calibri"/>
                <a:cs typeface="Calibri"/>
                <a:sym typeface="Calibri"/>
              </a:rPr>
              <a:t>Need a lot of parameters </a:t>
            </a:r>
            <a:r>
              <a:rPr lang="en" sz="2266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Ө</a:t>
            </a:r>
            <a:r>
              <a:rPr lang="en" sz="2533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533" dirty="0">
              <a:latin typeface="Calibri"/>
              <a:ea typeface="Calibri"/>
              <a:cs typeface="Calibri"/>
              <a:sym typeface="Calibri"/>
            </a:endParaRPr>
          </a:p>
          <a:p>
            <a:pPr marL="609448" indent="-465550">
              <a:lnSpc>
                <a:spcPct val="115000"/>
              </a:lnSpc>
              <a:spcBef>
                <a:spcPts val="1333"/>
              </a:spcBef>
              <a:buSzPts val="1900"/>
              <a:buFont typeface="Calibri"/>
              <a:buChar char="●"/>
            </a:pPr>
            <a:r>
              <a:rPr lang="en" sz="2533" dirty="0">
                <a:latin typeface="Calibri"/>
                <a:ea typeface="Calibri"/>
                <a:cs typeface="Calibri"/>
                <a:sym typeface="Calibri"/>
              </a:rPr>
              <a:t>Need a large dataset S</a:t>
            </a:r>
            <a:endParaRPr sz="2533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07"/>
          <p:cNvSpPr txBox="1"/>
          <p:nvPr/>
        </p:nvSpPr>
        <p:spPr>
          <a:xfrm>
            <a:off x="1368810" y="5857867"/>
            <a:ext cx="10308115" cy="59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68" tIns="121868" rIns="121868" bIns="121868" anchor="t" anchorCtr="0">
            <a:spAutoFit/>
          </a:bodyPr>
          <a:lstStyle/>
          <a:p>
            <a:pPr algn="ctr"/>
            <a:r>
              <a:rPr lang="en" sz="2266" i="1" dirty="0">
                <a:latin typeface="Calibri"/>
                <a:ea typeface="Calibri"/>
                <a:cs typeface="Calibri"/>
                <a:sym typeface="Calibri"/>
              </a:rPr>
              <a:t>Considering classes </a:t>
            </a:r>
            <a:r>
              <a:rPr lang="en" sz="2266" i="1" dirty="0">
                <a:latin typeface="Pacifico"/>
                <a:ea typeface="Pacifico"/>
                <a:cs typeface="Pacifico"/>
                <a:sym typeface="Pacifico"/>
              </a:rPr>
              <a:t>F </a:t>
            </a:r>
            <a:r>
              <a:rPr lang="en" sz="2266" i="1" dirty="0">
                <a:latin typeface="Calibri"/>
                <a:ea typeface="Calibri"/>
                <a:cs typeface="Calibri"/>
                <a:sym typeface="Calibri"/>
              </a:rPr>
              <a:t>with geometric indutive biases can help address these issues.</a:t>
            </a:r>
            <a:endParaRPr sz="2266" i="1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4B3EA09-38EF-F205-2F15-7AAB2B504579}"/>
                  </a:ext>
                </a:extLst>
              </p14:cNvPr>
              <p14:cNvContentPartPr/>
              <p14:nvPr/>
            </p14:nvContentPartPr>
            <p14:xfrm>
              <a:off x="8765065" y="1587659"/>
              <a:ext cx="2558880" cy="822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4B3EA09-38EF-F205-2F15-7AAB2B5045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6065" y="1578659"/>
                <a:ext cx="2576520" cy="840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1480" y="339514"/>
            <a:ext cx="10632132" cy="766469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84008">
              <a:lnSpc>
                <a:spcPct val="100000"/>
              </a:lnSpc>
              <a:spcBef>
                <a:spcPts val="70"/>
              </a:spcBef>
            </a:pPr>
            <a:r>
              <a:rPr lang="en-US" sz="4922" spc="88" dirty="0" err="1"/>
              <a:t>Artifical</a:t>
            </a:r>
            <a:r>
              <a:rPr sz="4922" spc="-18" dirty="0"/>
              <a:t> </a:t>
            </a:r>
            <a:r>
              <a:rPr sz="4922" dirty="0"/>
              <a:t>Neural</a:t>
            </a:r>
            <a:r>
              <a:rPr sz="4922" spc="-14" dirty="0"/>
              <a:t> </a:t>
            </a:r>
            <a:r>
              <a:rPr sz="4922" spc="-7" dirty="0"/>
              <a:t>Networks</a:t>
            </a:r>
            <a:r>
              <a:rPr lang="en-US" sz="4922" spc="-7" dirty="0"/>
              <a:t> Perspective</a:t>
            </a:r>
            <a:endParaRPr sz="4922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5412" y="1933277"/>
            <a:ext cx="6858000" cy="4214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339514"/>
            <a:ext cx="7391856" cy="766469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1926512">
              <a:lnSpc>
                <a:spcPct val="100000"/>
              </a:lnSpc>
              <a:spcBef>
                <a:spcPts val="70"/>
              </a:spcBef>
            </a:pPr>
            <a:r>
              <a:rPr sz="4922" i="1" dirty="0">
                <a:latin typeface="Arial"/>
                <a:cs typeface="Arial"/>
              </a:rPr>
              <a:t>artificial</a:t>
            </a:r>
            <a:r>
              <a:rPr sz="4922" i="1" spc="80" dirty="0">
                <a:latin typeface="Arial"/>
                <a:cs typeface="Arial"/>
              </a:rPr>
              <a:t> </a:t>
            </a:r>
            <a:r>
              <a:rPr sz="4922" spc="-7" dirty="0"/>
              <a:t>neuron</a:t>
            </a:r>
            <a:endParaRPr sz="4922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00582" y="2982987"/>
            <a:ext cx="559445" cy="2954834"/>
            <a:chOff x="1391174" y="4242471"/>
            <a:chExt cx="795655" cy="4202430"/>
          </a:xfrm>
        </p:grpSpPr>
        <p:sp>
          <p:nvSpPr>
            <p:cNvPr id="4" name="object 4"/>
            <p:cNvSpPr/>
            <p:nvPr/>
          </p:nvSpPr>
          <p:spPr>
            <a:xfrm>
              <a:off x="1403874" y="425517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5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1403874" y="520767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5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403874" y="765877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5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28935" y="3022212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Cambria"/>
                <a:cs typeface="Cambria"/>
              </a:rPr>
              <a:t>1</a:t>
            </a:r>
            <a:endParaRPr sz="2215" baseline="-11904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5185" y="3691938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Tahoma"/>
                <a:cs typeface="Tahoma"/>
              </a:rPr>
              <a:t>2</a:t>
            </a:r>
            <a:endParaRPr sz="2215" baseline="-11904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3876" y="5415368"/>
            <a:ext cx="412552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169" dirty="0">
                <a:latin typeface="Meiryo UI"/>
                <a:cs typeface="Meiryo UI"/>
              </a:rPr>
              <a:t>x</a:t>
            </a:r>
            <a:r>
              <a:rPr sz="2215" i="1" spc="252" baseline="-11904" dirty="0">
                <a:latin typeface="Calibri"/>
                <a:cs typeface="Calibri"/>
              </a:rPr>
              <a:t>M</a:t>
            </a:r>
            <a:endParaRPr sz="2215" baseline="-11904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713274" y="3201955"/>
            <a:ext cx="4972496" cy="2427089"/>
            <a:chOff x="1693669" y="4553892"/>
            <a:chExt cx="7071995" cy="3451860"/>
          </a:xfrm>
        </p:grpSpPr>
        <p:sp>
          <p:nvSpPr>
            <p:cNvPr id="11" name="object 11"/>
            <p:cNvSpPr/>
            <p:nvPr/>
          </p:nvSpPr>
          <p:spPr>
            <a:xfrm>
              <a:off x="5163074" y="554422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4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2184331" y="4572942"/>
              <a:ext cx="2971800" cy="975994"/>
            </a:xfrm>
            <a:custGeom>
              <a:avLst/>
              <a:gdLst/>
              <a:ahLst/>
              <a:cxnLst/>
              <a:rect l="l" t="t" r="r" b="b"/>
              <a:pathLst>
                <a:path w="2971800" h="975995">
                  <a:moveTo>
                    <a:pt x="0" y="17975"/>
                  </a:moveTo>
                  <a:lnTo>
                    <a:pt x="51959" y="13669"/>
                  </a:lnTo>
                  <a:lnTo>
                    <a:pt x="103717" y="9951"/>
                  </a:lnTo>
                  <a:lnTo>
                    <a:pt x="155273" y="6822"/>
                  </a:lnTo>
                  <a:lnTo>
                    <a:pt x="206627" y="4282"/>
                  </a:lnTo>
                  <a:lnTo>
                    <a:pt x="257779" y="2331"/>
                  </a:lnTo>
                  <a:lnTo>
                    <a:pt x="308729" y="969"/>
                  </a:lnTo>
                  <a:lnTo>
                    <a:pt x="359477" y="195"/>
                  </a:lnTo>
                  <a:lnTo>
                    <a:pt x="410024" y="10"/>
                  </a:lnTo>
                  <a:lnTo>
                    <a:pt x="460368" y="413"/>
                  </a:lnTo>
                  <a:lnTo>
                    <a:pt x="510511" y="1406"/>
                  </a:lnTo>
                  <a:lnTo>
                    <a:pt x="560452" y="2987"/>
                  </a:lnTo>
                  <a:lnTo>
                    <a:pt x="610191" y="5157"/>
                  </a:lnTo>
                  <a:lnTo>
                    <a:pt x="659728" y="7916"/>
                  </a:lnTo>
                  <a:lnTo>
                    <a:pt x="709063" y="11263"/>
                  </a:lnTo>
                  <a:lnTo>
                    <a:pt x="758196" y="15199"/>
                  </a:lnTo>
                  <a:lnTo>
                    <a:pt x="807128" y="19724"/>
                  </a:lnTo>
                  <a:lnTo>
                    <a:pt x="855857" y="24838"/>
                  </a:lnTo>
                  <a:lnTo>
                    <a:pt x="904385" y="30540"/>
                  </a:lnTo>
                  <a:lnTo>
                    <a:pt x="952710" y="36831"/>
                  </a:lnTo>
                  <a:lnTo>
                    <a:pt x="1000834" y="43711"/>
                  </a:lnTo>
                  <a:lnTo>
                    <a:pt x="1048756" y="51180"/>
                  </a:lnTo>
                  <a:lnTo>
                    <a:pt x="1096476" y="59237"/>
                  </a:lnTo>
                  <a:lnTo>
                    <a:pt x="1143994" y="67883"/>
                  </a:lnTo>
                  <a:lnTo>
                    <a:pt x="1191311" y="77118"/>
                  </a:lnTo>
                  <a:lnTo>
                    <a:pt x="1238425" y="86942"/>
                  </a:lnTo>
                  <a:lnTo>
                    <a:pt x="1285338" y="97354"/>
                  </a:lnTo>
                  <a:lnTo>
                    <a:pt x="1332048" y="108355"/>
                  </a:lnTo>
                  <a:lnTo>
                    <a:pt x="1378557" y="119945"/>
                  </a:lnTo>
                  <a:lnTo>
                    <a:pt x="1424864" y="132124"/>
                  </a:lnTo>
                  <a:lnTo>
                    <a:pt x="1470969" y="144891"/>
                  </a:lnTo>
                  <a:lnTo>
                    <a:pt x="1516872" y="158247"/>
                  </a:lnTo>
                  <a:lnTo>
                    <a:pt x="1562573" y="172192"/>
                  </a:lnTo>
                  <a:lnTo>
                    <a:pt x="1608072" y="186726"/>
                  </a:lnTo>
                  <a:lnTo>
                    <a:pt x="1653370" y="201848"/>
                  </a:lnTo>
                  <a:lnTo>
                    <a:pt x="1698465" y="217559"/>
                  </a:lnTo>
                  <a:lnTo>
                    <a:pt x="1743359" y="233859"/>
                  </a:lnTo>
                  <a:lnTo>
                    <a:pt x="1788051" y="250748"/>
                  </a:lnTo>
                  <a:lnTo>
                    <a:pt x="1832541" y="268225"/>
                  </a:lnTo>
                  <a:lnTo>
                    <a:pt x="1876829" y="286291"/>
                  </a:lnTo>
                  <a:lnTo>
                    <a:pt x="1920915" y="304946"/>
                  </a:lnTo>
                  <a:lnTo>
                    <a:pt x="1964799" y="324189"/>
                  </a:lnTo>
                  <a:lnTo>
                    <a:pt x="2008482" y="344022"/>
                  </a:lnTo>
                  <a:lnTo>
                    <a:pt x="2051962" y="364443"/>
                  </a:lnTo>
                  <a:lnTo>
                    <a:pt x="2095241" y="385453"/>
                  </a:lnTo>
                  <a:lnTo>
                    <a:pt x="2138318" y="407051"/>
                  </a:lnTo>
                  <a:lnTo>
                    <a:pt x="2181192" y="429238"/>
                  </a:lnTo>
                  <a:lnTo>
                    <a:pt x="2223865" y="452014"/>
                  </a:lnTo>
                  <a:lnTo>
                    <a:pt x="2266336" y="475379"/>
                  </a:lnTo>
                  <a:lnTo>
                    <a:pt x="2308606" y="499333"/>
                  </a:lnTo>
                  <a:lnTo>
                    <a:pt x="2350673" y="523875"/>
                  </a:lnTo>
                  <a:lnTo>
                    <a:pt x="2392538" y="549006"/>
                  </a:lnTo>
                  <a:lnTo>
                    <a:pt x="2434202" y="574726"/>
                  </a:lnTo>
                  <a:lnTo>
                    <a:pt x="2475663" y="601034"/>
                  </a:lnTo>
                  <a:lnTo>
                    <a:pt x="2516923" y="627932"/>
                  </a:lnTo>
                  <a:lnTo>
                    <a:pt x="2557981" y="655418"/>
                  </a:lnTo>
                  <a:lnTo>
                    <a:pt x="2598837" y="683493"/>
                  </a:lnTo>
                  <a:lnTo>
                    <a:pt x="2639491" y="712156"/>
                  </a:lnTo>
                  <a:lnTo>
                    <a:pt x="2679943" y="741408"/>
                  </a:lnTo>
                  <a:lnTo>
                    <a:pt x="2720194" y="771249"/>
                  </a:lnTo>
                  <a:lnTo>
                    <a:pt x="2760242" y="801679"/>
                  </a:lnTo>
                  <a:lnTo>
                    <a:pt x="2800089" y="832698"/>
                  </a:lnTo>
                  <a:lnTo>
                    <a:pt x="2839733" y="864305"/>
                  </a:lnTo>
                  <a:lnTo>
                    <a:pt x="2879176" y="896501"/>
                  </a:lnTo>
                  <a:lnTo>
                    <a:pt x="2918417" y="929286"/>
                  </a:lnTo>
                  <a:lnTo>
                    <a:pt x="2957456" y="962659"/>
                  </a:lnTo>
                  <a:lnTo>
                    <a:pt x="2971676" y="97541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5085869" y="5473217"/>
              <a:ext cx="180975" cy="174625"/>
            </a:xfrm>
            <a:custGeom>
              <a:avLst/>
              <a:gdLst/>
              <a:ahLst/>
              <a:cxnLst/>
              <a:rect l="l" t="t" r="r" b="b"/>
              <a:pathLst>
                <a:path w="180975" h="174625">
                  <a:moveTo>
                    <a:pt x="111911" y="0"/>
                  </a:moveTo>
                  <a:lnTo>
                    <a:pt x="0" y="124815"/>
                  </a:lnTo>
                  <a:lnTo>
                    <a:pt x="180771" y="174318"/>
                  </a:lnTo>
                  <a:lnTo>
                    <a:pt x="111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2174868" y="5362814"/>
              <a:ext cx="2877820" cy="336550"/>
            </a:xfrm>
            <a:custGeom>
              <a:avLst/>
              <a:gdLst/>
              <a:ahLst/>
              <a:cxnLst/>
              <a:rect l="l" t="t" r="r" b="b"/>
              <a:pathLst>
                <a:path w="2877820" h="336550">
                  <a:moveTo>
                    <a:pt x="0" y="131500"/>
                  </a:moveTo>
                  <a:lnTo>
                    <a:pt x="52102" y="120056"/>
                  </a:lnTo>
                  <a:lnTo>
                    <a:pt x="104106" y="109134"/>
                  </a:lnTo>
                  <a:lnTo>
                    <a:pt x="156013" y="98731"/>
                  </a:lnTo>
                  <a:lnTo>
                    <a:pt x="207822" y="88850"/>
                  </a:lnTo>
                  <a:lnTo>
                    <a:pt x="259532" y="79490"/>
                  </a:lnTo>
                  <a:lnTo>
                    <a:pt x="311145" y="70650"/>
                  </a:lnTo>
                  <a:lnTo>
                    <a:pt x="362659" y="62332"/>
                  </a:lnTo>
                  <a:lnTo>
                    <a:pt x="414076" y="54534"/>
                  </a:lnTo>
                  <a:lnTo>
                    <a:pt x="465394" y="47257"/>
                  </a:lnTo>
                  <a:lnTo>
                    <a:pt x="516615" y="40501"/>
                  </a:lnTo>
                  <a:lnTo>
                    <a:pt x="567738" y="34266"/>
                  </a:lnTo>
                  <a:lnTo>
                    <a:pt x="618762" y="28552"/>
                  </a:lnTo>
                  <a:lnTo>
                    <a:pt x="669689" y="23358"/>
                  </a:lnTo>
                  <a:lnTo>
                    <a:pt x="720518" y="18686"/>
                  </a:lnTo>
                  <a:lnTo>
                    <a:pt x="771249" y="14534"/>
                  </a:lnTo>
                  <a:lnTo>
                    <a:pt x="821881" y="10904"/>
                  </a:lnTo>
                  <a:lnTo>
                    <a:pt x="872416" y="7794"/>
                  </a:lnTo>
                  <a:lnTo>
                    <a:pt x="922853" y="5205"/>
                  </a:lnTo>
                  <a:lnTo>
                    <a:pt x="973191" y="3136"/>
                  </a:lnTo>
                  <a:lnTo>
                    <a:pt x="1023432" y="1589"/>
                  </a:lnTo>
                  <a:lnTo>
                    <a:pt x="1073575" y="563"/>
                  </a:lnTo>
                  <a:lnTo>
                    <a:pt x="1123620" y="57"/>
                  </a:lnTo>
                  <a:lnTo>
                    <a:pt x="1173567" y="72"/>
                  </a:lnTo>
                  <a:lnTo>
                    <a:pt x="1223416" y="609"/>
                  </a:lnTo>
                  <a:lnTo>
                    <a:pt x="1273166" y="1666"/>
                  </a:lnTo>
                  <a:lnTo>
                    <a:pt x="1322819" y="3244"/>
                  </a:lnTo>
                  <a:lnTo>
                    <a:pt x="1372374" y="5342"/>
                  </a:lnTo>
                  <a:lnTo>
                    <a:pt x="1421831" y="7962"/>
                  </a:lnTo>
                  <a:lnTo>
                    <a:pt x="1471190" y="11103"/>
                  </a:lnTo>
                  <a:lnTo>
                    <a:pt x="1520451" y="14764"/>
                  </a:lnTo>
                  <a:lnTo>
                    <a:pt x="1569614" y="18946"/>
                  </a:lnTo>
                  <a:lnTo>
                    <a:pt x="1618679" y="23649"/>
                  </a:lnTo>
                  <a:lnTo>
                    <a:pt x="1667646" y="28873"/>
                  </a:lnTo>
                  <a:lnTo>
                    <a:pt x="1716515" y="34618"/>
                  </a:lnTo>
                  <a:lnTo>
                    <a:pt x="1765286" y="40884"/>
                  </a:lnTo>
                  <a:lnTo>
                    <a:pt x="1813959" y="47671"/>
                  </a:lnTo>
                  <a:lnTo>
                    <a:pt x="1862534" y="54978"/>
                  </a:lnTo>
                  <a:lnTo>
                    <a:pt x="1911011" y="62806"/>
                  </a:lnTo>
                  <a:lnTo>
                    <a:pt x="1959390" y="71156"/>
                  </a:lnTo>
                  <a:lnTo>
                    <a:pt x="2007671" y="80026"/>
                  </a:lnTo>
                  <a:lnTo>
                    <a:pt x="2055854" y="89417"/>
                  </a:lnTo>
                  <a:lnTo>
                    <a:pt x="2103940" y="99328"/>
                  </a:lnTo>
                  <a:lnTo>
                    <a:pt x="2151927" y="109761"/>
                  </a:lnTo>
                  <a:lnTo>
                    <a:pt x="2199816" y="120715"/>
                  </a:lnTo>
                  <a:lnTo>
                    <a:pt x="2247607" y="132189"/>
                  </a:lnTo>
                  <a:lnTo>
                    <a:pt x="2295300" y="144184"/>
                  </a:lnTo>
                  <a:lnTo>
                    <a:pt x="2342896" y="156701"/>
                  </a:lnTo>
                  <a:lnTo>
                    <a:pt x="2390393" y="169738"/>
                  </a:lnTo>
                  <a:lnTo>
                    <a:pt x="2437792" y="183296"/>
                  </a:lnTo>
                  <a:lnTo>
                    <a:pt x="2485093" y="197374"/>
                  </a:lnTo>
                  <a:lnTo>
                    <a:pt x="2532297" y="211974"/>
                  </a:lnTo>
                  <a:lnTo>
                    <a:pt x="2579402" y="227094"/>
                  </a:lnTo>
                  <a:lnTo>
                    <a:pt x="2626409" y="242736"/>
                  </a:lnTo>
                  <a:lnTo>
                    <a:pt x="2673319" y="258898"/>
                  </a:lnTo>
                  <a:lnTo>
                    <a:pt x="2720130" y="275581"/>
                  </a:lnTo>
                  <a:lnTo>
                    <a:pt x="2766843" y="292785"/>
                  </a:lnTo>
                  <a:lnTo>
                    <a:pt x="2813459" y="310510"/>
                  </a:lnTo>
                  <a:lnTo>
                    <a:pt x="2859976" y="328756"/>
                  </a:lnTo>
                  <a:lnTo>
                    <a:pt x="2877593" y="336128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02533" y="5614207"/>
              <a:ext cx="187325" cy="154940"/>
            </a:xfrm>
            <a:custGeom>
              <a:avLst/>
              <a:gdLst/>
              <a:ahLst/>
              <a:cxnLst/>
              <a:rect l="l" t="t" r="r" b="b"/>
              <a:pathLst>
                <a:path w="187325" h="154939">
                  <a:moveTo>
                    <a:pt x="64711" y="0"/>
                  </a:moveTo>
                  <a:lnTo>
                    <a:pt x="0" y="154646"/>
                  </a:lnTo>
                  <a:lnTo>
                    <a:pt x="187002" y="142035"/>
                  </a:lnTo>
                  <a:lnTo>
                    <a:pt x="647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2183054" y="6352132"/>
              <a:ext cx="3014980" cy="1634489"/>
            </a:xfrm>
            <a:custGeom>
              <a:avLst/>
              <a:gdLst/>
              <a:ahLst/>
              <a:cxnLst/>
              <a:rect l="l" t="t" r="r" b="b"/>
              <a:pathLst>
                <a:path w="3014979" h="1634490">
                  <a:moveTo>
                    <a:pt x="0" y="1633963"/>
                  </a:moveTo>
                  <a:lnTo>
                    <a:pt x="51639" y="1624362"/>
                  </a:lnTo>
                  <a:lnTo>
                    <a:pt x="103024" y="1614368"/>
                  </a:lnTo>
                  <a:lnTo>
                    <a:pt x="154156" y="1603981"/>
                  </a:lnTo>
                  <a:lnTo>
                    <a:pt x="205033" y="1593203"/>
                  </a:lnTo>
                  <a:lnTo>
                    <a:pt x="255657" y="1582032"/>
                  </a:lnTo>
                  <a:lnTo>
                    <a:pt x="306027" y="1570468"/>
                  </a:lnTo>
                  <a:lnTo>
                    <a:pt x="356144" y="1558512"/>
                  </a:lnTo>
                  <a:lnTo>
                    <a:pt x="406006" y="1546164"/>
                  </a:lnTo>
                  <a:lnTo>
                    <a:pt x="455615" y="1533423"/>
                  </a:lnTo>
                  <a:lnTo>
                    <a:pt x="504970" y="1520290"/>
                  </a:lnTo>
                  <a:lnTo>
                    <a:pt x="554071" y="1506765"/>
                  </a:lnTo>
                  <a:lnTo>
                    <a:pt x="602918" y="1492847"/>
                  </a:lnTo>
                  <a:lnTo>
                    <a:pt x="651511" y="1478537"/>
                  </a:lnTo>
                  <a:lnTo>
                    <a:pt x="699851" y="1463834"/>
                  </a:lnTo>
                  <a:lnTo>
                    <a:pt x="747937" y="1448739"/>
                  </a:lnTo>
                  <a:lnTo>
                    <a:pt x="795769" y="1433252"/>
                  </a:lnTo>
                  <a:lnTo>
                    <a:pt x="843347" y="1417372"/>
                  </a:lnTo>
                  <a:lnTo>
                    <a:pt x="890671" y="1401100"/>
                  </a:lnTo>
                  <a:lnTo>
                    <a:pt x="937742" y="1384436"/>
                  </a:lnTo>
                  <a:lnTo>
                    <a:pt x="984559" y="1367379"/>
                  </a:lnTo>
                  <a:lnTo>
                    <a:pt x="1031122" y="1349930"/>
                  </a:lnTo>
                  <a:lnTo>
                    <a:pt x="1077431" y="1332088"/>
                  </a:lnTo>
                  <a:lnTo>
                    <a:pt x="1123486" y="1313854"/>
                  </a:lnTo>
                  <a:lnTo>
                    <a:pt x="1169287" y="1295228"/>
                  </a:lnTo>
                  <a:lnTo>
                    <a:pt x="1214835" y="1276209"/>
                  </a:lnTo>
                  <a:lnTo>
                    <a:pt x="1260129" y="1256798"/>
                  </a:lnTo>
                  <a:lnTo>
                    <a:pt x="1305169" y="1236994"/>
                  </a:lnTo>
                  <a:lnTo>
                    <a:pt x="1349955" y="1216798"/>
                  </a:lnTo>
                  <a:lnTo>
                    <a:pt x="1394488" y="1196210"/>
                  </a:lnTo>
                  <a:lnTo>
                    <a:pt x="1438766" y="1175229"/>
                  </a:lnTo>
                  <a:lnTo>
                    <a:pt x="1482791" y="1153856"/>
                  </a:lnTo>
                  <a:lnTo>
                    <a:pt x="1526562" y="1132090"/>
                  </a:lnTo>
                  <a:lnTo>
                    <a:pt x="1570079" y="1109932"/>
                  </a:lnTo>
                  <a:lnTo>
                    <a:pt x="1613342" y="1087382"/>
                  </a:lnTo>
                  <a:lnTo>
                    <a:pt x="1656352" y="1064439"/>
                  </a:lnTo>
                  <a:lnTo>
                    <a:pt x="1699108" y="1041104"/>
                  </a:lnTo>
                  <a:lnTo>
                    <a:pt x="1741610" y="1017377"/>
                  </a:lnTo>
                  <a:lnTo>
                    <a:pt x="1783858" y="993257"/>
                  </a:lnTo>
                  <a:lnTo>
                    <a:pt x="1825852" y="968745"/>
                  </a:lnTo>
                  <a:lnTo>
                    <a:pt x="1867592" y="943840"/>
                  </a:lnTo>
                  <a:lnTo>
                    <a:pt x="1909079" y="918543"/>
                  </a:lnTo>
                  <a:lnTo>
                    <a:pt x="1950312" y="892854"/>
                  </a:lnTo>
                  <a:lnTo>
                    <a:pt x="1991291" y="866772"/>
                  </a:lnTo>
                  <a:lnTo>
                    <a:pt x="2032016" y="840298"/>
                  </a:lnTo>
                  <a:lnTo>
                    <a:pt x="2072488" y="813431"/>
                  </a:lnTo>
                  <a:lnTo>
                    <a:pt x="2112705" y="786173"/>
                  </a:lnTo>
                  <a:lnTo>
                    <a:pt x="2152669" y="758521"/>
                  </a:lnTo>
                  <a:lnTo>
                    <a:pt x="2192379" y="730478"/>
                  </a:lnTo>
                  <a:lnTo>
                    <a:pt x="2231835" y="702042"/>
                  </a:lnTo>
                  <a:lnTo>
                    <a:pt x="2271037" y="673213"/>
                  </a:lnTo>
                  <a:lnTo>
                    <a:pt x="2309986" y="643992"/>
                  </a:lnTo>
                  <a:lnTo>
                    <a:pt x="2348681" y="614379"/>
                  </a:lnTo>
                  <a:lnTo>
                    <a:pt x="2387121" y="584373"/>
                  </a:lnTo>
                  <a:lnTo>
                    <a:pt x="2425309" y="553975"/>
                  </a:lnTo>
                  <a:lnTo>
                    <a:pt x="2463242" y="523185"/>
                  </a:lnTo>
                  <a:lnTo>
                    <a:pt x="2500921" y="492002"/>
                  </a:lnTo>
                  <a:lnTo>
                    <a:pt x="2538347" y="460427"/>
                  </a:lnTo>
                  <a:lnTo>
                    <a:pt x="2575519" y="428459"/>
                  </a:lnTo>
                  <a:lnTo>
                    <a:pt x="2612437" y="396100"/>
                  </a:lnTo>
                  <a:lnTo>
                    <a:pt x="2649101" y="363347"/>
                  </a:lnTo>
                  <a:lnTo>
                    <a:pt x="2685511" y="330203"/>
                  </a:lnTo>
                  <a:lnTo>
                    <a:pt x="2721668" y="296665"/>
                  </a:lnTo>
                  <a:lnTo>
                    <a:pt x="2757571" y="262736"/>
                  </a:lnTo>
                  <a:lnTo>
                    <a:pt x="2793219" y="228414"/>
                  </a:lnTo>
                  <a:lnTo>
                    <a:pt x="2828615" y="193700"/>
                  </a:lnTo>
                  <a:lnTo>
                    <a:pt x="2863756" y="158593"/>
                  </a:lnTo>
                  <a:lnTo>
                    <a:pt x="2898643" y="123094"/>
                  </a:lnTo>
                  <a:lnTo>
                    <a:pt x="2933277" y="87203"/>
                  </a:lnTo>
                  <a:lnTo>
                    <a:pt x="2967657" y="50919"/>
                  </a:lnTo>
                  <a:lnTo>
                    <a:pt x="3001783" y="14243"/>
                  </a:lnTo>
                  <a:lnTo>
                    <a:pt x="301452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22414" y="6241398"/>
              <a:ext cx="174625" cy="180975"/>
            </a:xfrm>
            <a:custGeom>
              <a:avLst/>
              <a:gdLst/>
              <a:ahLst/>
              <a:cxnLst/>
              <a:rect l="l" t="t" r="r" b="b"/>
              <a:pathLst>
                <a:path w="174625" h="180975">
                  <a:moveTo>
                    <a:pt x="174249" y="0"/>
                  </a:moveTo>
                  <a:lnTo>
                    <a:pt x="0" y="69039"/>
                  </a:lnTo>
                  <a:lnTo>
                    <a:pt x="124931" y="180822"/>
                  </a:lnTo>
                  <a:lnTo>
                    <a:pt x="1742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669" y="6441948"/>
              <a:ext cx="190499" cy="1904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669" y="6724650"/>
              <a:ext cx="190499" cy="1904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669" y="7007352"/>
              <a:ext cx="190499" cy="19050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946631" y="5930899"/>
              <a:ext cx="1873885" cy="0"/>
            </a:xfrm>
            <a:custGeom>
              <a:avLst/>
              <a:gdLst/>
              <a:ahLst/>
              <a:cxnLst/>
              <a:rect l="l" t="t" r="r" b="b"/>
              <a:pathLst>
                <a:path w="1873884">
                  <a:moveTo>
                    <a:pt x="0" y="0"/>
                  </a:moveTo>
                  <a:lnTo>
                    <a:pt x="0" y="0"/>
                  </a:lnTo>
                  <a:lnTo>
                    <a:pt x="1854835" y="0"/>
                  </a:lnTo>
                  <a:lnTo>
                    <a:pt x="187388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7982474" y="554422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4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7801466" y="58470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4" name="object 24"/>
          <p:cNvSpPr txBox="1"/>
          <p:nvPr/>
        </p:nvSpPr>
        <p:spPr>
          <a:xfrm rot="1620000">
            <a:off x="3933907" y="2685690"/>
            <a:ext cx="95626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1"/>
              </a:lnSpc>
            </a:pPr>
            <a:r>
              <a:rPr sz="2109" spc="-7" dirty="0">
                <a:latin typeface="Arial"/>
                <a:cs typeface="Arial"/>
              </a:rPr>
              <a:t>weights</a:t>
            </a:r>
            <a:endParaRPr sz="2109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77778" y="3227702"/>
            <a:ext cx="509439" cy="1119625"/>
          </a:xfrm>
          <a:prstGeom prst="rect">
            <a:avLst/>
          </a:prstGeom>
        </p:spPr>
        <p:txBody>
          <a:bodyPr vert="horz" wrap="square" lIns="0" tIns="191095" rIns="0" bIns="0" rtlCol="0">
            <a:spAutoFit/>
          </a:bodyPr>
          <a:lstStyle/>
          <a:p>
            <a:pPr marL="8929">
              <a:spcBef>
                <a:spcPts val="1505"/>
              </a:spcBef>
            </a:pPr>
            <a:r>
              <a:rPr sz="2109" spc="-32" dirty="0">
                <a:latin typeface="Arial"/>
                <a:cs typeface="Arial"/>
              </a:rPr>
              <a:t>sum</a:t>
            </a:r>
            <a:endParaRPr sz="2109">
              <a:latin typeface="Arial"/>
              <a:cs typeface="Arial"/>
            </a:endParaRPr>
          </a:p>
          <a:p>
            <a:pPr marL="129922">
              <a:spcBef>
                <a:spcPts val="1744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500581" y="2313261"/>
            <a:ext cx="6417766" cy="2014538"/>
            <a:chOff x="1391174" y="3289971"/>
            <a:chExt cx="9127490" cy="2865120"/>
          </a:xfrm>
        </p:grpSpPr>
        <p:sp>
          <p:nvSpPr>
            <p:cNvPr id="27" name="object 27"/>
            <p:cNvSpPr/>
            <p:nvPr/>
          </p:nvSpPr>
          <p:spPr>
            <a:xfrm>
              <a:off x="8765610" y="5930900"/>
              <a:ext cx="1604010" cy="0"/>
            </a:xfrm>
            <a:custGeom>
              <a:avLst/>
              <a:gdLst/>
              <a:ahLst/>
              <a:cxnLst/>
              <a:rect l="l" t="t" r="r" b="b"/>
              <a:pathLst>
                <a:path w="1604009">
                  <a:moveTo>
                    <a:pt x="0" y="0"/>
                  </a:moveTo>
                  <a:lnTo>
                    <a:pt x="1584960" y="0"/>
                  </a:lnTo>
                  <a:lnTo>
                    <a:pt x="160401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50571" y="5847079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40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8364476" y="5707281"/>
              <a:ext cx="246379" cy="220979"/>
            </a:xfrm>
            <a:custGeom>
              <a:avLst/>
              <a:gdLst/>
              <a:ahLst/>
              <a:cxnLst/>
              <a:rect l="l" t="t" r="r" b="b"/>
              <a:pathLst>
                <a:path w="246379" h="220979">
                  <a:moveTo>
                    <a:pt x="1182" y="220612"/>
                  </a:moveTo>
                  <a:lnTo>
                    <a:pt x="0" y="172873"/>
                  </a:lnTo>
                  <a:lnTo>
                    <a:pt x="5919" y="130941"/>
                  </a:lnTo>
                  <a:lnTo>
                    <a:pt x="18940" y="94815"/>
                  </a:lnTo>
                  <a:lnTo>
                    <a:pt x="66287" y="39984"/>
                  </a:lnTo>
                  <a:lnTo>
                    <a:pt x="100613" y="21278"/>
                  </a:lnTo>
                  <a:lnTo>
                    <a:pt x="142041" y="8378"/>
                  </a:lnTo>
                  <a:lnTo>
                    <a:pt x="190571" y="1286"/>
                  </a:lnTo>
                  <a:lnTo>
                    <a:pt x="24620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8111658" y="5917741"/>
              <a:ext cx="245110" cy="224790"/>
            </a:xfrm>
            <a:custGeom>
              <a:avLst/>
              <a:gdLst/>
              <a:ahLst/>
              <a:cxnLst/>
              <a:rect l="l" t="t" r="r" b="b"/>
              <a:pathLst>
                <a:path w="245109" h="224789">
                  <a:moveTo>
                    <a:pt x="0" y="220612"/>
                  </a:moveTo>
                  <a:lnTo>
                    <a:pt x="52518" y="224301"/>
                  </a:lnTo>
                  <a:lnTo>
                    <a:pt x="98712" y="220939"/>
                  </a:lnTo>
                  <a:lnTo>
                    <a:pt x="138584" y="210526"/>
                  </a:lnTo>
                  <a:lnTo>
                    <a:pt x="199356" y="168551"/>
                  </a:lnTo>
                  <a:lnTo>
                    <a:pt x="234835" y="98376"/>
                  </a:lnTo>
                  <a:lnTo>
                    <a:pt x="243089" y="52713"/>
                  </a:lnTo>
                  <a:lnTo>
                    <a:pt x="2450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1403874" y="3302671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5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2186608" y="3715725"/>
              <a:ext cx="3098165" cy="1734820"/>
            </a:xfrm>
            <a:custGeom>
              <a:avLst/>
              <a:gdLst/>
              <a:ahLst/>
              <a:cxnLst/>
              <a:rect l="l" t="t" r="r" b="b"/>
              <a:pathLst>
                <a:path w="3098165" h="1734820">
                  <a:moveTo>
                    <a:pt x="0" y="0"/>
                  </a:moveTo>
                  <a:lnTo>
                    <a:pt x="56083" y="5664"/>
                  </a:lnTo>
                  <a:lnTo>
                    <a:pt x="111763" y="11796"/>
                  </a:lnTo>
                  <a:lnTo>
                    <a:pt x="167041" y="18393"/>
                  </a:lnTo>
                  <a:lnTo>
                    <a:pt x="221915" y="25456"/>
                  </a:lnTo>
                  <a:lnTo>
                    <a:pt x="276386" y="32985"/>
                  </a:lnTo>
                  <a:lnTo>
                    <a:pt x="330454" y="40981"/>
                  </a:lnTo>
                  <a:lnTo>
                    <a:pt x="384119" y="49442"/>
                  </a:lnTo>
                  <a:lnTo>
                    <a:pt x="437381" y="58370"/>
                  </a:lnTo>
                  <a:lnTo>
                    <a:pt x="490240" y="67763"/>
                  </a:lnTo>
                  <a:lnTo>
                    <a:pt x="542696" y="77623"/>
                  </a:lnTo>
                  <a:lnTo>
                    <a:pt x="594749" y="87949"/>
                  </a:lnTo>
                  <a:lnTo>
                    <a:pt x="646399" y="98741"/>
                  </a:lnTo>
                  <a:lnTo>
                    <a:pt x="697645" y="109999"/>
                  </a:lnTo>
                  <a:lnTo>
                    <a:pt x="748489" y="121723"/>
                  </a:lnTo>
                  <a:lnTo>
                    <a:pt x="798930" y="133913"/>
                  </a:lnTo>
                  <a:lnTo>
                    <a:pt x="848967" y="146569"/>
                  </a:lnTo>
                  <a:lnTo>
                    <a:pt x="898601" y="159691"/>
                  </a:lnTo>
                  <a:lnTo>
                    <a:pt x="947833" y="173280"/>
                  </a:lnTo>
                  <a:lnTo>
                    <a:pt x="996661" y="187334"/>
                  </a:lnTo>
                  <a:lnTo>
                    <a:pt x="1045086" y="201855"/>
                  </a:lnTo>
                  <a:lnTo>
                    <a:pt x="1093109" y="216841"/>
                  </a:lnTo>
                  <a:lnTo>
                    <a:pt x="1140728" y="232294"/>
                  </a:lnTo>
                  <a:lnTo>
                    <a:pt x="1187944" y="248213"/>
                  </a:lnTo>
                  <a:lnTo>
                    <a:pt x="1234757" y="264598"/>
                  </a:lnTo>
                  <a:lnTo>
                    <a:pt x="1281167" y="281448"/>
                  </a:lnTo>
                  <a:lnTo>
                    <a:pt x="1327174" y="298765"/>
                  </a:lnTo>
                  <a:lnTo>
                    <a:pt x="1372777" y="316549"/>
                  </a:lnTo>
                  <a:lnTo>
                    <a:pt x="1417978" y="334798"/>
                  </a:lnTo>
                  <a:lnTo>
                    <a:pt x="1462776" y="353513"/>
                  </a:lnTo>
                  <a:lnTo>
                    <a:pt x="1507170" y="372694"/>
                  </a:lnTo>
                  <a:lnTo>
                    <a:pt x="1551162" y="392342"/>
                  </a:lnTo>
                  <a:lnTo>
                    <a:pt x="1594750" y="412455"/>
                  </a:lnTo>
                  <a:lnTo>
                    <a:pt x="1637936" y="433035"/>
                  </a:lnTo>
                  <a:lnTo>
                    <a:pt x="1680718" y="454080"/>
                  </a:lnTo>
                  <a:lnTo>
                    <a:pt x="1723097" y="475592"/>
                  </a:lnTo>
                  <a:lnTo>
                    <a:pt x="1765074" y="497570"/>
                  </a:lnTo>
                  <a:lnTo>
                    <a:pt x="1806647" y="520014"/>
                  </a:lnTo>
                  <a:lnTo>
                    <a:pt x="1847817" y="542924"/>
                  </a:lnTo>
                  <a:lnTo>
                    <a:pt x="1888584" y="566300"/>
                  </a:lnTo>
                  <a:lnTo>
                    <a:pt x="1928948" y="590142"/>
                  </a:lnTo>
                  <a:lnTo>
                    <a:pt x="1968909" y="614450"/>
                  </a:lnTo>
                  <a:lnTo>
                    <a:pt x="2008467" y="639225"/>
                  </a:lnTo>
                  <a:lnTo>
                    <a:pt x="2047622" y="664465"/>
                  </a:lnTo>
                  <a:lnTo>
                    <a:pt x="2086373" y="690172"/>
                  </a:lnTo>
                  <a:lnTo>
                    <a:pt x="2124722" y="716344"/>
                  </a:lnTo>
                  <a:lnTo>
                    <a:pt x="2162668" y="742983"/>
                  </a:lnTo>
                  <a:lnTo>
                    <a:pt x="2200210" y="770087"/>
                  </a:lnTo>
                  <a:lnTo>
                    <a:pt x="2237350" y="797658"/>
                  </a:lnTo>
                  <a:lnTo>
                    <a:pt x="2274086" y="825695"/>
                  </a:lnTo>
                  <a:lnTo>
                    <a:pt x="2310419" y="854198"/>
                  </a:lnTo>
                  <a:lnTo>
                    <a:pt x="2346350" y="883167"/>
                  </a:lnTo>
                  <a:lnTo>
                    <a:pt x="2381877" y="912602"/>
                  </a:lnTo>
                  <a:lnTo>
                    <a:pt x="2417001" y="942503"/>
                  </a:lnTo>
                  <a:lnTo>
                    <a:pt x="2451722" y="972871"/>
                  </a:lnTo>
                  <a:lnTo>
                    <a:pt x="2486040" y="1003704"/>
                  </a:lnTo>
                  <a:lnTo>
                    <a:pt x="2519955" y="1035004"/>
                  </a:lnTo>
                  <a:lnTo>
                    <a:pt x="2553467" y="1066769"/>
                  </a:lnTo>
                  <a:lnTo>
                    <a:pt x="2586576" y="1099001"/>
                  </a:lnTo>
                  <a:lnTo>
                    <a:pt x="2619282" y="1131698"/>
                  </a:lnTo>
                  <a:lnTo>
                    <a:pt x="2651585" y="1164862"/>
                  </a:lnTo>
                  <a:lnTo>
                    <a:pt x="2683484" y="1198492"/>
                  </a:lnTo>
                  <a:lnTo>
                    <a:pt x="2714981" y="1232588"/>
                  </a:lnTo>
                  <a:lnTo>
                    <a:pt x="2746074" y="1267150"/>
                  </a:lnTo>
                  <a:lnTo>
                    <a:pt x="2776765" y="1302178"/>
                  </a:lnTo>
                  <a:lnTo>
                    <a:pt x="2807052" y="1337672"/>
                  </a:lnTo>
                  <a:lnTo>
                    <a:pt x="2836937" y="1373633"/>
                  </a:lnTo>
                  <a:lnTo>
                    <a:pt x="2866418" y="1410059"/>
                  </a:lnTo>
                  <a:lnTo>
                    <a:pt x="2895496" y="1446951"/>
                  </a:lnTo>
                  <a:lnTo>
                    <a:pt x="2924171" y="1484310"/>
                  </a:lnTo>
                  <a:lnTo>
                    <a:pt x="2952443" y="1522134"/>
                  </a:lnTo>
                  <a:lnTo>
                    <a:pt x="2980313" y="1560425"/>
                  </a:lnTo>
                  <a:lnTo>
                    <a:pt x="3007779" y="1599182"/>
                  </a:lnTo>
                  <a:lnTo>
                    <a:pt x="3034841" y="1638405"/>
                  </a:lnTo>
                  <a:lnTo>
                    <a:pt x="3061501" y="1678094"/>
                  </a:lnTo>
                  <a:lnTo>
                    <a:pt x="3087758" y="1718249"/>
                  </a:lnTo>
                  <a:lnTo>
                    <a:pt x="3097763" y="1734505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5203005" y="5390070"/>
              <a:ext cx="159385" cy="187325"/>
            </a:xfrm>
            <a:custGeom>
              <a:avLst/>
              <a:gdLst/>
              <a:ahLst/>
              <a:cxnLst/>
              <a:rect l="l" t="t" r="r" b="b"/>
              <a:pathLst>
                <a:path w="159385" h="187325">
                  <a:moveTo>
                    <a:pt x="142763" y="0"/>
                  </a:moveTo>
                  <a:lnTo>
                    <a:pt x="0" y="87872"/>
                  </a:lnTo>
                  <a:lnTo>
                    <a:pt x="159254" y="186700"/>
                  </a:lnTo>
                  <a:lnTo>
                    <a:pt x="1427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657516" y="3445737"/>
            <a:ext cx="149661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non-</a:t>
            </a:r>
            <a:r>
              <a:rPr sz="2109" spc="-7" dirty="0">
                <a:latin typeface="Arial"/>
                <a:cs typeface="Arial"/>
              </a:rPr>
              <a:t>linearity</a:t>
            </a:r>
            <a:endParaRPr sz="2109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959902" y="3755767"/>
            <a:ext cx="856804" cy="718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19645">
              <a:lnSpc>
                <a:spcPct val="113900"/>
              </a:lnSpc>
              <a:spcBef>
                <a:spcPts val="70"/>
              </a:spcBef>
            </a:pPr>
            <a:r>
              <a:rPr sz="2109" spc="60" dirty="0">
                <a:latin typeface="Arial"/>
                <a:cs typeface="Arial"/>
              </a:rPr>
              <a:t>output </a:t>
            </a:r>
            <a:r>
              <a:rPr sz="2109" spc="-7" dirty="0">
                <a:latin typeface="Arial"/>
                <a:cs typeface="Arial"/>
              </a:rPr>
              <a:t>feature</a:t>
            </a:r>
            <a:endParaRPr sz="2109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294872" y="1485834"/>
            <a:ext cx="971104" cy="718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168764">
              <a:lnSpc>
                <a:spcPct val="113900"/>
              </a:lnSpc>
              <a:spcBef>
                <a:spcPts val="70"/>
              </a:spcBef>
            </a:pPr>
            <a:r>
              <a:rPr sz="2109" spc="39" dirty="0">
                <a:latin typeface="Arial"/>
                <a:cs typeface="Arial"/>
              </a:rPr>
              <a:t>input </a:t>
            </a:r>
            <a:r>
              <a:rPr sz="2109" spc="-25" dirty="0">
                <a:latin typeface="Arial"/>
                <a:cs typeface="Arial"/>
              </a:rPr>
              <a:t>features</a:t>
            </a:r>
            <a:endParaRPr sz="2109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9061" y="262562"/>
            <a:ext cx="9717732" cy="758209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/>
          <a:p>
            <a:pPr marL="8929" algn="ctr">
              <a:lnSpc>
                <a:spcPct val="100000"/>
              </a:lnSpc>
              <a:spcBef>
                <a:spcPts val="91"/>
              </a:spcBef>
            </a:pPr>
            <a:r>
              <a:rPr sz="4851" spc="109" dirty="0"/>
              <a:t>multiple</a:t>
            </a:r>
            <a:r>
              <a:rPr sz="4851" spc="-141" dirty="0"/>
              <a:t> </a:t>
            </a:r>
            <a:r>
              <a:rPr sz="4851" dirty="0"/>
              <a:t>neurons</a:t>
            </a:r>
            <a:r>
              <a:rPr sz="4851" spc="-141" dirty="0"/>
              <a:t> </a:t>
            </a:r>
            <a:r>
              <a:rPr sz="4851" spc="95" dirty="0"/>
              <a:t>form</a:t>
            </a:r>
            <a:r>
              <a:rPr sz="4851" spc="-141" dirty="0"/>
              <a:t> </a:t>
            </a:r>
            <a:r>
              <a:rPr sz="4851" spc="-190" dirty="0"/>
              <a:t>a</a:t>
            </a:r>
            <a:r>
              <a:rPr sz="4851" spc="-137" dirty="0"/>
              <a:t> </a:t>
            </a:r>
            <a:r>
              <a:rPr sz="4851" b="1" spc="-7" dirty="0">
                <a:latin typeface="Arial"/>
                <a:cs typeface="Arial"/>
              </a:rPr>
              <a:t>layer</a:t>
            </a:r>
            <a:endParaRPr sz="4851" dirty="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0581" y="2304331"/>
            <a:ext cx="6337080" cy="36245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23868" y="2025916"/>
            <a:ext cx="935831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-7" dirty="0">
                <a:latin typeface="Arial"/>
                <a:cs typeface="Arial"/>
              </a:rPr>
              <a:t>weights</a:t>
            </a:r>
            <a:endParaRPr sz="210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6436" y="2202420"/>
            <a:ext cx="623292" cy="946902"/>
          </a:xfrm>
          <a:prstGeom prst="rect">
            <a:avLst/>
          </a:prstGeom>
        </p:spPr>
        <p:txBody>
          <a:bodyPr vert="horz" wrap="square" lIns="0" tIns="108942" rIns="0" bIns="0" rtlCol="0">
            <a:spAutoFit/>
          </a:bodyPr>
          <a:lstStyle/>
          <a:p>
            <a:pPr marL="8929">
              <a:spcBef>
                <a:spcPts val="858"/>
              </a:spcBef>
            </a:pPr>
            <a:r>
              <a:rPr sz="2109" spc="-63" dirty="0">
                <a:latin typeface="Arial"/>
                <a:cs typeface="Arial"/>
              </a:rPr>
              <a:t>sums</a:t>
            </a:r>
            <a:endParaRPr sz="2109">
              <a:latin typeface="Arial"/>
              <a:cs typeface="Arial"/>
            </a:endParaRPr>
          </a:p>
          <a:p>
            <a:pPr marL="150906">
              <a:spcBef>
                <a:spcPts val="970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5350" y="2331036"/>
            <a:ext cx="1700213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non-</a:t>
            </a:r>
            <a:r>
              <a:rPr sz="2109" spc="-7" dirty="0">
                <a:latin typeface="Arial"/>
                <a:cs typeface="Arial"/>
              </a:rPr>
              <a:t>linearities</a:t>
            </a:r>
            <a:endParaRPr sz="2109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1803" y="3544196"/>
            <a:ext cx="971104" cy="718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76793">
              <a:lnSpc>
                <a:spcPct val="113900"/>
              </a:lnSpc>
              <a:spcBef>
                <a:spcPts val="70"/>
              </a:spcBef>
            </a:pPr>
            <a:r>
              <a:rPr sz="2109" spc="60" dirty="0">
                <a:latin typeface="Arial"/>
                <a:cs typeface="Arial"/>
              </a:rPr>
              <a:t>output </a:t>
            </a:r>
            <a:r>
              <a:rPr sz="2109" spc="-25" dirty="0">
                <a:latin typeface="Arial"/>
                <a:cs typeface="Arial"/>
              </a:rPr>
              <a:t>features</a:t>
            </a:r>
            <a:endParaRPr sz="2109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98789" y="3465012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98789" y="5058961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28935" y="3013282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Cambria"/>
                <a:cs typeface="Cambria"/>
              </a:rPr>
              <a:t>1</a:t>
            </a:r>
            <a:endParaRPr sz="2215" baseline="-11904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25185" y="3683009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Tahoma"/>
                <a:cs typeface="Tahoma"/>
              </a:rPr>
              <a:t>2</a:t>
            </a:r>
            <a:endParaRPr sz="2215" baseline="-11904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3876" y="5406438"/>
            <a:ext cx="412552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169" dirty="0">
                <a:latin typeface="Meiryo UI"/>
                <a:cs typeface="Meiryo UI"/>
              </a:rPr>
              <a:t>x</a:t>
            </a:r>
            <a:r>
              <a:rPr sz="2215" i="1" spc="252" baseline="-11904" dirty="0">
                <a:latin typeface="Calibri"/>
                <a:cs typeface="Calibri"/>
              </a:rPr>
              <a:t>M</a:t>
            </a:r>
            <a:endParaRPr sz="2215" baseline="-11904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3777" y="1521552"/>
            <a:ext cx="633115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39" dirty="0">
                <a:latin typeface="Arial"/>
                <a:cs typeface="Arial"/>
              </a:rPr>
              <a:t>input</a:t>
            </a:r>
            <a:endParaRPr sz="2109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94872" y="1887669"/>
            <a:ext cx="971104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-14" dirty="0">
                <a:latin typeface="Arial"/>
                <a:cs typeface="Arial"/>
              </a:rPr>
              <a:t>features</a:t>
            </a:r>
            <a:endParaRPr sz="2109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731" y="2266291"/>
            <a:ext cx="3660370" cy="4178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9943" y="2948453"/>
            <a:ext cx="171896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109" i="1" spc="46" dirty="0">
                <a:latin typeface="Meiryo UI"/>
                <a:cs typeface="Meiryo UI"/>
              </a:rPr>
              <a:t>x</a:t>
            </a:r>
            <a:endParaRPr sz="2109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3699" y="3069530"/>
            <a:ext cx="125016" cy="23677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477" spc="25" dirty="0">
                <a:latin typeface="Cambria"/>
                <a:cs typeface="Cambria"/>
              </a:rPr>
              <a:t>1</a:t>
            </a:r>
            <a:endParaRPr sz="1477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8333" y="3591390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Tahoma"/>
                <a:cs typeface="Tahoma"/>
              </a:rPr>
              <a:t>2</a:t>
            </a:r>
            <a:endParaRPr sz="2215" baseline="-11904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7025" y="5922039"/>
            <a:ext cx="412552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169" dirty="0">
                <a:latin typeface="Meiryo UI"/>
                <a:cs typeface="Meiryo UI"/>
              </a:rPr>
              <a:t>x</a:t>
            </a:r>
            <a:r>
              <a:rPr sz="2215" i="1" spc="252" baseline="-11904" dirty="0">
                <a:latin typeface="Calibri"/>
                <a:cs typeface="Calibri"/>
              </a:rPr>
              <a:t>M</a:t>
            </a:r>
            <a:endParaRPr sz="2215" baseline="-1190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6836" y="1655717"/>
            <a:ext cx="1624310" cy="91952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974641" indent="112510">
              <a:lnSpc>
                <a:spcPct val="112500"/>
              </a:lnSpc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input </a:t>
            </a:r>
            <a:r>
              <a:rPr sz="1406" spc="-18" dirty="0">
                <a:latin typeface="Arial"/>
                <a:cs typeface="Arial"/>
              </a:rPr>
              <a:t>features</a:t>
            </a:r>
            <a:endParaRPr sz="1406">
              <a:latin typeface="Arial"/>
              <a:cs typeface="Arial"/>
            </a:endParaRPr>
          </a:p>
          <a:p>
            <a:pPr marL="1003215">
              <a:spcBef>
                <a:spcPts val="1593"/>
              </a:spcBef>
            </a:pPr>
            <a:r>
              <a:rPr sz="1406" spc="-7" dirty="0">
                <a:latin typeface="Arial"/>
                <a:cs typeface="Arial"/>
              </a:rPr>
              <a:t>weights</a:t>
            </a:r>
            <a:endParaRPr sz="140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7888" y="2842001"/>
            <a:ext cx="1323379" cy="101031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744263">
              <a:lnSpc>
                <a:spcPct val="112500"/>
              </a:lnSpc>
              <a:spcBef>
                <a:spcPts val="70"/>
              </a:spcBef>
              <a:tabLst>
                <a:tab pos="556746" algn="l"/>
              </a:tabLst>
            </a:pPr>
            <a:r>
              <a:rPr sz="1406" spc="-14" dirty="0">
                <a:latin typeface="Arial"/>
                <a:cs typeface="Arial"/>
              </a:rPr>
              <a:t>non- </a:t>
            </a:r>
            <a:r>
              <a:rPr sz="2109" spc="-21" baseline="1388" dirty="0">
                <a:latin typeface="Arial"/>
                <a:cs typeface="Arial"/>
              </a:rPr>
              <a:t>sums</a:t>
            </a:r>
            <a:r>
              <a:rPr sz="2109" baseline="1388" dirty="0">
                <a:latin typeface="Arial"/>
                <a:cs typeface="Arial"/>
              </a:rPr>
              <a:t>	</a:t>
            </a:r>
            <a:r>
              <a:rPr sz="1406" spc="-7" dirty="0">
                <a:latin typeface="Arial"/>
                <a:cs typeface="Arial"/>
              </a:rPr>
              <a:t>linearities</a:t>
            </a:r>
            <a:endParaRPr sz="1406">
              <a:latin typeface="Arial"/>
              <a:cs typeface="Arial"/>
            </a:endParaRPr>
          </a:p>
          <a:p>
            <a:pPr marL="19645">
              <a:spcBef>
                <a:spcPts val="970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28902" y="4165412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28902" y="5759361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D4975F2B-687C-4CC9-EC5B-B1ABAC27F944}"/>
              </a:ext>
            </a:extLst>
          </p:cNvPr>
          <p:cNvSpPr txBox="1">
            <a:spLocks/>
          </p:cNvSpPr>
          <p:nvPr/>
        </p:nvSpPr>
        <p:spPr>
          <a:xfrm>
            <a:off x="689061" y="262562"/>
            <a:ext cx="9717732" cy="758209"/>
          </a:xfrm>
          <a:prstGeom prst="rect">
            <a:avLst/>
          </a:prstGeom>
        </p:spPr>
        <p:txBody>
          <a:bodyPr vert="horz" wrap="square" lIns="0" tIns="11609" rIns="0" bIns="0" rtlCol="0" anchor="ctr">
            <a:sp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929" algn="ctr">
              <a:lnSpc>
                <a:spcPct val="100000"/>
              </a:lnSpc>
              <a:spcBef>
                <a:spcPts val="91"/>
              </a:spcBef>
            </a:pPr>
            <a:r>
              <a:rPr lang="en-US" sz="4851" spc="109"/>
              <a:t>multiple</a:t>
            </a:r>
            <a:r>
              <a:rPr lang="en-US" sz="4851" spc="-141"/>
              <a:t> </a:t>
            </a:r>
            <a:r>
              <a:rPr lang="en-US" sz="4851"/>
              <a:t>neurons</a:t>
            </a:r>
            <a:r>
              <a:rPr lang="en-US" sz="4851" spc="-141"/>
              <a:t> </a:t>
            </a:r>
            <a:r>
              <a:rPr lang="en-US" sz="4851" spc="95"/>
              <a:t>form</a:t>
            </a:r>
            <a:r>
              <a:rPr lang="en-US" sz="4851" spc="-141"/>
              <a:t> </a:t>
            </a:r>
            <a:r>
              <a:rPr lang="en-US" sz="4851" spc="-190"/>
              <a:t>a</a:t>
            </a:r>
            <a:r>
              <a:rPr lang="en-US" sz="4851" spc="-137"/>
              <a:t> </a:t>
            </a:r>
            <a:r>
              <a:rPr lang="en-US" sz="4851" b="1" spc="-7">
                <a:latin typeface="Arial"/>
                <a:cs typeface="Arial"/>
              </a:rPr>
              <a:t>layer</a:t>
            </a:r>
            <a:endParaRPr lang="en-US" sz="4851" dirty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-1317"/>
            <a:ext cx="7391856" cy="1448129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4018">
              <a:lnSpc>
                <a:spcPct val="100000"/>
              </a:lnSpc>
              <a:spcBef>
                <a:spcPts val="70"/>
              </a:spcBef>
            </a:pPr>
            <a:r>
              <a:rPr sz="4676" spc="95" dirty="0"/>
              <a:t>multiple</a:t>
            </a:r>
            <a:r>
              <a:rPr sz="4676" spc="-116" dirty="0"/>
              <a:t> </a:t>
            </a:r>
            <a:r>
              <a:rPr sz="4676" spc="-80" dirty="0"/>
              <a:t>layers</a:t>
            </a:r>
            <a:r>
              <a:rPr sz="4676" spc="-112" dirty="0"/>
              <a:t> </a:t>
            </a:r>
            <a:r>
              <a:rPr sz="4676" spc="67" dirty="0"/>
              <a:t>form</a:t>
            </a:r>
            <a:r>
              <a:rPr sz="4676" spc="-112" dirty="0"/>
              <a:t> </a:t>
            </a:r>
            <a:r>
              <a:rPr sz="4676" spc="-183" dirty="0"/>
              <a:t>a</a:t>
            </a:r>
            <a:r>
              <a:rPr sz="4676" spc="-112" dirty="0"/>
              <a:t> </a:t>
            </a:r>
            <a:r>
              <a:rPr sz="4676" b="1" spc="-7" dirty="0">
                <a:latin typeface="Arial"/>
                <a:cs typeface="Arial"/>
              </a:rPr>
              <a:t>network</a:t>
            </a:r>
            <a:endParaRPr sz="4676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3731" y="2078768"/>
            <a:ext cx="5444094" cy="41781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19943" y="2760929"/>
            <a:ext cx="171896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109" i="1" spc="46" dirty="0">
                <a:latin typeface="Meiryo UI"/>
                <a:cs typeface="Meiryo UI"/>
              </a:rPr>
              <a:t>x</a:t>
            </a:r>
            <a:endParaRPr sz="2109">
              <a:latin typeface="Meiryo UI"/>
              <a:cs typeface="Meiryo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3699" y="2882007"/>
            <a:ext cx="125016" cy="236774"/>
          </a:xfrm>
          <a:prstGeom prst="rect">
            <a:avLst/>
          </a:prstGeom>
        </p:spPr>
        <p:txBody>
          <a:bodyPr vert="horz" wrap="square" lIns="0" tIns="9376" rIns="0" bIns="0" rtlCol="0">
            <a:spAutoFit/>
          </a:bodyPr>
          <a:lstStyle/>
          <a:p>
            <a:pPr marL="8929">
              <a:spcBef>
                <a:spcPts val="74"/>
              </a:spcBef>
            </a:pPr>
            <a:r>
              <a:rPr sz="1477" spc="25" dirty="0">
                <a:latin typeface="Cambria"/>
                <a:cs typeface="Cambria"/>
              </a:rPr>
              <a:t>1</a:t>
            </a:r>
            <a:endParaRPr sz="1477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8333" y="3403867"/>
            <a:ext cx="314771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-18" dirty="0">
                <a:latin typeface="Meiryo UI"/>
                <a:cs typeface="Meiryo UI"/>
              </a:rPr>
              <a:t>x</a:t>
            </a:r>
            <a:r>
              <a:rPr sz="2215" spc="-26" baseline="-11904" dirty="0">
                <a:latin typeface="Tahoma"/>
                <a:cs typeface="Tahoma"/>
              </a:rPr>
              <a:t>2</a:t>
            </a:r>
            <a:endParaRPr sz="2215" baseline="-11904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7025" y="5734515"/>
            <a:ext cx="412552" cy="334495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26788">
              <a:spcBef>
                <a:spcPts val="77"/>
              </a:spcBef>
            </a:pPr>
            <a:r>
              <a:rPr sz="2109" i="1" spc="169" dirty="0">
                <a:latin typeface="Meiryo UI"/>
                <a:cs typeface="Meiryo UI"/>
              </a:rPr>
              <a:t>x</a:t>
            </a:r>
            <a:r>
              <a:rPr sz="2215" i="1" spc="252" baseline="-11904" dirty="0">
                <a:latin typeface="Calibri"/>
                <a:cs typeface="Calibri"/>
              </a:rPr>
              <a:t>M</a:t>
            </a:r>
            <a:endParaRPr sz="2215" baseline="-11904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9439" y="1494982"/>
            <a:ext cx="42817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input</a:t>
            </a:r>
            <a:endParaRPr sz="1406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26836" y="1736084"/>
            <a:ext cx="65320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features</a:t>
            </a:r>
            <a:endParaRPr sz="1406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1358" y="2152670"/>
            <a:ext cx="62998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weights</a:t>
            </a:r>
            <a:endParaRPr sz="1406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7888" y="2654478"/>
            <a:ext cx="1323379" cy="101031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744263">
              <a:lnSpc>
                <a:spcPct val="112500"/>
              </a:lnSpc>
              <a:spcBef>
                <a:spcPts val="70"/>
              </a:spcBef>
              <a:tabLst>
                <a:tab pos="556746" algn="l"/>
              </a:tabLst>
            </a:pPr>
            <a:r>
              <a:rPr sz="1406" spc="-14" dirty="0">
                <a:latin typeface="Arial"/>
                <a:cs typeface="Arial"/>
              </a:rPr>
              <a:t>non- </a:t>
            </a:r>
            <a:r>
              <a:rPr sz="2109" spc="-21" baseline="1388" dirty="0">
                <a:latin typeface="Arial"/>
                <a:cs typeface="Arial"/>
              </a:rPr>
              <a:t>sums</a:t>
            </a:r>
            <a:r>
              <a:rPr sz="2109" baseline="1388" dirty="0">
                <a:latin typeface="Arial"/>
                <a:cs typeface="Arial"/>
              </a:rPr>
              <a:t>	</a:t>
            </a:r>
            <a:r>
              <a:rPr sz="1406" spc="-7" dirty="0">
                <a:latin typeface="Arial"/>
                <a:cs typeface="Arial"/>
              </a:rPr>
              <a:t>linearities</a:t>
            </a:r>
            <a:endParaRPr sz="1406">
              <a:latin typeface="Arial"/>
              <a:cs typeface="Arial"/>
            </a:endParaRPr>
          </a:p>
          <a:p>
            <a:pPr marL="19645">
              <a:spcBef>
                <a:spcPts val="970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28902" y="3977888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8902" y="5571837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13517" y="3977888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13517" y="5571837"/>
            <a:ext cx="249138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78306" y="3197121"/>
            <a:ext cx="2973586" cy="2876698"/>
            <a:chOff x="6052827" y="4547017"/>
            <a:chExt cx="4229100" cy="4091304"/>
          </a:xfrm>
        </p:grpSpPr>
        <p:sp>
          <p:nvSpPr>
            <p:cNvPr id="17" name="object 17"/>
            <p:cNvSpPr/>
            <p:nvPr/>
          </p:nvSpPr>
          <p:spPr>
            <a:xfrm>
              <a:off x="6065527" y="5372595"/>
              <a:ext cx="1644650" cy="2531110"/>
            </a:xfrm>
            <a:custGeom>
              <a:avLst/>
              <a:gdLst/>
              <a:ahLst/>
              <a:cxnLst/>
              <a:rect l="l" t="t" r="r" b="b"/>
              <a:pathLst>
                <a:path w="1644650" h="2531109">
                  <a:moveTo>
                    <a:pt x="0" y="2530487"/>
                  </a:moveTo>
                  <a:lnTo>
                    <a:pt x="1637115" y="10670"/>
                  </a:lnTo>
                  <a:lnTo>
                    <a:pt x="164404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7651537" y="5281008"/>
              <a:ext cx="118110" cy="135890"/>
            </a:xfrm>
            <a:custGeom>
              <a:avLst/>
              <a:gdLst/>
              <a:ahLst/>
              <a:cxnLst/>
              <a:rect l="l" t="t" r="r" b="b"/>
              <a:pathLst>
                <a:path w="118109" h="135889">
                  <a:moveTo>
                    <a:pt x="117542" y="0"/>
                  </a:moveTo>
                  <a:lnTo>
                    <a:pt x="0" y="69025"/>
                  </a:lnTo>
                  <a:lnTo>
                    <a:pt x="102237" y="135448"/>
                  </a:lnTo>
                  <a:lnTo>
                    <a:pt x="117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6202011" y="6436831"/>
              <a:ext cx="1579245" cy="1617980"/>
            </a:xfrm>
            <a:custGeom>
              <a:avLst/>
              <a:gdLst/>
              <a:ahLst/>
              <a:cxnLst/>
              <a:rect l="l" t="t" r="r" b="b"/>
              <a:pathLst>
                <a:path w="1579245" h="1617979">
                  <a:moveTo>
                    <a:pt x="0" y="1617886"/>
                  </a:moveTo>
                  <a:lnTo>
                    <a:pt x="45234" y="1591716"/>
                  </a:lnTo>
                  <a:lnTo>
                    <a:pt x="89978" y="1565156"/>
                  </a:lnTo>
                  <a:lnTo>
                    <a:pt x="134232" y="1538208"/>
                  </a:lnTo>
                  <a:lnTo>
                    <a:pt x="177995" y="1510870"/>
                  </a:lnTo>
                  <a:lnTo>
                    <a:pt x="221268" y="1483143"/>
                  </a:lnTo>
                  <a:lnTo>
                    <a:pt x="264050" y="1455028"/>
                  </a:lnTo>
                  <a:lnTo>
                    <a:pt x="306342" y="1426523"/>
                  </a:lnTo>
                  <a:lnTo>
                    <a:pt x="348144" y="1397629"/>
                  </a:lnTo>
                  <a:lnTo>
                    <a:pt x="389455" y="1368346"/>
                  </a:lnTo>
                  <a:lnTo>
                    <a:pt x="430275" y="1338674"/>
                  </a:lnTo>
                  <a:lnTo>
                    <a:pt x="470605" y="1308613"/>
                  </a:lnTo>
                  <a:lnTo>
                    <a:pt x="510445" y="1278163"/>
                  </a:lnTo>
                  <a:lnTo>
                    <a:pt x="549794" y="1247324"/>
                  </a:lnTo>
                  <a:lnTo>
                    <a:pt x="588653" y="1216096"/>
                  </a:lnTo>
                  <a:lnTo>
                    <a:pt x="627021" y="1184479"/>
                  </a:lnTo>
                  <a:lnTo>
                    <a:pt x="664899" y="1152472"/>
                  </a:lnTo>
                  <a:lnTo>
                    <a:pt x="702286" y="1120077"/>
                  </a:lnTo>
                  <a:lnTo>
                    <a:pt x="739183" y="1087293"/>
                  </a:lnTo>
                  <a:lnTo>
                    <a:pt x="775589" y="1054119"/>
                  </a:lnTo>
                  <a:lnTo>
                    <a:pt x="811505" y="1020557"/>
                  </a:lnTo>
                  <a:lnTo>
                    <a:pt x="846931" y="986605"/>
                  </a:lnTo>
                  <a:lnTo>
                    <a:pt x="881866" y="952265"/>
                  </a:lnTo>
                  <a:lnTo>
                    <a:pt x="916310" y="917535"/>
                  </a:lnTo>
                  <a:lnTo>
                    <a:pt x="950264" y="882416"/>
                  </a:lnTo>
                  <a:lnTo>
                    <a:pt x="983728" y="846909"/>
                  </a:lnTo>
                  <a:lnTo>
                    <a:pt x="1016701" y="811012"/>
                  </a:lnTo>
                  <a:lnTo>
                    <a:pt x="1049184" y="774726"/>
                  </a:lnTo>
                  <a:lnTo>
                    <a:pt x="1081176" y="738051"/>
                  </a:lnTo>
                  <a:lnTo>
                    <a:pt x="1112678" y="700987"/>
                  </a:lnTo>
                  <a:lnTo>
                    <a:pt x="1143690" y="663534"/>
                  </a:lnTo>
                  <a:lnTo>
                    <a:pt x="1174211" y="625692"/>
                  </a:lnTo>
                  <a:lnTo>
                    <a:pt x="1204241" y="587461"/>
                  </a:lnTo>
                  <a:lnTo>
                    <a:pt x="1233781" y="548840"/>
                  </a:lnTo>
                  <a:lnTo>
                    <a:pt x="1262831" y="509831"/>
                  </a:lnTo>
                  <a:lnTo>
                    <a:pt x="1291390" y="470433"/>
                  </a:lnTo>
                  <a:lnTo>
                    <a:pt x="1319458" y="430646"/>
                  </a:lnTo>
                  <a:lnTo>
                    <a:pt x="1347037" y="390469"/>
                  </a:lnTo>
                  <a:lnTo>
                    <a:pt x="1374124" y="349904"/>
                  </a:lnTo>
                  <a:lnTo>
                    <a:pt x="1400722" y="308949"/>
                  </a:lnTo>
                  <a:lnTo>
                    <a:pt x="1426829" y="267605"/>
                  </a:lnTo>
                  <a:lnTo>
                    <a:pt x="1452445" y="225873"/>
                  </a:lnTo>
                  <a:lnTo>
                    <a:pt x="1477571" y="183751"/>
                  </a:lnTo>
                  <a:lnTo>
                    <a:pt x="1502206" y="141240"/>
                  </a:lnTo>
                  <a:lnTo>
                    <a:pt x="1526351" y="98341"/>
                  </a:lnTo>
                  <a:lnTo>
                    <a:pt x="1550006" y="55052"/>
                  </a:lnTo>
                  <a:lnTo>
                    <a:pt x="1573170" y="11374"/>
                  </a:lnTo>
                  <a:lnTo>
                    <a:pt x="1578894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7720742" y="6339267"/>
              <a:ext cx="109855" cy="136525"/>
            </a:xfrm>
            <a:custGeom>
              <a:avLst/>
              <a:gdLst/>
              <a:ahLst/>
              <a:cxnLst/>
              <a:rect l="l" t="t" r="r" b="b"/>
              <a:pathLst>
                <a:path w="109854" h="136525">
                  <a:moveTo>
                    <a:pt x="109256" y="0"/>
                  </a:moveTo>
                  <a:lnTo>
                    <a:pt x="0" y="81507"/>
                  </a:lnTo>
                  <a:lnTo>
                    <a:pt x="108908" y="136309"/>
                  </a:lnTo>
                  <a:lnTo>
                    <a:pt x="1092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0494" y="8442652"/>
              <a:ext cx="1352550" cy="173355"/>
            </a:xfrm>
            <a:custGeom>
              <a:avLst/>
              <a:gdLst/>
              <a:ahLst/>
              <a:cxnLst/>
              <a:rect l="l" t="t" r="r" b="b"/>
              <a:pathLst>
                <a:path w="1352550" h="173354">
                  <a:moveTo>
                    <a:pt x="0" y="0"/>
                  </a:moveTo>
                  <a:lnTo>
                    <a:pt x="47614" y="22121"/>
                  </a:lnTo>
                  <a:lnTo>
                    <a:pt x="95249" y="42729"/>
                  </a:lnTo>
                  <a:lnTo>
                    <a:pt x="142905" y="61823"/>
                  </a:lnTo>
                  <a:lnTo>
                    <a:pt x="190581" y="79403"/>
                  </a:lnTo>
                  <a:lnTo>
                    <a:pt x="238277" y="95469"/>
                  </a:lnTo>
                  <a:lnTo>
                    <a:pt x="285993" y="110021"/>
                  </a:lnTo>
                  <a:lnTo>
                    <a:pt x="333730" y="123060"/>
                  </a:lnTo>
                  <a:lnTo>
                    <a:pt x="381487" y="134584"/>
                  </a:lnTo>
                  <a:lnTo>
                    <a:pt x="429264" y="144595"/>
                  </a:lnTo>
                  <a:lnTo>
                    <a:pt x="477062" y="153091"/>
                  </a:lnTo>
                  <a:lnTo>
                    <a:pt x="524879" y="160074"/>
                  </a:lnTo>
                  <a:lnTo>
                    <a:pt x="572718" y="165542"/>
                  </a:lnTo>
                  <a:lnTo>
                    <a:pt x="620576" y="169497"/>
                  </a:lnTo>
                  <a:lnTo>
                    <a:pt x="668455" y="171938"/>
                  </a:lnTo>
                  <a:lnTo>
                    <a:pt x="716354" y="172865"/>
                  </a:lnTo>
                  <a:lnTo>
                    <a:pt x="764274" y="172278"/>
                  </a:lnTo>
                  <a:lnTo>
                    <a:pt x="812213" y="170177"/>
                  </a:lnTo>
                  <a:lnTo>
                    <a:pt x="860173" y="166562"/>
                  </a:lnTo>
                  <a:lnTo>
                    <a:pt x="908154" y="161434"/>
                  </a:lnTo>
                  <a:lnTo>
                    <a:pt x="956154" y="154791"/>
                  </a:lnTo>
                  <a:lnTo>
                    <a:pt x="1004175" y="146634"/>
                  </a:lnTo>
                  <a:lnTo>
                    <a:pt x="1052217" y="136964"/>
                  </a:lnTo>
                  <a:lnTo>
                    <a:pt x="1100278" y="125780"/>
                  </a:lnTo>
                  <a:lnTo>
                    <a:pt x="1148360" y="113081"/>
                  </a:lnTo>
                  <a:lnTo>
                    <a:pt x="1196462" y="98869"/>
                  </a:lnTo>
                  <a:lnTo>
                    <a:pt x="1244585" y="83143"/>
                  </a:lnTo>
                  <a:lnTo>
                    <a:pt x="1292728" y="65903"/>
                  </a:lnTo>
                  <a:lnTo>
                    <a:pt x="1340891" y="47149"/>
                  </a:lnTo>
                  <a:lnTo>
                    <a:pt x="1352541" y="42009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7506809" y="8434015"/>
              <a:ext cx="136525" cy="111760"/>
            </a:xfrm>
            <a:custGeom>
              <a:avLst/>
              <a:gdLst/>
              <a:ahLst/>
              <a:cxnLst/>
              <a:rect l="l" t="t" r="r" b="b"/>
              <a:pathLst>
                <a:path w="136525" h="111759">
                  <a:moveTo>
                    <a:pt x="0" y="0"/>
                  </a:moveTo>
                  <a:lnTo>
                    <a:pt x="49212" y="111546"/>
                  </a:lnTo>
                  <a:lnTo>
                    <a:pt x="136152" y="65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8385355" y="4946021"/>
              <a:ext cx="276225" cy="635"/>
            </a:xfrm>
            <a:custGeom>
              <a:avLst/>
              <a:gdLst/>
              <a:ahLst/>
              <a:cxnLst/>
              <a:rect l="l" t="t" r="r" b="b"/>
              <a:pathLst>
                <a:path w="276225" h="635">
                  <a:moveTo>
                    <a:pt x="0" y="0"/>
                  </a:moveTo>
                  <a:lnTo>
                    <a:pt x="263097" y="125"/>
                  </a:lnTo>
                  <a:lnTo>
                    <a:pt x="275797" y="13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8648422" y="488518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0" y="121920"/>
                  </a:lnTo>
                  <a:lnTo>
                    <a:pt x="121949" y="6101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8385355" y="5971546"/>
              <a:ext cx="276225" cy="635"/>
            </a:xfrm>
            <a:custGeom>
              <a:avLst/>
              <a:gdLst/>
              <a:ahLst/>
              <a:cxnLst/>
              <a:rect l="l" t="t" r="r" b="b"/>
              <a:pathLst>
                <a:path w="276225" h="635">
                  <a:moveTo>
                    <a:pt x="0" y="0"/>
                  </a:moveTo>
                  <a:lnTo>
                    <a:pt x="263097" y="125"/>
                  </a:lnTo>
                  <a:lnTo>
                    <a:pt x="275797" y="13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8648422" y="591071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0" y="121920"/>
                  </a:lnTo>
                  <a:lnTo>
                    <a:pt x="121949" y="6101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8783740" y="4559717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4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9172092" y="4729127"/>
              <a:ext cx="246379" cy="220979"/>
            </a:xfrm>
            <a:custGeom>
              <a:avLst/>
              <a:gdLst/>
              <a:ahLst/>
              <a:cxnLst/>
              <a:rect l="l" t="t" r="r" b="b"/>
              <a:pathLst>
                <a:path w="246379" h="220979">
                  <a:moveTo>
                    <a:pt x="1182" y="220612"/>
                  </a:moveTo>
                  <a:lnTo>
                    <a:pt x="0" y="172873"/>
                  </a:lnTo>
                  <a:lnTo>
                    <a:pt x="5919" y="130941"/>
                  </a:lnTo>
                  <a:lnTo>
                    <a:pt x="18940" y="94815"/>
                  </a:lnTo>
                  <a:lnTo>
                    <a:pt x="66287" y="39984"/>
                  </a:lnTo>
                  <a:lnTo>
                    <a:pt x="100613" y="21278"/>
                  </a:lnTo>
                  <a:lnTo>
                    <a:pt x="142041" y="8378"/>
                  </a:lnTo>
                  <a:lnTo>
                    <a:pt x="190571" y="1286"/>
                  </a:lnTo>
                  <a:lnTo>
                    <a:pt x="24620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19274" y="4939587"/>
              <a:ext cx="245110" cy="224790"/>
            </a:xfrm>
            <a:custGeom>
              <a:avLst/>
              <a:gdLst/>
              <a:ahLst/>
              <a:cxnLst/>
              <a:rect l="l" t="t" r="r" b="b"/>
              <a:pathLst>
                <a:path w="245109" h="224789">
                  <a:moveTo>
                    <a:pt x="0" y="220612"/>
                  </a:moveTo>
                  <a:lnTo>
                    <a:pt x="52518" y="224301"/>
                  </a:lnTo>
                  <a:lnTo>
                    <a:pt x="98712" y="220939"/>
                  </a:lnTo>
                  <a:lnTo>
                    <a:pt x="138584" y="210526"/>
                  </a:lnTo>
                  <a:lnTo>
                    <a:pt x="199356" y="168551"/>
                  </a:lnTo>
                  <a:lnTo>
                    <a:pt x="234835" y="98376"/>
                  </a:lnTo>
                  <a:lnTo>
                    <a:pt x="243089" y="52713"/>
                  </a:lnTo>
                  <a:lnTo>
                    <a:pt x="2450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8783740" y="5585242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4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9172092" y="5754652"/>
              <a:ext cx="246379" cy="220979"/>
            </a:xfrm>
            <a:custGeom>
              <a:avLst/>
              <a:gdLst/>
              <a:ahLst/>
              <a:cxnLst/>
              <a:rect l="l" t="t" r="r" b="b"/>
              <a:pathLst>
                <a:path w="246379" h="220979">
                  <a:moveTo>
                    <a:pt x="1182" y="220612"/>
                  </a:moveTo>
                  <a:lnTo>
                    <a:pt x="0" y="172873"/>
                  </a:lnTo>
                  <a:lnTo>
                    <a:pt x="5919" y="130941"/>
                  </a:lnTo>
                  <a:lnTo>
                    <a:pt x="18940" y="94815"/>
                  </a:lnTo>
                  <a:lnTo>
                    <a:pt x="66287" y="39984"/>
                  </a:lnTo>
                  <a:lnTo>
                    <a:pt x="100613" y="21278"/>
                  </a:lnTo>
                  <a:lnTo>
                    <a:pt x="142041" y="8378"/>
                  </a:lnTo>
                  <a:lnTo>
                    <a:pt x="190571" y="1286"/>
                  </a:lnTo>
                  <a:lnTo>
                    <a:pt x="24620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8919274" y="5965112"/>
              <a:ext cx="245110" cy="224790"/>
            </a:xfrm>
            <a:custGeom>
              <a:avLst/>
              <a:gdLst/>
              <a:ahLst/>
              <a:cxnLst/>
              <a:rect l="l" t="t" r="r" b="b"/>
              <a:pathLst>
                <a:path w="245109" h="224789">
                  <a:moveTo>
                    <a:pt x="0" y="220612"/>
                  </a:moveTo>
                  <a:lnTo>
                    <a:pt x="52518" y="224301"/>
                  </a:lnTo>
                  <a:lnTo>
                    <a:pt x="98712" y="220939"/>
                  </a:lnTo>
                  <a:lnTo>
                    <a:pt x="138584" y="210526"/>
                  </a:lnTo>
                  <a:lnTo>
                    <a:pt x="199356" y="168551"/>
                  </a:lnTo>
                  <a:lnTo>
                    <a:pt x="234835" y="98376"/>
                  </a:lnTo>
                  <a:lnTo>
                    <a:pt x="243089" y="52713"/>
                  </a:lnTo>
                  <a:lnTo>
                    <a:pt x="2450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8783740" y="7852192"/>
              <a:ext cx="770255" cy="773430"/>
            </a:xfrm>
            <a:custGeom>
              <a:avLst/>
              <a:gdLst/>
              <a:ahLst/>
              <a:cxnLst/>
              <a:rect l="l" t="t" r="r" b="b"/>
              <a:pathLst>
                <a:path w="770254" h="773429">
                  <a:moveTo>
                    <a:pt x="657784" y="112780"/>
                  </a:moveTo>
                  <a:lnTo>
                    <a:pt x="689871" y="149272"/>
                  </a:lnTo>
                  <a:lnTo>
                    <a:pt x="716610" y="188586"/>
                  </a:lnTo>
                  <a:lnTo>
                    <a:pt x="738001" y="230211"/>
                  </a:lnTo>
                  <a:lnTo>
                    <a:pt x="754045" y="273633"/>
                  </a:lnTo>
                  <a:lnTo>
                    <a:pt x="764741" y="318337"/>
                  </a:lnTo>
                  <a:lnTo>
                    <a:pt x="770088" y="363812"/>
                  </a:lnTo>
                  <a:lnTo>
                    <a:pt x="770088" y="409544"/>
                  </a:lnTo>
                  <a:lnTo>
                    <a:pt x="764741" y="455019"/>
                  </a:lnTo>
                  <a:lnTo>
                    <a:pt x="754045" y="499724"/>
                  </a:lnTo>
                  <a:lnTo>
                    <a:pt x="738001" y="543145"/>
                  </a:lnTo>
                  <a:lnTo>
                    <a:pt x="716610" y="584770"/>
                  </a:lnTo>
                  <a:lnTo>
                    <a:pt x="689871" y="624085"/>
                  </a:lnTo>
                  <a:lnTo>
                    <a:pt x="657784" y="660576"/>
                  </a:lnTo>
                  <a:lnTo>
                    <a:pt x="621447" y="692799"/>
                  </a:lnTo>
                  <a:lnTo>
                    <a:pt x="582299" y="719652"/>
                  </a:lnTo>
                  <a:lnTo>
                    <a:pt x="540850" y="741134"/>
                  </a:lnTo>
                  <a:lnTo>
                    <a:pt x="497612" y="757245"/>
                  </a:lnTo>
                  <a:lnTo>
                    <a:pt x="453096" y="767986"/>
                  </a:lnTo>
                  <a:lnTo>
                    <a:pt x="407813" y="773357"/>
                  </a:lnTo>
                  <a:lnTo>
                    <a:pt x="362275" y="773357"/>
                  </a:lnTo>
                  <a:lnTo>
                    <a:pt x="316992" y="767986"/>
                  </a:lnTo>
                  <a:lnTo>
                    <a:pt x="272476" y="757245"/>
                  </a:lnTo>
                  <a:lnTo>
                    <a:pt x="229238" y="741134"/>
                  </a:lnTo>
                  <a:lnTo>
                    <a:pt x="187789" y="719652"/>
                  </a:lnTo>
                  <a:lnTo>
                    <a:pt x="148641" y="692799"/>
                  </a:lnTo>
                  <a:lnTo>
                    <a:pt x="112304" y="660576"/>
                  </a:lnTo>
                  <a:lnTo>
                    <a:pt x="80217" y="624085"/>
                  </a:lnTo>
                  <a:lnTo>
                    <a:pt x="53478" y="584770"/>
                  </a:lnTo>
                  <a:lnTo>
                    <a:pt x="32086" y="543145"/>
                  </a:lnTo>
                  <a:lnTo>
                    <a:pt x="16043" y="499724"/>
                  </a:lnTo>
                  <a:lnTo>
                    <a:pt x="5347" y="455019"/>
                  </a:lnTo>
                  <a:lnTo>
                    <a:pt x="0" y="409544"/>
                  </a:lnTo>
                  <a:lnTo>
                    <a:pt x="0" y="363812"/>
                  </a:lnTo>
                  <a:lnTo>
                    <a:pt x="5347" y="318337"/>
                  </a:lnTo>
                  <a:lnTo>
                    <a:pt x="16043" y="273633"/>
                  </a:lnTo>
                  <a:lnTo>
                    <a:pt x="32086" y="230211"/>
                  </a:lnTo>
                  <a:lnTo>
                    <a:pt x="53478" y="188586"/>
                  </a:lnTo>
                  <a:lnTo>
                    <a:pt x="80217" y="149272"/>
                  </a:lnTo>
                  <a:lnTo>
                    <a:pt x="112304" y="112780"/>
                  </a:lnTo>
                  <a:lnTo>
                    <a:pt x="148641" y="80557"/>
                  </a:lnTo>
                  <a:lnTo>
                    <a:pt x="187789" y="53705"/>
                  </a:lnTo>
                  <a:lnTo>
                    <a:pt x="229238" y="32223"/>
                  </a:lnTo>
                  <a:lnTo>
                    <a:pt x="272476" y="16111"/>
                  </a:lnTo>
                  <a:lnTo>
                    <a:pt x="316992" y="5370"/>
                  </a:lnTo>
                  <a:lnTo>
                    <a:pt x="362275" y="0"/>
                  </a:lnTo>
                  <a:lnTo>
                    <a:pt x="407813" y="0"/>
                  </a:lnTo>
                  <a:lnTo>
                    <a:pt x="453096" y="5370"/>
                  </a:lnTo>
                  <a:lnTo>
                    <a:pt x="497612" y="16111"/>
                  </a:lnTo>
                  <a:lnTo>
                    <a:pt x="540850" y="32223"/>
                  </a:lnTo>
                  <a:lnTo>
                    <a:pt x="582299" y="53705"/>
                  </a:lnTo>
                  <a:lnTo>
                    <a:pt x="621447" y="80557"/>
                  </a:lnTo>
                  <a:lnTo>
                    <a:pt x="657784" y="112780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9172092" y="8021601"/>
              <a:ext cx="246379" cy="220979"/>
            </a:xfrm>
            <a:custGeom>
              <a:avLst/>
              <a:gdLst/>
              <a:ahLst/>
              <a:cxnLst/>
              <a:rect l="l" t="t" r="r" b="b"/>
              <a:pathLst>
                <a:path w="246379" h="220979">
                  <a:moveTo>
                    <a:pt x="1182" y="220612"/>
                  </a:moveTo>
                  <a:lnTo>
                    <a:pt x="0" y="172873"/>
                  </a:lnTo>
                  <a:lnTo>
                    <a:pt x="5919" y="130941"/>
                  </a:lnTo>
                  <a:lnTo>
                    <a:pt x="18940" y="94815"/>
                  </a:lnTo>
                  <a:lnTo>
                    <a:pt x="66287" y="39984"/>
                  </a:lnTo>
                  <a:lnTo>
                    <a:pt x="100613" y="21278"/>
                  </a:lnTo>
                  <a:lnTo>
                    <a:pt x="142041" y="8378"/>
                  </a:lnTo>
                  <a:lnTo>
                    <a:pt x="190571" y="1286"/>
                  </a:lnTo>
                  <a:lnTo>
                    <a:pt x="24620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8919274" y="8232062"/>
              <a:ext cx="245110" cy="224790"/>
            </a:xfrm>
            <a:custGeom>
              <a:avLst/>
              <a:gdLst/>
              <a:ahLst/>
              <a:cxnLst/>
              <a:rect l="l" t="t" r="r" b="b"/>
              <a:pathLst>
                <a:path w="245109" h="224790">
                  <a:moveTo>
                    <a:pt x="0" y="220612"/>
                  </a:moveTo>
                  <a:lnTo>
                    <a:pt x="52518" y="224301"/>
                  </a:lnTo>
                  <a:lnTo>
                    <a:pt x="98712" y="220939"/>
                  </a:lnTo>
                  <a:lnTo>
                    <a:pt x="138584" y="210526"/>
                  </a:lnTo>
                  <a:lnTo>
                    <a:pt x="199356" y="168551"/>
                  </a:lnTo>
                  <a:lnTo>
                    <a:pt x="234835" y="98376"/>
                  </a:lnTo>
                  <a:lnTo>
                    <a:pt x="243089" y="52713"/>
                  </a:lnTo>
                  <a:lnTo>
                    <a:pt x="24502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3535" y="6727443"/>
              <a:ext cx="190499" cy="1905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3535" y="7010145"/>
              <a:ext cx="190499" cy="1905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73535" y="7292848"/>
              <a:ext cx="190499" cy="19049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592" y="6726878"/>
              <a:ext cx="190500" cy="1905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592" y="7009581"/>
              <a:ext cx="190500" cy="19049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1592" y="7292283"/>
              <a:ext cx="190500" cy="190499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8385355" y="8238496"/>
              <a:ext cx="276225" cy="635"/>
            </a:xfrm>
            <a:custGeom>
              <a:avLst/>
              <a:gdLst/>
              <a:ahLst/>
              <a:cxnLst/>
              <a:rect l="l" t="t" r="r" b="b"/>
              <a:pathLst>
                <a:path w="276225" h="634">
                  <a:moveTo>
                    <a:pt x="0" y="0"/>
                  </a:moveTo>
                  <a:lnTo>
                    <a:pt x="263097" y="125"/>
                  </a:lnTo>
                  <a:lnTo>
                    <a:pt x="275797" y="13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8648422" y="817766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58" y="0"/>
                  </a:moveTo>
                  <a:lnTo>
                    <a:pt x="0" y="121920"/>
                  </a:lnTo>
                  <a:lnTo>
                    <a:pt x="121949" y="6101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4"/>
            <p:cNvSpPr/>
            <p:nvPr/>
          </p:nvSpPr>
          <p:spPr>
            <a:xfrm>
              <a:off x="9567297" y="4946016"/>
              <a:ext cx="605155" cy="635"/>
            </a:xfrm>
            <a:custGeom>
              <a:avLst/>
              <a:gdLst/>
              <a:ahLst/>
              <a:cxnLst/>
              <a:rect l="l" t="t" r="r" b="b"/>
              <a:pathLst>
                <a:path w="605154" h="635">
                  <a:moveTo>
                    <a:pt x="0" y="269"/>
                  </a:moveTo>
                  <a:lnTo>
                    <a:pt x="592406" y="46"/>
                  </a:lnTo>
                  <a:lnTo>
                    <a:pt x="605106" y="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10159681" y="4885062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0" y="0"/>
                  </a:moveTo>
                  <a:lnTo>
                    <a:pt x="45" y="121920"/>
                  </a:lnTo>
                  <a:lnTo>
                    <a:pt x="121942" y="6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9567297" y="5971541"/>
              <a:ext cx="605155" cy="635"/>
            </a:xfrm>
            <a:custGeom>
              <a:avLst/>
              <a:gdLst/>
              <a:ahLst/>
              <a:cxnLst/>
              <a:rect l="l" t="t" r="r" b="b"/>
              <a:pathLst>
                <a:path w="605154" h="635">
                  <a:moveTo>
                    <a:pt x="0" y="269"/>
                  </a:moveTo>
                  <a:lnTo>
                    <a:pt x="592406" y="46"/>
                  </a:lnTo>
                  <a:lnTo>
                    <a:pt x="605106" y="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159681" y="591058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0" y="0"/>
                  </a:moveTo>
                  <a:lnTo>
                    <a:pt x="45" y="121920"/>
                  </a:lnTo>
                  <a:lnTo>
                    <a:pt x="121942" y="6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8"/>
            <p:cNvSpPr/>
            <p:nvPr/>
          </p:nvSpPr>
          <p:spPr>
            <a:xfrm>
              <a:off x="9567297" y="8238492"/>
              <a:ext cx="605155" cy="635"/>
            </a:xfrm>
            <a:custGeom>
              <a:avLst/>
              <a:gdLst/>
              <a:ahLst/>
              <a:cxnLst/>
              <a:rect l="l" t="t" r="r" b="b"/>
              <a:pathLst>
                <a:path w="605154" h="634">
                  <a:moveTo>
                    <a:pt x="0" y="269"/>
                  </a:moveTo>
                  <a:lnTo>
                    <a:pt x="592406" y="45"/>
                  </a:lnTo>
                  <a:lnTo>
                    <a:pt x="605106" y="4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159681" y="8177537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0" y="0"/>
                  </a:moveTo>
                  <a:lnTo>
                    <a:pt x="45" y="121920"/>
                  </a:lnTo>
                  <a:lnTo>
                    <a:pt x="121942" y="609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35554" y="4446319"/>
            <a:ext cx="133945" cy="13394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3016" y="4446319"/>
            <a:ext cx="133945" cy="133945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58093" y="4446319"/>
            <a:ext cx="133945" cy="133945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5307542" y="1870516"/>
            <a:ext cx="653207" cy="4779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37950">
              <a:lnSpc>
                <a:spcPct val="112500"/>
              </a:lnSpc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hidden </a:t>
            </a:r>
            <a:r>
              <a:rPr sz="1406" spc="-18" dirty="0">
                <a:latin typeface="Arial"/>
                <a:cs typeface="Arial"/>
              </a:rPr>
              <a:t>features</a:t>
            </a:r>
            <a:endParaRPr sz="1406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236080" y="2513206"/>
            <a:ext cx="62998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7" dirty="0">
                <a:latin typeface="Arial"/>
                <a:cs typeface="Arial"/>
              </a:rPr>
              <a:t>weights</a:t>
            </a:r>
            <a:endParaRPr sz="1406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928832" y="2652391"/>
            <a:ext cx="1428303" cy="100172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849183">
              <a:lnSpc>
                <a:spcPct val="114199"/>
              </a:lnSpc>
              <a:spcBef>
                <a:spcPts val="70"/>
              </a:spcBef>
              <a:tabLst>
                <a:tab pos="661220" algn="l"/>
              </a:tabLst>
            </a:pPr>
            <a:r>
              <a:rPr sz="1406" spc="-14" dirty="0">
                <a:latin typeface="Arial"/>
                <a:cs typeface="Arial"/>
              </a:rPr>
              <a:t>non- sums</a:t>
            </a:r>
            <a:r>
              <a:rPr sz="1406" dirty="0">
                <a:latin typeface="Arial"/>
                <a:cs typeface="Arial"/>
              </a:rPr>
              <a:t>	</a:t>
            </a:r>
            <a:r>
              <a:rPr sz="2109" spc="-11" baseline="1388" dirty="0">
                <a:latin typeface="Arial"/>
                <a:cs typeface="Arial"/>
              </a:rPr>
              <a:t>linearities</a:t>
            </a:r>
            <a:endParaRPr sz="2109" baseline="1388">
              <a:latin typeface="Arial"/>
              <a:cs typeface="Arial"/>
            </a:endParaRPr>
          </a:p>
          <a:p>
            <a:pPr marL="93312">
              <a:spcBef>
                <a:spcPts val="928"/>
              </a:spcBef>
            </a:pPr>
            <a:r>
              <a:rPr sz="2496" spc="436" dirty="0">
                <a:latin typeface="Cambria"/>
                <a:cs typeface="Cambria"/>
              </a:rPr>
              <a:t>⌃</a:t>
            </a:r>
            <a:endParaRPr sz="2496">
              <a:latin typeface="Cambria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7121" y="1499403"/>
            <a:ext cx="372368" cy="374154"/>
          </a:xfrm>
          <a:custGeom>
            <a:avLst/>
            <a:gdLst/>
            <a:ahLst/>
            <a:cxnLst/>
            <a:rect l="l" t="t" r="r" b="b"/>
            <a:pathLst>
              <a:path w="529589" h="532130">
                <a:moveTo>
                  <a:pt x="452681" y="77198"/>
                </a:moveTo>
                <a:lnTo>
                  <a:pt x="483430" y="114157"/>
                </a:lnTo>
                <a:lnTo>
                  <a:pt x="506491" y="154848"/>
                </a:lnTo>
                <a:lnTo>
                  <a:pt x="521866" y="198203"/>
                </a:lnTo>
                <a:lnTo>
                  <a:pt x="529553" y="243157"/>
                </a:lnTo>
                <a:lnTo>
                  <a:pt x="529553" y="288643"/>
                </a:lnTo>
                <a:lnTo>
                  <a:pt x="521866" y="333597"/>
                </a:lnTo>
                <a:lnTo>
                  <a:pt x="506491" y="376952"/>
                </a:lnTo>
                <a:lnTo>
                  <a:pt x="483430" y="417643"/>
                </a:lnTo>
                <a:lnTo>
                  <a:pt x="452681" y="454602"/>
                </a:lnTo>
                <a:lnTo>
                  <a:pt x="415878" y="485482"/>
                </a:lnTo>
                <a:lnTo>
                  <a:pt x="375359" y="508641"/>
                </a:lnTo>
                <a:lnTo>
                  <a:pt x="332187" y="524081"/>
                </a:lnTo>
                <a:lnTo>
                  <a:pt x="287423" y="531801"/>
                </a:lnTo>
                <a:lnTo>
                  <a:pt x="242129" y="531801"/>
                </a:lnTo>
                <a:lnTo>
                  <a:pt x="197365" y="524081"/>
                </a:lnTo>
                <a:lnTo>
                  <a:pt x="154193" y="508641"/>
                </a:lnTo>
                <a:lnTo>
                  <a:pt x="113675" y="485482"/>
                </a:lnTo>
                <a:lnTo>
                  <a:pt x="76871" y="454602"/>
                </a:lnTo>
                <a:lnTo>
                  <a:pt x="46123" y="417643"/>
                </a:lnTo>
                <a:lnTo>
                  <a:pt x="23061" y="376952"/>
                </a:lnTo>
                <a:lnTo>
                  <a:pt x="7687" y="333597"/>
                </a:lnTo>
                <a:lnTo>
                  <a:pt x="0" y="288643"/>
                </a:lnTo>
                <a:lnTo>
                  <a:pt x="0" y="243157"/>
                </a:lnTo>
                <a:lnTo>
                  <a:pt x="7687" y="198203"/>
                </a:lnTo>
                <a:lnTo>
                  <a:pt x="23061" y="154848"/>
                </a:lnTo>
                <a:lnTo>
                  <a:pt x="46123" y="114157"/>
                </a:lnTo>
                <a:lnTo>
                  <a:pt x="76871" y="77198"/>
                </a:lnTo>
                <a:lnTo>
                  <a:pt x="113675" y="46318"/>
                </a:lnTo>
                <a:lnTo>
                  <a:pt x="154193" y="23159"/>
                </a:lnTo>
                <a:lnTo>
                  <a:pt x="197365" y="7719"/>
                </a:lnTo>
                <a:lnTo>
                  <a:pt x="242129" y="0"/>
                </a:lnTo>
                <a:lnTo>
                  <a:pt x="287423" y="0"/>
                </a:lnTo>
                <a:lnTo>
                  <a:pt x="332187" y="7719"/>
                </a:lnTo>
                <a:lnTo>
                  <a:pt x="375359" y="23159"/>
                </a:lnTo>
                <a:lnTo>
                  <a:pt x="415878" y="46318"/>
                </a:lnTo>
                <a:lnTo>
                  <a:pt x="452681" y="77198"/>
                </a:lnTo>
                <a:close/>
              </a:path>
            </a:pathLst>
          </a:custGeom>
          <a:ln w="25400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3437121" y="1960813"/>
            <a:ext cx="372368" cy="374154"/>
          </a:xfrm>
          <a:custGeom>
            <a:avLst/>
            <a:gdLst/>
            <a:ahLst/>
            <a:cxnLst/>
            <a:rect l="l" t="t" r="r" b="b"/>
            <a:pathLst>
              <a:path w="529589" h="532129">
                <a:moveTo>
                  <a:pt x="452681" y="77198"/>
                </a:moveTo>
                <a:lnTo>
                  <a:pt x="483430" y="114157"/>
                </a:lnTo>
                <a:lnTo>
                  <a:pt x="506491" y="154848"/>
                </a:lnTo>
                <a:lnTo>
                  <a:pt x="521866" y="198203"/>
                </a:lnTo>
                <a:lnTo>
                  <a:pt x="529553" y="243157"/>
                </a:lnTo>
                <a:lnTo>
                  <a:pt x="529553" y="288643"/>
                </a:lnTo>
                <a:lnTo>
                  <a:pt x="521866" y="333597"/>
                </a:lnTo>
                <a:lnTo>
                  <a:pt x="506491" y="376952"/>
                </a:lnTo>
                <a:lnTo>
                  <a:pt x="483430" y="417643"/>
                </a:lnTo>
                <a:lnTo>
                  <a:pt x="452681" y="454602"/>
                </a:lnTo>
                <a:lnTo>
                  <a:pt x="415878" y="485482"/>
                </a:lnTo>
                <a:lnTo>
                  <a:pt x="375359" y="508641"/>
                </a:lnTo>
                <a:lnTo>
                  <a:pt x="332187" y="524081"/>
                </a:lnTo>
                <a:lnTo>
                  <a:pt x="287423" y="531801"/>
                </a:lnTo>
                <a:lnTo>
                  <a:pt x="242129" y="531801"/>
                </a:lnTo>
                <a:lnTo>
                  <a:pt x="197365" y="524081"/>
                </a:lnTo>
                <a:lnTo>
                  <a:pt x="154193" y="508641"/>
                </a:lnTo>
                <a:lnTo>
                  <a:pt x="113675" y="485482"/>
                </a:lnTo>
                <a:lnTo>
                  <a:pt x="76871" y="454602"/>
                </a:lnTo>
                <a:lnTo>
                  <a:pt x="46123" y="417643"/>
                </a:lnTo>
                <a:lnTo>
                  <a:pt x="23061" y="376952"/>
                </a:lnTo>
                <a:lnTo>
                  <a:pt x="7687" y="333597"/>
                </a:lnTo>
                <a:lnTo>
                  <a:pt x="0" y="288643"/>
                </a:lnTo>
                <a:lnTo>
                  <a:pt x="0" y="243157"/>
                </a:lnTo>
                <a:lnTo>
                  <a:pt x="7687" y="198203"/>
                </a:lnTo>
                <a:lnTo>
                  <a:pt x="23061" y="154848"/>
                </a:lnTo>
                <a:lnTo>
                  <a:pt x="46123" y="114157"/>
                </a:lnTo>
                <a:lnTo>
                  <a:pt x="76871" y="77198"/>
                </a:lnTo>
                <a:lnTo>
                  <a:pt x="113675" y="46318"/>
                </a:lnTo>
                <a:lnTo>
                  <a:pt x="154193" y="23159"/>
                </a:lnTo>
                <a:lnTo>
                  <a:pt x="197365" y="7719"/>
                </a:lnTo>
                <a:lnTo>
                  <a:pt x="242129" y="0"/>
                </a:lnTo>
                <a:lnTo>
                  <a:pt x="287423" y="0"/>
                </a:lnTo>
                <a:lnTo>
                  <a:pt x="332187" y="7719"/>
                </a:lnTo>
                <a:lnTo>
                  <a:pt x="375359" y="23159"/>
                </a:lnTo>
                <a:lnTo>
                  <a:pt x="415878" y="46318"/>
                </a:lnTo>
                <a:lnTo>
                  <a:pt x="452681" y="77198"/>
                </a:lnTo>
                <a:close/>
              </a:path>
            </a:pathLst>
          </a:custGeom>
          <a:ln w="25400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3437121" y="3148173"/>
            <a:ext cx="372368" cy="374154"/>
          </a:xfrm>
          <a:custGeom>
            <a:avLst/>
            <a:gdLst/>
            <a:ahLst/>
            <a:cxnLst/>
            <a:rect l="l" t="t" r="r" b="b"/>
            <a:pathLst>
              <a:path w="529589" h="532129">
                <a:moveTo>
                  <a:pt x="452681" y="77198"/>
                </a:moveTo>
                <a:lnTo>
                  <a:pt x="483430" y="114157"/>
                </a:lnTo>
                <a:lnTo>
                  <a:pt x="506491" y="154848"/>
                </a:lnTo>
                <a:lnTo>
                  <a:pt x="521866" y="198203"/>
                </a:lnTo>
                <a:lnTo>
                  <a:pt x="529553" y="243157"/>
                </a:lnTo>
                <a:lnTo>
                  <a:pt x="529553" y="288643"/>
                </a:lnTo>
                <a:lnTo>
                  <a:pt x="521866" y="333597"/>
                </a:lnTo>
                <a:lnTo>
                  <a:pt x="506491" y="376952"/>
                </a:lnTo>
                <a:lnTo>
                  <a:pt x="483430" y="417643"/>
                </a:lnTo>
                <a:lnTo>
                  <a:pt x="452681" y="454602"/>
                </a:lnTo>
                <a:lnTo>
                  <a:pt x="415878" y="485482"/>
                </a:lnTo>
                <a:lnTo>
                  <a:pt x="375359" y="508641"/>
                </a:lnTo>
                <a:lnTo>
                  <a:pt x="332187" y="524081"/>
                </a:lnTo>
                <a:lnTo>
                  <a:pt x="287423" y="531801"/>
                </a:lnTo>
                <a:lnTo>
                  <a:pt x="242129" y="531801"/>
                </a:lnTo>
                <a:lnTo>
                  <a:pt x="197365" y="524081"/>
                </a:lnTo>
                <a:lnTo>
                  <a:pt x="154193" y="508641"/>
                </a:lnTo>
                <a:lnTo>
                  <a:pt x="113675" y="485482"/>
                </a:lnTo>
                <a:lnTo>
                  <a:pt x="76871" y="454602"/>
                </a:lnTo>
                <a:lnTo>
                  <a:pt x="46123" y="417643"/>
                </a:lnTo>
                <a:lnTo>
                  <a:pt x="23061" y="376952"/>
                </a:lnTo>
                <a:lnTo>
                  <a:pt x="7687" y="333597"/>
                </a:lnTo>
                <a:lnTo>
                  <a:pt x="0" y="288643"/>
                </a:lnTo>
                <a:lnTo>
                  <a:pt x="0" y="243157"/>
                </a:lnTo>
                <a:lnTo>
                  <a:pt x="7687" y="198203"/>
                </a:lnTo>
                <a:lnTo>
                  <a:pt x="23061" y="154848"/>
                </a:lnTo>
                <a:lnTo>
                  <a:pt x="46123" y="114157"/>
                </a:lnTo>
                <a:lnTo>
                  <a:pt x="76871" y="77198"/>
                </a:lnTo>
                <a:lnTo>
                  <a:pt x="113675" y="46318"/>
                </a:lnTo>
                <a:lnTo>
                  <a:pt x="154193" y="23159"/>
                </a:lnTo>
                <a:lnTo>
                  <a:pt x="197365" y="7719"/>
                </a:lnTo>
                <a:lnTo>
                  <a:pt x="242129" y="0"/>
                </a:lnTo>
                <a:lnTo>
                  <a:pt x="287423" y="0"/>
                </a:lnTo>
                <a:lnTo>
                  <a:pt x="332187" y="7719"/>
                </a:lnTo>
                <a:lnTo>
                  <a:pt x="375359" y="23159"/>
                </a:lnTo>
                <a:lnTo>
                  <a:pt x="415878" y="46318"/>
                </a:lnTo>
                <a:lnTo>
                  <a:pt x="452681" y="77198"/>
                </a:lnTo>
                <a:close/>
              </a:path>
            </a:pathLst>
          </a:custGeom>
          <a:ln w="25400">
            <a:solidFill>
              <a:srgbClr val="4F4F4F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 txBox="1"/>
          <p:nvPr/>
        </p:nvSpPr>
        <p:spPr>
          <a:xfrm>
            <a:off x="3510714" y="1517149"/>
            <a:ext cx="233511" cy="232998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26788">
              <a:spcBef>
                <a:spcPts val="88"/>
              </a:spcBef>
            </a:pPr>
            <a:r>
              <a:rPr sz="1441" i="1" spc="-18" dirty="0">
                <a:latin typeface="Meiryo UI"/>
                <a:cs typeface="Meiryo UI"/>
              </a:rPr>
              <a:t>x</a:t>
            </a:r>
            <a:r>
              <a:rPr sz="1529" spc="-26" baseline="-11494" dirty="0">
                <a:latin typeface="Cambria"/>
                <a:cs typeface="Cambria"/>
              </a:rPr>
              <a:t>1</a:t>
            </a:r>
            <a:endParaRPr sz="1529" baseline="-11494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08132" y="1978557"/>
            <a:ext cx="233511" cy="232998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26788">
              <a:spcBef>
                <a:spcPts val="88"/>
              </a:spcBef>
            </a:pPr>
            <a:r>
              <a:rPr sz="1441" i="1" spc="-18" dirty="0">
                <a:latin typeface="Meiryo UI"/>
                <a:cs typeface="Meiryo UI"/>
              </a:rPr>
              <a:t>x</a:t>
            </a:r>
            <a:r>
              <a:rPr sz="1529" spc="-26" baseline="-11494" dirty="0">
                <a:latin typeface="Tahoma"/>
                <a:cs typeface="Tahoma"/>
              </a:rPr>
              <a:t>2</a:t>
            </a:r>
            <a:endParaRPr sz="1529" baseline="-11494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5894" y="3165918"/>
            <a:ext cx="300930" cy="232998"/>
          </a:xfrm>
          <a:prstGeom prst="rect">
            <a:avLst/>
          </a:prstGeom>
        </p:spPr>
        <p:txBody>
          <a:bodyPr vert="horz" wrap="square" lIns="0" tIns="11162" rIns="0" bIns="0" rtlCol="0">
            <a:spAutoFit/>
          </a:bodyPr>
          <a:lstStyle/>
          <a:p>
            <a:pPr marL="26788">
              <a:spcBef>
                <a:spcPts val="88"/>
              </a:spcBef>
            </a:pPr>
            <a:r>
              <a:rPr sz="1441" i="1" spc="116" dirty="0">
                <a:latin typeface="Meiryo UI"/>
                <a:cs typeface="Meiryo UI"/>
              </a:rPr>
              <a:t>x</a:t>
            </a:r>
            <a:r>
              <a:rPr sz="1529" i="1" spc="174" baseline="-11494" dirty="0">
                <a:latin typeface="Calibri"/>
                <a:cs typeface="Calibri"/>
              </a:rPr>
              <a:t>M</a:t>
            </a:r>
            <a:endParaRPr sz="1529" baseline="-11494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77151" y="1639603"/>
            <a:ext cx="3428107" cy="1680121"/>
            <a:chOff x="2922296" y="2331880"/>
            <a:chExt cx="4875530" cy="2389505"/>
          </a:xfrm>
        </p:grpSpPr>
        <p:sp>
          <p:nvSpPr>
            <p:cNvPr id="9" name="object 9"/>
            <p:cNvSpPr/>
            <p:nvPr/>
          </p:nvSpPr>
          <p:spPr>
            <a:xfrm>
              <a:off x="5313050" y="3020579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89" h="532129">
                  <a:moveTo>
                    <a:pt x="452681" y="77198"/>
                  </a:moveTo>
                  <a:lnTo>
                    <a:pt x="483430" y="114157"/>
                  </a:lnTo>
                  <a:lnTo>
                    <a:pt x="506491" y="154848"/>
                  </a:lnTo>
                  <a:lnTo>
                    <a:pt x="521866" y="198203"/>
                  </a:lnTo>
                  <a:lnTo>
                    <a:pt x="529553" y="243157"/>
                  </a:lnTo>
                  <a:lnTo>
                    <a:pt x="529553" y="288643"/>
                  </a:lnTo>
                  <a:lnTo>
                    <a:pt x="521866" y="333597"/>
                  </a:lnTo>
                  <a:lnTo>
                    <a:pt x="506491" y="376952"/>
                  </a:lnTo>
                  <a:lnTo>
                    <a:pt x="483430" y="417643"/>
                  </a:lnTo>
                  <a:lnTo>
                    <a:pt x="452681" y="454602"/>
                  </a:lnTo>
                  <a:lnTo>
                    <a:pt x="415878" y="485482"/>
                  </a:lnTo>
                  <a:lnTo>
                    <a:pt x="375359" y="508641"/>
                  </a:lnTo>
                  <a:lnTo>
                    <a:pt x="332187" y="524081"/>
                  </a:lnTo>
                  <a:lnTo>
                    <a:pt x="287423" y="531801"/>
                  </a:lnTo>
                  <a:lnTo>
                    <a:pt x="242129" y="531801"/>
                  </a:lnTo>
                  <a:lnTo>
                    <a:pt x="197365" y="524081"/>
                  </a:lnTo>
                  <a:lnTo>
                    <a:pt x="154193" y="508641"/>
                  </a:lnTo>
                  <a:lnTo>
                    <a:pt x="113675" y="485482"/>
                  </a:lnTo>
                  <a:lnTo>
                    <a:pt x="76871" y="454602"/>
                  </a:lnTo>
                  <a:lnTo>
                    <a:pt x="46123" y="417643"/>
                  </a:lnTo>
                  <a:lnTo>
                    <a:pt x="23061" y="376952"/>
                  </a:lnTo>
                  <a:lnTo>
                    <a:pt x="7687" y="333597"/>
                  </a:lnTo>
                  <a:lnTo>
                    <a:pt x="0" y="288643"/>
                  </a:lnTo>
                  <a:lnTo>
                    <a:pt x="0" y="243157"/>
                  </a:lnTo>
                  <a:lnTo>
                    <a:pt x="7687" y="198203"/>
                  </a:lnTo>
                  <a:lnTo>
                    <a:pt x="23061" y="154848"/>
                  </a:lnTo>
                  <a:lnTo>
                    <a:pt x="46123" y="114157"/>
                  </a:lnTo>
                  <a:lnTo>
                    <a:pt x="76871" y="77198"/>
                  </a:lnTo>
                  <a:lnTo>
                    <a:pt x="113675" y="46318"/>
                  </a:lnTo>
                  <a:lnTo>
                    <a:pt x="154193" y="23159"/>
                  </a:lnTo>
                  <a:lnTo>
                    <a:pt x="197365" y="7719"/>
                  </a:lnTo>
                  <a:lnTo>
                    <a:pt x="242129" y="0"/>
                  </a:lnTo>
                  <a:lnTo>
                    <a:pt x="287423" y="0"/>
                  </a:lnTo>
                  <a:lnTo>
                    <a:pt x="332187" y="7719"/>
                  </a:lnTo>
                  <a:lnTo>
                    <a:pt x="375359" y="23159"/>
                  </a:lnTo>
                  <a:lnTo>
                    <a:pt x="415878" y="46318"/>
                  </a:lnTo>
                  <a:lnTo>
                    <a:pt x="452681" y="77198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3264185" y="2350930"/>
              <a:ext cx="2005330" cy="639445"/>
            </a:xfrm>
            <a:custGeom>
              <a:avLst/>
              <a:gdLst/>
              <a:ahLst/>
              <a:cxnLst/>
              <a:rect l="l" t="t" r="r" b="b"/>
              <a:pathLst>
                <a:path w="2005329" h="639444">
                  <a:moveTo>
                    <a:pt x="0" y="12046"/>
                  </a:moveTo>
                  <a:lnTo>
                    <a:pt x="52627" y="7884"/>
                  </a:lnTo>
                  <a:lnTo>
                    <a:pt x="104954" y="4600"/>
                  </a:lnTo>
                  <a:lnTo>
                    <a:pt x="156979" y="2196"/>
                  </a:lnTo>
                  <a:lnTo>
                    <a:pt x="208702" y="670"/>
                  </a:lnTo>
                  <a:lnTo>
                    <a:pt x="260125" y="24"/>
                  </a:lnTo>
                  <a:lnTo>
                    <a:pt x="311245" y="256"/>
                  </a:lnTo>
                  <a:lnTo>
                    <a:pt x="362065" y="1368"/>
                  </a:lnTo>
                  <a:lnTo>
                    <a:pt x="412582" y="3359"/>
                  </a:lnTo>
                  <a:lnTo>
                    <a:pt x="462799" y="6228"/>
                  </a:lnTo>
                  <a:lnTo>
                    <a:pt x="512714" y="9977"/>
                  </a:lnTo>
                  <a:lnTo>
                    <a:pt x="562328" y="14605"/>
                  </a:lnTo>
                  <a:lnTo>
                    <a:pt x="611640" y="20111"/>
                  </a:lnTo>
                  <a:lnTo>
                    <a:pt x="660651" y="26497"/>
                  </a:lnTo>
                  <a:lnTo>
                    <a:pt x="709360" y="33762"/>
                  </a:lnTo>
                  <a:lnTo>
                    <a:pt x="757768" y="41905"/>
                  </a:lnTo>
                  <a:lnTo>
                    <a:pt x="805875" y="50928"/>
                  </a:lnTo>
                  <a:lnTo>
                    <a:pt x="853680" y="60830"/>
                  </a:lnTo>
                  <a:lnTo>
                    <a:pt x="901183" y="71611"/>
                  </a:lnTo>
                  <a:lnTo>
                    <a:pt x="948386" y="83271"/>
                  </a:lnTo>
                  <a:lnTo>
                    <a:pt x="995287" y="95809"/>
                  </a:lnTo>
                  <a:lnTo>
                    <a:pt x="1041886" y="109227"/>
                  </a:lnTo>
                  <a:lnTo>
                    <a:pt x="1088184" y="123524"/>
                  </a:lnTo>
                  <a:lnTo>
                    <a:pt x="1134181" y="138700"/>
                  </a:lnTo>
                  <a:lnTo>
                    <a:pt x="1179876" y="154755"/>
                  </a:lnTo>
                  <a:lnTo>
                    <a:pt x="1225270" y="171689"/>
                  </a:lnTo>
                  <a:lnTo>
                    <a:pt x="1270362" y="189502"/>
                  </a:lnTo>
                  <a:lnTo>
                    <a:pt x="1315153" y="208194"/>
                  </a:lnTo>
                  <a:lnTo>
                    <a:pt x="1359642" y="227765"/>
                  </a:lnTo>
                  <a:lnTo>
                    <a:pt x="1403830" y="248215"/>
                  </a:lnTo>
                  <a:lnTo>
                    <a:pt x="1447717" y="269544"/>
                  </a:lnTo>
                  <a:lnTo>
                    <a:pt x="1491302" y="291752"/>
                  </a:lnTo>
                  <a:lnTo>
                    <a:pt x="1534586" y="314839"/>
                  </a:lnTo>
                  <a:lnTo>
                    <a:pt x="1577569" y="338805"/>
                  </a:lnTo>
                  <a:lnTo>
                    <a:pt x="1620250" y="363650"/>
                  </a:lnTo>
                  <a:lnTo>
                    <a:pt x="1662629" y="389374"/>
                  </a:lnTo>
                  <a:lnTo>
                    <a:pt x="1704707" y="415977"/>
                  </a:lnTo>
                  <a:lnTo>
                    <a:pt x="1746484" y="443460"/>
                  </a:lnTo>
                  <a:lnTo>
                    <a:pt x="1787959" y="471821"/>
                  </a:lnTo>
                  <a:lnTo>
                    <a:pt x="1829133" y="501061"/>
                  </a:lnTo>
                  <a:lnTo>
                    <a:pt x="1870006" y="531180"/>
                  </a:lnTo>
                  <a:lnTo>
                    <a:pt x="1910577" y="562178"/>
                  </a:lnTo>
                  <a:lnTo>
                    <a:pt x="1950846" y="594056"/>
                  </a:lnTo>
                  <a:lnTo>
                    <a:pt x="1990815" y="626812"/>
                  </a:lnTo>
                  <a:lnTo>
                    <a:pt x="2005122" y="63939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99641" y="2914787"/>
              <a:ext cx="181610" cy="173990"/>
            </a:xfrm>
            <a:custGeom>
              <a:avLst/>
              <a:gdLst/>
              <a:ahLst/>
              <a:cxnLst/>
              <a:rect l="l" t="t" r="r" b="b"/>
              <a:pathLst>
                <a:path w="181610" h="173989">
                  <a:moveTo>
                    <a:pt x="110724" y="0"/>
                  </a:moveTo>
                  <a:lnTo>
                    <a:pt x="0" y="125869"/>
                  </a:lnTo>
                  <a:lnTo>
                    <a:pt x="181232" y="173658"/>
                  </a:lnTo>
                  <a:lnTo>
                    <a:pt x="110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3257631" y="2895148"/>
              <a:ext cx="1932305" cy="213360"/>
            </a:xfrm>
            <a:custGeom>
              <a:avLst/>
              <a:gdLst/>
              <a:ahLst/>
              <a:cxnLst/>
              <a:rect l="l" t="t" r="r" b="b"/>
              <a:pathLst>
                <a:path w="1932304" h="213360">
                  <a:moveTo>
                    <a:pt x="0" y="89744"/>
                  </a:moveTo>
                  <a:lnTo>
                    <a:pt x="51749" y="78540"/>
                  </a:lnTo>
                  <a:lnTo>
                    <a:pt x="103357" y="68083"/>
                  </a:lnTo>
                  <a:lnTo>
                    <a:pt x="154826" y="58373"/>
                  </a:lnTo>
                  <a:lnTo>
                    <a:pt x="206154" y="49409"/>
                  </a:lnTo>
                  <a:lnTo>
                    <a:pt x="257341" y="41192"/>
                  </a:lnTo>
                  <a:lnTo>
                    <a:pt x="308388" y="33722"/>
                  </a:lnTo>
                  <a:lnTo>
                    <a:pt x="359294" y="26999"/>
                  </a:lnTo>
                  <a:lnTo>
                    <a:pt x="410060" y="21022"/>
                  </a:lnTo>
                  <a:lnTo>
                    <a:pt x="460686" y="15792"/>
                  </a:lnTo>
                  <a:lnTo>
                    <a:pt x="511171" y="11309"/>
                  </a:lnTo>
                  <a:lnTo>
                    <a:pt x="561515" y="7573"/>
                  </a:lnTo>
                  <a:lnTo>
                    <a:pt x="611719" y="4583"/>
                  </a:lnTo>
                  <a:lnTo>
                    <a:pt x="661783" y="2340"/>
                  </a:lnTo>
                  <a:lnTo>
                    <a:pt x="711706" y="844"/>
                  </a:lnTo>
                  <a:lnTo>
                    <a:pt x="761488" y="94"/>
                  </a:lnTo>
                  <a:lnTo>
                    <a:pt x="811131" y="91"/>
                  </a:lnTo>
                  <a:lnTo>
                    <a:pt x="860632" y="835"/>
                  </a:lnTo>
                  <a:lnTo>
                    <a:pt x="909993" y="2326"/>
                  </a:lnTo>
                  <a:lnTo>
                    <a:pt x="959214" y="4564"/>
                  </a:lnTo>
                  <a:lnTo>
                    <a:pt x="1008294" y="7548"/>
                  </a:lnTo>
                  <a:lnTo>
                    <a:pt x="1057234" y="11279"/>
                  </a:lnTo>
                  <a:lnTo>
                    <a:pt x="1106034" y="15756"/>
                  </a:lnTo>
                  <a:lnTo>
                    <a:pt x="1154692" y="20981"/>
                  </a:lnTo>
                  <a:lnTo>
                    <a:pt x="1203211" y="26952"/>
                  </a:lnTo>
                  <a:lnTo>
                    <a:pt x="1251589" y="33669"/>
                  </a:lnTo>
                  <a:lnTo>
                    <a:pt x="1299826" y="41134"/>
                  </a:lnTo>
                  <a:lnTo>
                    <a:pt x="1347923" y="49345"/>
                  </a:lnTo>
                  <a:lnTo>
                    <a:pt x="1395880" y="58303"/>
                  </a:lnTo>
                  <a:lnTo>
                    <a:pt x="1443696" y="68008"/>
                  </a:lnTo>
                  <a:lnTo>
                    <a:pt x="1491371" y="78459"/>
                  </a:lnTo>
                  <a:lnTo>
                    <a:pt x="1538906" y="89658"/>
                  </a:lnTo>
                  <a:lnTo>
                    <a:pt x="1586301" y="101603"/>
                  </a:lnTo>
                  <a:lnTo>
                    <a:pt x="1633555" y="114294"/>
                  </a:lnTo>
                  <a:lnTo>
                    <a:pt x="1680668" y="127733"/>
                  </a:lnTo>
                  <a:lnTo>
                    <a:pt x="1727642" y="141918"/>
                  </a:lnTo>
                  <a:lnTo>
                    <a:pt x="1774474" y="156850"/>
                  </a:lnTo>
                  <a:lnTo>
                    <a:pt x="1821167" y="172528"/>
                  </a:lnTo>
                  <a:lnTo>
                    <a:pt x="1867718" y="188954"/>
                  </a:lnTo>
                  <a:lnTo>
                    <a:pt x="1914130" y="206126"/>
                  </a:lnTo>
                  <a:lnTo>
                    <a:pt x="1931809" y="213336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5140147" y="3023585"/>
              <a:ext cx="187325" cy="155575"/>
            </a:xfrm>
            <a:custGeom>
              <a:avLst/>
              <a:gdLst/>
              <a:ahLst/>
              <a:cxnLst/>
              <a:rect l="l" t="t" r="r" b="b"/>
              <a:pathLst>
                <a:path w="187325" h="155575">
                  <a:moveTo>
                    <a:pt x="63306" y="0"/>
                  </a:moveTo>
                  <a:lnTo>
                    <a:pt x="0" y="155227"/>
                  </a:lnTo>
                  <a:lnTo>
                    <a:pt x="186880" y="140920"/>
                  </a:lnTo>
                  <a:lnTo>
                    <a:pt x="633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3263262" y="3613274"/>
              <a:ext cx="2038985" cy="1089025"/>
            </a:xfrm>
            <a:custGeom>
              <a:avLst/>
              <a:gdLst/>
              <a:ahLst/>
              <a:cxnLst/>
              <a:rect l="l" t="t" r="r" b="b"/>
              <a:pathLst>
                <a:path w="2038985" h="1089025">
                  <a:moveTo>
                    <a:pt x="0" y="1088444"/>
                  </a:moveTo>
                  <a:lnTo>
                    <a:pt x="51591" y="1078704"/>
                  </a:lnTo>
                  <a:lnTo>
                    <a:pt x="102813" y="1068395"/>
                  </a:lnTo>
                  <a:lnTo>
                    <a:pt x="153667" y="1057515"/>
                  </a:lnTo>
                  <a:lnTo>
                    <a:pt x="204152" y="1046065"/>
                  </a:lnTo>
                  <a:lnTo>
                    <a:pt x="254267" y="1034045"/>
                  </a:lnTo>
                  <a:lnTo>
                    <a:pt x="304014" y="1021454"/>
                  </a:lnTo>
                  <a:lnTo>
                    <a:pt x="353392" y="1008292"/>
                  </a:lnTo>
                  <a:lnTo>
                    <a:pt x="402401" y="994561"/>
                  </a:lnTo>
                  <a:lnTo>
                    <a:pt x="451041" y="980259"/>
                  </a:lnTo>
                  <a:lnTo>
                    <a:pt x="499312" y="965387"/>
                  </a:lnTo>
                  <a:lnTo>
                    <a:pt x="547214" y="949944"/>
                  </a:lnTo>
                  <a:lnTo>
                    <a:pt x="594747" y="933931"/>
                  </a:lnTo>
                  <a:lnTo>
                    <a:pt x="641911" y="917348"/>
                  </a:lnTo>
                  <a:lnTo>
                    <a:pt x="688707" y="900194"/>
                  </a:lnTo>
                  <a:lnTo>
                    <a:pt x="735133" y="882470"/>
                  </a:lnTo>
                  <a:lnTo>
                    <a:pt x="781190" y="864176"/>
                  </a:lnTo>
                  <a:lnTo>
                    <a:pt x="826879" y="845311"/>
                  </a:lnTo>
                  <a:lnTo>
                    <a:pt x="872199" y="825876"/>
                  </a:lnTo>
                  <a:lnTo>
                    <a:pt x="917149" y="805870"/>
                  </a:lnTo>
                  <a:lnTo>
                    <a:pt x="961731" y="785295"/>
                  </a:lnTo>
                  <a:lnTo>
                    <a:pt x="1005944" y="764148"/>
                  </a:lnTo>
                  <a:lnTo>
                    <a:pt x="1049788" y="742432"/>
                  </a:lnTo>
                  <a:lnTo>
                    <a:pt x="1093263" y="720145"/>
                  </a:lnTo>
                  <a:lnTo>
                    <a:pt x="1136369" y="697288"/>
                  </a:lnTo>
                  <a:lnTo>
                    <a:pt x="1179106" y="673860"/>
                  </a:lnTo>
                  <a:lnTo>
                    <a:pt x="1221474" y="649862"/>
                  </a:lnTo>
                  <a:lnTo>
                    <a:pt x="1263473" y="625294"/>
                  </a:lnTo>
                  <a:lnTo>
                    <a:pt x="1305103" y="600156"/>
                  </a:lnTo>
                  <a:lnTo>
                    <a:pt x="1346365" y="574447"/>
                  </a:lnTo>
                  <a:lnTo>
                    <a:pt x="1387257" y="548167"/>
                  </a:lnTo>
                  <a:lnTo>
                    <a:pt x="1427781" y="521318"/>
                  </a:lnTo>
                  <a:lnTo>
                    <a:pt x="1467935" y="493898"/>
                  </a:lnTo>
                  <a:lnTo>
                    <a:pt x="1507721" y="465907"/>
                  </a:lnTo>
                  <a:lnTo>
                    <a:pt x="1547138" y="437346"/>
                  </a:lnTo>
                  <a:lnTo>
                    <a:pt x="1586185" y="408215"/>
                  </a:lnTo>
                  <a:lnTo>
                    <a:pt x="1624864" y="378514"/>
                  </a:lnTo>
                  <a:lnTo>
                    <a:pt x="1663174" y="348242"/>
                  </a:lnTo>
                  <a:lnTo>
                    <a:pt x="1701115" y="317400"/>
                  </a:lnTo>
                  <a:lnTo>
                    <a:pt x="1738687" y="285987"/>
                  </a:lnTo>
                  <a:lnTo>
                    <a:pt x="1775890" y="254005"/>
                  </a:lnTo>
                  <a:lnTo>
                    <a:pt x="1812725" y="221451"/>
                  </a:lnTo>
                  <a:lnTo>
                    <a:pt x="1849190" y="188328"/>
                  </a:lnTo>
                  <a:lnTo>
                    <a:pt x="1885286" y="154634"/>
                  </a:lnTo>
                  <a:lnTo>
                    <a:pt x="1921014" y="120370"/>
                  </a:lnTo>
                  <a:lnTo>
                    <a:pt x="1956372" y="85535"/>
                  </a:lnTo>
                  <a:lnTo>
                    <a:pt x="1991362" y="50130"/>
                  </a:lnTo>
                  <a:lnTo>
                    <a:pt x="2025982" y="14155"/>
                  </a:lnTo>
                  <a:lnTo>
                    <a:pt x="2038847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5227269" y="3503315"/>
              <a:ext cx="175260" cy="180975"/>
            </a:xfrm>
            <a:custGeom>
              <a:avLst/>
              <a:gdLst/>
              <a:ahLst/>
              <a:cxnLst/>
              <a:rect l="l" t="t" r="r" b="b"/>
              <a:pathLst>
                <a:path w="175260" h="180975">
                  <a:moveTo>
                    <a:pt x="174781" y="0"/>
                  </a:moveTo>
                  <a:lnTo>
                    <a:pt x="0" y="67680"/>
                  </a:lnTo>
                  <a:lnTo>
                    <a:pt x="124057" y="180432"/>
                  </a:lnTo>
                  <a:lnTo>
                    <a:pt x="1747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2296" y="3638567"/>
              <a:ext cx="131246" cy="1312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2296" y="3833335"/>
              <a:ext cx="131246" cy="13124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2296" y="4028103"/>
              <a:ext cx="131246" cy="13124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56204" y="3286480"/>
              <a:ext cx="1237615" cy="0"/>
            </a:xfrm>
            <a:custGeom>
              <a:avLst/>
              <a:gdLst/>
              <a:ahLst/>
              <a:cxnLst/>
              <a:rect l="l" t="t" r="r" b="b"/>
              <a:pathLst>
                <a:path w="1237615">
                  <a:moveTo>
                    <a:pt x="0" y="0"/>
                  </a:moveTo>
                  <a:lnTo>
                    <a:pt x="0" y="0"/>
                  </a:lnTo>
                  <a:lnTo>
                    <a:pt x="1217975" y="0"/>
                  </a:lnTo>
                  <a:lnTo>
                    <a:pt x="1237025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55481" y="3020579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90" h="532129">
                  <a:moveTo>
                    <a:pt x="452681" y="77198"/>
                  </a:moveTo>
                  <a:lnTo>
                    <a:pt x="483430" y="114157"/>
                  </a:lnTo>
                  <a:lnTo>
                    <a:pt x="506491" y="154848"/>
                  </a:lnTo>
                  <a:lnTo>
                    <a:pt x="521866" y="198203"/>
                  </a:lnTo>
                  <a:lnTo>
                    <a:pt x="529553" y="243157"/>
                  </a:lnTo>
                  <a:lnTo>
                    <a:pt x="529553" y="288643"/>
                  </a:lnTo>
                  <a:lnTo>
                    <a:pt x="521866" y="333597"/>
                  </a:lnTo>
                  <a:lnTo>
                    <a:pt x="506491" y="376952"/>
                  </a:lnTo>
                  <a:lnTo>
                    <a:pt x="483430" y="417643"/>
                  </a:lnTo>
                  <a:lnTo>
                    <a:pt x="452681" y="454602"/>
                  </a:lnTo>
                  <a:lnTo>
                    <a:pt x="415878" y="485482"/>
                  </a:lnTo>
                  <a:lnTo>
                    <a:pt x="375359" y="508641"/>
                  </a:lnTo>
                  <a:lnTo>
                    <a:pt x="332187" y="524081"/>
                  </a:lnTo>
                  <a:lnTo>
                    <a:pt x="287423" y="531801"/>
                  </a:lnTo>
                  <a:lnTo>
                    <a:pt x="242129" y="531801"/>
                  </a:lnTo>
                  <a:lnTo>
                    <a:pt x="197365" y="524081"/>
                  </a:lnTo>
                  <a:lnTo>
                    <a:pt x="154193" y="508641"/>
                  </a:lnTo>
                  <a:lnTo>
                    <a:pt x="113675" y="485482"/>
                  </a:lnTo>
                  <a:lnTo>
                    <a:pt x="76871" y="454602"/>
                  </a:lnTo>
                  <a:lnTo>
                    <a:pt x="46123" y="417643"/>
                  </a:lnTo>
                  <a:lnTo>
                    <a:pt x="23061" y="376952"/>
                  </a:lnTo>
                  <a:lnTo>
                    <a:pt x="7687" y="333597"/>
                  </a:lnTo>
                  <a:lnTo>
                    <a:pt x="0" y="288643"/>
                  </a:lnTo>
                  <a:lnTo>
                    <a:pt x="0" y="243157"/>
                  </a:lnTo>
                  <a:lnTo>
                    <a:pt x="7687" y="198203"/>
                  </a:lnTo>
                  <a:lnTo>
                    <a:pt x="23061" y="154848"/>
                  </a:lnTo>
                  <a:lnTo>
                    <a:pt x="46123" y="114157"/>
                  </a:lnTo>
                  <a:lnTo>
                    <a:pt x="76871" y="77198"/>
                  </a:lnTo>
                  <a:lnTo>
                    <a:pt x="113675" y="46318"/>
                  </a:lnTo>
                  <a:lnTo>
                    <a:pt x="154193" y="23159"/>
                  </a:lnTo>
                  <a:lnTo>
                    <a:pt x="197365" y="7719"/>
                  </a:lnTo>
                  <a:lnTo>
                    <a:pt x="242129" y="0"/>
                  </a:lnTo>
                  <a:lnTo>
                    <a:pt x="287423" y="0"/>
                  </a:lnTo>
                  <a:lnTo>
                    <a:pt x="332187" y="7719"/>
                  </a:lnTo>
                  <a:lnTo>
                    <a:pt x="375359" y="23159"/>
                  </a:lnTo>
                  <a:lnTo>
                    <a:pt x="415878" y="46318"/>
                  </a:lnTo>
                  <a:lnTo>
                    <a:pt x="452681" y="77198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7074180" y="320266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39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2" name="object 22"/>
          <p:cNvSpPr txBox="1"/>
          <p:nvPr/>
        </p:nvSpPr>
        <p:spPr>
          <a:xfrm rot="1620000">
            <a:off x="4290054" y="1230796"/>
            <a:ext cx="95626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51"/>
              </a:lnSpc>
            </a:pPr>
            <a:r>
              <a:rPr sz="2109" spc="-7" dirty="0">
                <a:latin typeface="Arial"/>
                <a:cs typeface="Arial"/>
              </a:rPr>
              <a:t>weights</a:t>
            </a:r>
            <a:endParaRPr sz="2109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95888" y="1655182"/>
            <a:ext cx="509439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-32" dirty="0">
                <a:latin typeface="Arial"/>
                <a:cs typeface="Arial"/>
              </a:rPr>
              <a:t>sum</a:t>
            </a:r>
            <a:endParaRPr sz="2109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355671" y="2155968"/>
            <a:ext cx="177254" cy="275958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723" spc="299" dirty="0">
                <a:latin typeface="Cambria"/>
                <a:cs typeface="Cambria"/>
              </a:rPr>
              <a:t>⌃</a:t>
            </a:r>
            <a:endParaRPr sz="1723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989543" y="2251870"/>
            <a:ext cx="862608" cy="117872"/>
            <a:chOff x="7775475" y="3202660"/>
            <a:chExt cx="1226820" cy="167640"/>
          </a:xfrm>
        </p:grpSpPr>
        <p:sp>
          <p:nvSpPr>
            <p:cNvPr id="26" name="object 26"/>
            <p:cNvSpPr/>
            <p:nvPr/>
          </p:nvSpPr>
          <p:spPr>
            <a:xfrm>
              <a:off x="7794525" y="3286480"/>
              <a:ext cx="1059180" cy="0"/>
            </a:xfrm>
            <a:custGeom>
              <a:avLst/>
              <a:gdLst/>
              <a:ahLst/>
              <a:cxnLst/>
              <a:rect l="l" t="t" r="r" b="b"/>
              <a:pathLst>
                <a:path w="1059179">
                  <a:moveTo>
                    <a:pt x="0" y="0"/>
                  </a:moveTo>
                  <a:lnTo>
                    <a:pt x="1039816" y="0"/>
                  </a:lnTo>
                  <a:lnTo>
                    <a:pt x="105886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8834341" y="320266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39"/>
                  </a:lnTo>
                  <a:lnTo>
                    <a:pt x="167640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061785" y="1751828"/>
            <a:ext cx="1496616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non-</a:t>
            </a:r>
            <a:r>
              <a:rPr sz="2109" spc="-7" dirty="0">
                <a:latin typeface="Arial"/>
                <a:cs typeface="Arial"/>
              </a:rPr>
              <a:t>linearity</a:t>
            </a:r>
            <a:endParaRPr sz="2109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27596" y="1892793"/>
            <a:ext cx="856804" cy="718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19645">
              <a:lnSpc>
                <a:spcPct val="113900"/>
              </a:lnSpc>
              <a:spcBef>
                <a:spcPts val="70"/>
              </a:spcBef>
            </a:pPr>
            <a:r>
              <a:rPr sz="2109" spc="60" dirty="0">
                <a:latin typeface="Arial"/>
                <a:cs typeface="Arial"/>
              </a:rPr>
              <a:t>output </a:t>
            </a:r>
            <a:r>
              <a:rPr sz="2109" spc="-7" dirty="0">
                <a:latin typeface="Arial"/>
                <a:cs typeface="Arial"/>
              </a:rPr>
              <a:t>feature</a:t>
            </a:r>
            <a:endParaRPr sz="2109">
              <a:latin typeface="Arial"/>
              <a:cs typeface="Arial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7220" y="2193551"/>
            <a:ext cx="259594" cy="228078"/>
          </a:xfrm>
          <a:prstGeom prst="rect">
            <a:avLst/>
          </a:prstGeom>
        </p:spPr>
      </p:pic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3109473" y="303323"/>
            <a:ext cx="971104" cy="72806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 marR="3572" indent="168764">
              <a:lnSpc>
                <a:spcPct val="113900"/>
              </a:lnSpc>
              <a:spcBef>
                <a:spcPts val="70"/>
              </a:spcBef>
            </a:pPr>
            <a:r>
              <a:rPr sz="2109" spc="39" dirty="0"/>
              <a:t>input </a:t>
            </a:r>
            <a:r>
              <a:rPr sz="2109" spc="-25" dirty="0"/>
              <a:t>features</a:t>
            </a:r>
            <a:endParaRPr sz="2109"/>
          </a:p>
        </p:txBody>
      </p:sp>
      <p:grpSp>
        <p:nvGrpSpPr>
          <p:cNvPr id="32" name="object 32"/>
          <p:cNvGrpSpPr/>
          <p:nvPr/>
        </p:nvGrpSpPr>
        <p:grpSpPr>
          <a:xfrm>
            <a:off x="3428192" y="1029065"/>
            <a:ext cx="1924794" cy="1108174"/>
            <a:chOff x="2710442" y="1463559"/>
            <a:chExt cx="2737485" cy="1576070"/>
          </a:xfrm>
        </p:grpSpPr>
        <p:sp>
          <p:nvSpPr>
            <p:cNvPr id="33" name="object 33"/>
            <p:cNvSpPr/>
            <p:nvPr/>
          </p:nvSpPr>
          <p:spPr>
            <a:xfrm>
              <a:off x="2723142" y="1476259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89" h="532130">
                  <a:moveTo>
                    <a:pt x="287423" y="0"/>
                  </a:moveTo>
                  <a:lnTo>
                    <a:pt x="242129" y="0"/>
                  </a:lnTo>
                  <a:lnTo>
                    <a:pt x="197365" y="7719"/>
                  </a:lnTo>
                  <a:lnTo>
                    <a:pt x="154193" y="23159"/>
                  </a:lnTo>
                  <a:lnTo>
                    <a:pt x="113675" y="46318"/>
                  </a:lnTo>
                  <a:lnTo>
                    <a:pt x="76871" y="77198"/>
                  </a:lnTo>
                  <a:lnTo>
                    <a:pt x="46123" y="114157"/>
                  </a:lnTo>
                  <a:lnTo>
                    <a:pt x="23061" y="154848"/>
                  </a:lnTo>
                  <a:lnTo>
                    <a:pt x="7687" y="198203"/>
                  </a:lnTo>
                  <a:lnTo>
                    <a:pt x="0" y="243157"/>
                  </a:lnTo>
                  <a:lnTo>
                    <a:pt x="0" y="288643"/>
                  </a:lnTo>
                  <a:lnTo>
                    <a:pt x="7687" y="333597"/>
                  </a:lnTo>
                  <a:lnTo>
                    <a:pt x="23061" y="376952"/>
                  </a:lnTo>
                  <a:lnTo>
                    <a:pt x="46123" y="417643"/>
                  </a:lnTo>
                  <a:lnTo>
                    <a:pt x="76871" y="454602"/>
                  </a:lnTo>
                  <a:lnTo>
                    <a:pt x="113675" y="485482"/>
                  </a:lnTo>
                  <a:lnTo>
                    <a:pt x="154193" y="508641"/>
                  </a:lnTo>
                  <a:lnTo>
                    <a:pt x="197365" y="524081"/>
                  </a:lnTo>
                  <a:lnTo>
                    <a:pt x="242129" y="531800"/>
                  </a:lnTo>
                  <a:lnTo>
                    <a:pt x="287423" y="531800"/>
                  </a:lnTo>
                  <a:lnTo>
                    <a:pt x="332187" y="524081"/>
                  </a:lnTo>
                  <a:lnTo>
                    <a:pt x="375359" y="508641"/>
                  </a:lnTo>
                  <a:lnTo>
                    <a:pt x="415877" y="485482"/>
                  </a:lnTo>
                  <a:lnTo>
                    <a:pt x="452681" y="454602"/>
                  </a:lnTo>
                  <a:lnTo>
                    <a:pt x="483429" y="417643"/>
                  </a:lnTo>
                  <a:lnTo>
                    <a:pt x="506491" y="376952"/>
                  </a:lnTo>
                  <a:lnTo>
                    <a:pt x="521865" y="333597"/>
                  </a:lnTo>
                  <a:lnTo>
                    <a:pt x="529552" y="288643"/>
                  </a:lnTo>
                  <a:lnTo>
                    <a:pt x="529552" y="243157"/>
                  </a:lnTo>
                  <a:lnTo>
                    <a:pt x="521865" y="198203"/>
                  </a:lnTo>
                  <a:lnTo>
                    <a:pt x="506491" y="154848"/>
                  </a:lnTo>
                  <a:lnTo>
                    <a:pt x="483429" y="114157"/>
                  </a:lnTo>
                  <a:lnTo>
                    <a:pt x="452681" y="77198"/>
                  </a:lnTo>
                  <a:lnTo>
                    <a:pt x="415877" y="46318"/>
                  </a:lnTo>
                  <a:lnTo>
                    <a:pt x="375359" y="23159"/>
                  </a:lnTo>
                  <a:lnTo>
                    <a:pt x="332187" y="7719"/>
                  </a:lnTo>
                  <a:lnTo>
                    <a:pt x="287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2723142" y="1476259"/>
              <a:ext cx="529590" cy="532130"/>
            </a:xfrm>
            <a:custGeom>
              <a:avLst/>
              <a:gdLst/>
              <a:ahLst/>
              <a:cxnLst/>
              <a:rect l="l" t="t" r="r" b="b"/>
              <a:pathLst>
                <a:path w="529589" h="532130">
                  <a:moveTo>
                    <a:pt x="452681" y="77198"/>
                  </a:moveTo>
                  <a:lnTo>
                    <a:pt x="483430" y="114157"/>
                  </a:lnTo>
                  <a:lnTo>
                    <a:pt x="506491" y="154848"/>
                  </a:lnTo>
                  <a:lnTo>
                    <a:pt x="521866" y="198203"/>
                  </a:lnTo>
                  <a:lnTo>
                    <a:pt x="529553" y="243157"/>
                  </a:lnTo>
                  <a:lnTo>
                    <a:pt x="529553" y="288643"/>
                  </a:lnTo>
                  <a:lnTo>
                    <a:pt x="521866" y="333597"/>
                  </a:lnTo>
                  <a:lnTo>
                    <a:pt x="506491" y="376952"/>
                  </a:lnTo>
                  <a:lnTo>
                    <a:pt x="483430" y="417643"/>
                  </a:lnTo>
                  <a:lnTo>
                    <a:pt x="452681" y="454602"/>
                  </a:lnTo>
                  <a:lnTo>
                    <a:pt x="415878" y="485482"/>
                  </a:lnTo>
                  <a:lnTo>
                    <a:pt x="375359" y="508641"/>
                  </a:lnTo>
                  <a:lnTo>
                    <a:pt x="332187" y="524081"/>
                  </a:lnTo>
                  <a:lnTo>
                    <a:pt x="287423" y="531801"/>
                  </a:lnTo>
                  <a:lnTo>
                    <a:pt x="242129" y="531801"/>
                  </a:lnTo>
                  <a:lnTo>
                    <a:pt x="197365" y="524081"/>
                  </a:lnTo>
                  <a:lnTo>
                    <a:pt x="154193" y="508641"/>
                  </a:lnTo>
                  <a:lnTo>
                    <a:pt x="113675" y="485482"/>
                  </a:lnTo>
                  <a:lnTo>
                    <a:pt x="76871" y="454602"/>
                  </a:lnTo>
                  <a:lnTo>
                    <a:pt x="46123" y="417643"/>
                  </a:lnTo>
                  <a:lnTo>
                    <a:pt x="23061" y="376952"/>
                  </a:lnTo>
                  <a:lnTo>
                    <a:pt x="7687" y="333597"/>
                  </a:lnTo>
                  <a:lnTo>
                    <a:pt x="0" y="288643"/>
                  </a:lnTo>
                  <a:lnTo>
                    <a:pt x="0" y="243157"/>
                  </a:lnTo>
                  <a:lnTo>
                    <a:pt x="7687" y="198203"/>
                  </a:lnTo>
                  <a:lnTo>
                    <a:pt x="23061" y="154848"/>
                  </a:lnTo>
                  <a:lnTo>
                    <a:pt x="46123" y="114157"/>
                  </a:lnTo>
                  <a:lnTo>
                    <a:pt x="76871" y="77198"/>
                  </a:lnTo>
                  <a:lnTo>
                    <a:pt x="113675" y="46318"/>
                  </a:lnTo>
                  <a:lnTo>
                    <a:pt x="154193" y="23159"/>
                  </a:lnTo>
                  <a:lnTo>
                    <a:pt x="197365" y="7719"/>
                  </a:lnTo>
                  <a:lnTo>
                    <a:pt x="242129" y="0"/>
                  </a:lnTo>
                  <a:lnTo>
                    <a:pt x="287423" y="0"/>
                  </a:lnTo>
                  <a:lnTo>
                    <a:pt x="332187" y="7719"/>
                  </a:lnTo>
                  <a:lnTo>
                    <a:pt x="375359" y="23159"/>
                  </a:lnTo>
                  <a:lnTo>
                    <a:pt x="415878" y="46318"/>
                  </a:lnTo>
                  <a:lnTo>
                    <a:pt x="452681" y="77198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265708" y="1760700"/>
              <a:ext cx="2103120" cy="1153160"/>
            </a:xfrm>
            <a:custGeom>
              <a:avLst/>
              <a:gdLst/>
              <a:ahLst/>
              <a:cxnLst/>
              <a:rect l="l" t="t" r="r" b="b"/>
              <a:pathLst>
                <a:path w="2103120" h="1153160">
                  <a:moveTo>
                    <a:pt x="0" y="0"/>
                  </a:moveTo>
                  <a:lnTo>
                    <a:pt x="56432" y="5868"/>
                  </a:lnTo>
                  <a:lnTo>
                    <a:pt x="112270" y="12426"/>
                  </a:lnTo>
                  <a:lnTo>
                    <a:pt x="167512" y="19671"/>
                  </a:lnTo>
                  <a:lnTo>
                    <a:pt x="222159" y="27605"/>
                  </a:lnTo>
                  <a:lnTo>
                    <a:pt x="276211" y="36226"/>
                  </a:lnTo>
                  <a:lnTo>
                    <a:pt x="329668" y="45537"/>
                  </a:lnTo>
                  <a:lnTo>
                    <a:pt x="382529" y="55535"/>
                  </a:lnTo>
                  <a:lnTo>
                    <a:pt x="434796" y="66221"/>
                  </a:lnTo>
                  <a:lnTo>
                    <a:pt x="486467" y="77596"/>
                  </a:lnTo>
                  <a:lnTo>
                    <a:pt x="537543" y="89659"/>
                  </a:lnTo>
                  <a:lnTo>
                    <a:pt x="588024" y="102410"/>
                  </a:lnTo>
                  <a:lnTo>
                    <a:pt x="637910" y="115849"/>
                  </a:lnTo>
                  <a:lnTo>
                    <a:pt x="687201" y="129977"/>
                  </a:lnTo>
                  <a:lnTo>
                    <a:pt x="735896" y="144793"/>
                  </a:lnTo>
                  <a:lnTo>
                    <a:pt x="783997" y="160297"/>
                  </a:lnTo>
                  <a:lnTo>
                    <a:pt x="831502" y="176489"/>
                  </a:lnTo>
                  <a:lnTo>
                    <a:pt x="878412" y="193370"/>
                  </a:lnTo>
                  <a:lnTo>
                    <a:pt x="924727" y="210938"/>
                  </a:lnTo>
                  <a:lnTo>
                    <a:pt x="970446" y="229195"/>
                  </a:lnTo>
                  <a:lnTo>
                    <a:pt x="1015571" y="248140"/>
                  </a:lnTo>
                  <a:lnTo>
                    <a:pt x="1060100" y="267774"/>
                  </a:lnTo>
                  <a:lnTo>
                    <a:pt x="1104034" y="288095"/>
                  </a:lnTo>
                  <a:lnTo>
                    <a:pt x="1147373" y="309105"/>
                  </a:lnTo>
                  <a:lnTo>
                    <a:pt x="1190117" y="330803"/>
                  </a:lnTo>
                  <a:lnTo>
                    <a:pt x="1232266" y="353189"/>
                  </a:lnTo>
                  <a:lnTo>
                    <a:pt x="1273819" y="376264"/>
                  </a:lnTo>
                  <a:lnTo>
                    <a:pt x="1314778" y="400026"/>
                  </a:lnTo>
                  <a:lnTo>
                    <a:pt x="1355141" y="424477"/>
                  </a:lnTo>
                  <a:lnTo>
                    <a:pt x="1394909" y="449616"/>
                  </a:lnTo>
                  <a:lnTo>
                    <a:pt x="1434082" y="475443"/>
                  </a:lnTo>
                  <a:lnTo>
                    <a:pt x="1472659" y="501959"/>
                  </a:lnTo>
                  <a:lnTo>
                    <a:pt x="1510642" y="529163"/>
                  </a:lnTo>
                  <a:lnTo>
                    <a:pt x="1548029" y="557055"/>
                  </a:lnTo>
                  <a:lnTo>
                    <a:pt x="1584821" y="585635"/>
                  </a:lnTo>
                  <a:lnTo>
                    <a:pt x="1621018" y="614903"/>
                  </a:lnTo>
                  <a:lnTo>
                    <a:pt x="1656620" y="644860"/>
                  </a:lnTo>
                  <a:lnTo>
                    <a:pt x="1691627" y="675505"/>
                  </a:lnTo>
                  <a:lnTo>
                    <a:pt x="1726038" y="706838"/>
                  </a:lnTo>
                  <a:lnTo>
                    <a:pt x="1759855" y="738859"/>
                  </a:lnTo>
                  <a:lnTo>
                    <a:pt x="1793076" y="771569"/>
                  </a:lnTo>
                  <a:lnTo>
                    <a:pt x="1825702" y="804966"/>
                  </a:lnTo>
                  <a:lnTo>
                    <a:pt x="1857732" y="839052"/>
                  </a:lnTo>
                  <a:lnTo>
                    <a:pt x="1889168" y="873826"/>
                  </a:lnTo>
                  <a:lnTo>
                    <a:pt x="1920009" y="909289"/>
                  </a:lnTo>
                  <a:lnTo>
                    <a:pt x="1950254" y="945439"/>
                  </a:lnTo>
                  <a:lnTo>
                    <a:pt x="1979904" y="982278"/>
                  </a:lnTo>
                  <a:lnTo>
                    <a:pt x="2008959" y="1019805"/>
                  </a:lnTo>
                  <a:lnTo>
                    <a:pt x="2037419" y="1058020"/>
                  </a:lnTo>
                  <a:lnTo>
                    <a:pt x="2065284" y="1096924"/>
                  </a:lnTo>
                  <a:lnTo>
                    <a:pt x="2092553" y="1136516"/>
                  </a:lnTo>
                  <a:lnTo>
                    <a:pt x="2102737" y="1152658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7392" y="2852520"/>
              <a:ext cx="160655" cy="186690"/>
            </a:xfrm>
            <a:custGeom>
              <a:avLst/>
              <a:gdLst/>
              <a:ahLst/>
              <a:cxnLst/>
              <a:rect l="l" t="t" r="r" b="b"/>
              <a:pathLst>
                <a:path w="160654" h="186689">
                  <a:moveTo>
                    <a:pt x="141778" y="0"/>
                  </a:moveTo>
                  <a:lnTo>
                    <a:pt x="0" y="89453"/>
                  </a:lnTo>
                  <a:lnTo>
                    <a:pt x="160342" y="186504"/>
                  </a:lnTo>
                  <a:lnTo>
                    <a:pt x="1417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208931" y="5794344"/>
            <a:ext cx="384870" cy="373707"/>
            <a:chOff x="5243050" y="8240844"/>
            <a:chExt cx="547370" cy="531495"/>
          </a:xfrm>
        </p:grpSpPr>
        <p:sp>
          <p:nvSpPr>
            <p:cNvPr id="38" name="object 38"/>
            <p:cNvSpPr/>
            <p:nvPr/>
          </p:nvSpPr>
          <p:spPr>
            <a:xfrm>
              <a:off x="5255750" y="8348354"/>
              <a:ext cx="477520" cy="411480"/>
            </a:xfrm>
            <a:custGeom>
              <a:avLst/>
              <a:gdLst/>
              <a:ahLst/>
              <a:cxnLst/>
              <a:rect l="l" t="t" r="r" b="b"/>
              <a:pathLst>
                <a:path w="477520" h="411479">
                  <a:moveTo>
                    <a:pt x="476893" y="0"/>
                  </a:moveTo>
                  <a:lnTo>
                    <a:pt x="460524" y="58076"/>
                  </a:lnTo>
                  <a:lnTo>
                    <a:pt x="443352" y="101020"/>
                  </a:lnTo>
                  <a:lnTo>
                    <a:pt x="423138" y="141333"/>
                  </a:lnTo>
                  <a:lnTo>
                    <a:pt x="399881" y="179014"/>
                  </a:lnTo>
                  <a:lnTo>
                    <a:pt x="373583" y="214064"/>
                  </a:lnTo>
                  <a:lnTo>
                    <a:pt x="344242" y="246483"/>
                  </a:lnTo>
                  <a:lnTo>
                    <a:pt x="311859" y="276270"/>
                  </a:lnTo>
                  <a:lnTo>
                    <a:pt x="276434" y="303426"/>
                  </a:lnTo>
                  <a:lnTo>
                    <a:pt x="237967" y="327951"/>
                  </a:lnTo>
                  <a:lnTo>
                    <a:pt x="196458" y="349844"/>
                  </a:lnTo>
                  <a:lnTo>
                    <a:pt x="151906" y="369106"/>
                  </a:lnTo>
                  <a:lnTo>
                    <a:pt x="104313" y="385737"/>
                  </a:lnTo>
                  <a:lnTo>
                    <a:pt x="53677" y="399737"/>
                  </a:lnTo>
                  <a:lnTo>
                    <a:pt x="0" y="411106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5670398" y="8240844"/>
              <a:ext cx="120014" cy="130810"/>
            </a:xfrm>
            <a:custGeom>
              <a:avLst/>
              <a:gdLst/>
              <a:ahLst/>
              <a:cxnLst/>
              <a:rect l="l" t="t" r="r" b="b"/>
              <a:pathLst>
                <a:path w="120014" h="130809">
                  <a:moveTo>
                    <a:pt x="81494" y="0"/>
                  </a:moveTo>
                  <a:lnTo>
                    <a:pt x="0" y="109266"/>
                  </a:lnTo>
                  <a:lnTo>
                    <a:pt x="120011" y="130756"/>
                  </a:lnTo>
                  <a:lnTo>
                    <a:pt x="8149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65870" y="6026974"/>
            <a:ext cx="114746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06" spc="42" dirty="0">
                <a:solidFill>
                  <a:srgbClr val="4F4F4F"/>
                </a:solidFill>
                <a:latin typeface="Arial"/>
                <a:cs typeface="Arial"/>
              </a:rPr>
              <a:t>output</a:t>
            </a:r>
            <a:r>
              <a:rPr sz="1406" spc="-11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spc="-7" dirty="0">
                <a:solidFill>
                  <a:srgbClr val="4F4F4F"/>
                </a:solidFill>
                <a:latin typeface="Arial"/>
                <a:cs typeface="Arial"/>
              </a:rPr>
              <a:t>feature</a:t>
            </a:r>
            <a:endParaRPr sz="1406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473379" y="5800772"/>
            <a:ext cx="801886" cy="413891"/>
            <a:chOff x="7041376" y="8249986"/>
            <a:chExt cx="1140460" cy="588645"/>
          </a:xfrm>
        </p:grpSpPr>
        <p:sp>
          <p:nvSpPr>
            <p:cNvPr id="42" name="object 42"/>
            <p:cNvSpPr/>
            <p:nvPr/>
          </p:nvSpPr>
          <p:spPr>
            <a:xfrm>
              <a:off x="7101862" y="8359141"/>
              <a:ext cx="1067435" cy="466725"/>
            </a:xfrm>
            <a:custGeom>
              <a:avLst/>
              <a:gdLst/>
              <a:ahLst/>
              <a:cxnLst/>
              <a:rect l="l" t="t" r="r" b="b"/>
              <a:pathLst>
                <a:path w="1067434" h="466725">
                  <a:moveTo>
                    <a:pt x="0" y="0"/>
                  </a:moveTo>
                  <a:lnTo>
                    <a:pt x="7708" y="44911"/>
                  </a:lnTo>
                  <a:lnTo>
                    <a:pt x="30349" y="105803"/>
                  </a:lnTo>
                  <a:lnTo>
                    <a:pt x="63788" y="161966"/>
                  </a:lnTo>
                  <a:lnTo>
                    <a:pt x="108027" y="213401"/>
                  </a:lnTo>
                  <a:lnTo>
                    <a:pt x="163065" y="260108"/>
                  </a:lnTo>
                  <a:lnTo>
                    <a:pt x="194633" y="281688"/>
                  </a:lnTo>
                  <a:lnTo>
                    <a:pt x="228901" y="302087"/>
                  </a:lnTo>
                  <a:lnTo>
                    <a:pt x="265870" y="321303"/>
                  </a:lnTo>
                  <a:lnTo>
                    <a:pt x="305537" y="339337"/>
                  </a:lnTo>
                  <a:lnTo>
                    <a:pt x="347905" y="356189"/>
                  </a:lnTo>
                  <a:lnTo>
                    <a:pt x="392973" y="371859"/>
                  </a:lnTo>
                  <a:lnTo>
                    <a:pt x="440740" y="386347"/>
                  </a:lnTo>
                  <a:lnTo>
                    <a:pt x="491207" y="399653"/>
                  </a:lnTo>
                  <a:lnTo>
                    <a:pt x="544374" y="411777"/>
                  </a:lnTo>
                  <a:lnTo>
                    <a:pt x="600240" y="422719"/>
                  </a:lnTo>
                  <a:lnTo>
                    <a:pt x="658806" y="432479"/>
                  </a:lnTo>
                  <a:lnTo>
                    <a:pt x="720073" y="441056"/>
                  </a:lnTo>
                  <a:lnTo>
                    <a:pt x="784038" y="448452"/>
                  </a:lnTo>
                  <a:lnTo>
                    <a:pt x="850704" y="454666"/>
                  </a:lnTo>
                  <a:lnTo>
                    <a:pt x="920070" y="459697"/>
                  </a:lnTo>
                  <a:lnTo>
                    <a:pt x="992135" y="463547"/>
                  </a:lnTo>
                  <a:lnTo>
                    <a:pt x="1066900" y="466214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7041376" y="8249986"/>
              <a:ext cx="121920" cy="124460"/>
            </a:xfrm>
            <a:custGeom>
              <a:avLst/>
              <a:gdLst/>
              <a:ahLst/>
              <a:cxnLst/>
              <a:rect l="l" t="t" r="r" b="b"/>
              <a:pathLst>
                <a:path w="121920" h="124459">
                  <a:moveTo>
                    <a:pt x="56716" y="0"/>
                  </a:moveTo>
                  <a:lnTo>
                    <a:pt x="0" y="123952"/>
                  </a:lnTo>
                  <a:lnTo>
                    <a:pt x="121847" y="119744"/>
                  </a:lnTo>
                  <a:lnTo>
                    <a:pt x="56716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7293060" y="6044833"/>
            <a:ext cx="336649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06" spc="-18" dirty="0">
                <a:solidFill>
                  <a:srgbClr val="4F4F4F"/>
                </a:solidFill>
                <a:latin typeface="Arial"/>
                <a:cs typeface="Arial"/>
              </a:rPr>
              <a:t>sum</a:t>
            </a:r>
            <a:endParaRPr sz="1406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6181421" y="5820794"/>
            <a:ext cx="91529" cy="358973"/>
            <a:chOff x="6626145" y="8278462"/>
            <a:chExt cx="130175" cy="510540"/>
          </a:xfrm>
        </p:grpSpPr>
        <p:sp>
          <p:nvSpPr>
            <p:cNvPr id="46" name="object 46"/>
            <p:cNvSpPr/>
            <p:nvPr/>
          </p:nvSpPr>
          <p:spPr>
            <a:xfrm>
              <a:off x="6638845" y="8370390"/>
              <a:ext cx="100965" cy="405765"/>
            </a:xfrm>
            <a:custGeom>
              <a:avLst/>
              <a:gdLst/>
              <a:ahLst/>
              <a:cxnLst/>
              <a:rect l="l" t="t" r="r" b="b"/>
              <a:pathLst>
                <a:path w="100965" h="405765">
                  <a:moveTo>
                    <a:pt x="59126" y="0"/>
                  </a:moveTo>
                  <a:lnTo>
                    <a:pt x="65983" y="10689"/>
                  </a:lnTo>
                  <a:lnTo>
                    <a:pt x="83929" y="54869"/>
                  </a:lnTo>
                  <a:lnTo>
                    <a:pt x="95555" y="98973"/>
                  </a:lnTo>
                  <a:lnTo>
                    <a:pt x="100862" y="142999"/>
                  </a:lnTo>
                  <a:lnTo>
                    <a:pt x="99849" y="186949"/>
                  </a:lnTo>
                  <a:lnTo>
                    <a:pt x="92517" y="230822"/>
                  </a:lnTo>
                  <a:lnTo>
                    <a:pt x="78866" y="274619"/>
                  </a:lnTo>
                  <a:lnTo>
                    <a:pt x="58896" y="318340"/>
                  </a:lnTo>
                  <a:lnTo>
                    <a:pt x="32607" y="361985"/>
                  </a:lnTo>
                  <a:lnTo>
                    <a:pt x="0" y="405555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6638993" y="8278462"/>
              <a:ext cx="117475" cy="135890"/>
            </a:xfrm>
            <a:custGeom>
              <a:avLst/>
              <a:gdLst/>
              <a:ahLst/>
              <a:cxnLst/>
              <a:rect l="l" t="t" r="r" b="b"/>
              <a:pathLst>
                <a:path w="117475" h="135890">
                  <a:moveTo>
                    <a:pt x="0" y="0"/>
                  </a:moveTo>
                  <a:lnTo>
                    <a:pt x="14527" y="135534"/>
                  </a:lnTo>
                  <a:lnTo>
                    <a:pt x="117143" y="696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646141" y="6138028"/>
            <a:ext cx="994767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non-</a:t>
            </a:r>
            <a:r>
              <a:rPr sz="1406" spc="-7" dirty="0">
                <a:solidFill>
                  <a:srgbClr val="4F4F4F"/>
                </a:solidFill>
                <a:latin typeface="Arial"/>
                <a:cs typeface="Arial"/>
              </a:rPr>
              <a:t>linearity</a:t>
            </a:r>
            <a:endParaRPr sz="1406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328369" y="3647778"/>
            <a:ext cx="7532191" cy="2833836"/>
            <a:chOff x="1146249" y="5187950"/>
            <a:chExt cx="10712450" cy="4030345"/>
          </a:xfrm>
        </p:grpSpPr>
        <p:sp>
          <p:nvSpPr>
            <p:cNvPr id="50" name="object 50"/>
            <p:cNvSpPr/>
            <p:nvPr/>
          </p:nvSpPr>
          <p:spPr>
            <a:xfrm>
              <a:off x="1165299" y="5207000"/>
              <a:ext cx="10674350" cy="3992245"/>
            </a:xfrm>
            <a:custGeom>
              <a:avLst/>
              <a:gdLst/>
              <a:ahLst/>
              <a:cxnLst/>
              <a:rect l="l" t="t" r="r" b="b"/>
              <a:pathLst>
                <a:path w="10674350" h="3992245">
                  <a:moveTo>
                    <a:pt x="0" y="0"/>
                  </a:moveTo>
                  <a:lnTo>
                    <a:pt x="10674201" y="0"/>
                  </a:lnTo>
                  <a:lnTo>
                    <a:pt x="10674201" y="3992016"/>
                  </a:lnTo>
                  <a:lnTo>
                    <a:pt x="0" y="3992016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1967044" y="7257706"/>
              <a:ext cx="349885" cy="391795"/>
            </a:xfrm>
            <a:custGeom>
              <a:avLst/>
              <a:gdLst/>
              <a:ahLst/>
              <a:cxnLst/>
              <a:rect l="l" t="t" r="r" b="b"/>
              <a:pathLst>
                <a:path w="349885" h="391795">
                  <a:moveTo>
                    <a:pt x="349024" y="0"/>
                  </a:moveTo>
                  <a:lnTo>
                    <a:pt x="345009" y="59524"/>
                  </a:lnTo>
                  <a:lnTo>
                    <a:pt x="335866" y="103589"/>
                  </a:lnTo>
                  <a:lnTo>
                    <a:pt x="322279" y="144877"/>
                  </a:lnTo>
                  <a:lnTo>
                    <a:pt x="304247" y="183388"/>
                  </a:lnTo>
                  <a:lnTo>
                    <a:pt x="281771" y="219121"/>
                  </a:lnTo>
                  <a:lnTo>
                    <a:pt x="254851" y="252078"/>
                  </a:lnTo>
                  <a:lnTo>
                    <a:pt x="223487" y="282257"/>
                  </a:lnTo>
                  <a:lnTo>
                    <a:pt x="187678" y="309659"/>
                  </a:lnTo>
                  <a:lnTo>
                    <a:pt x="147425" y="334284"/>
                  </a:lnTo>
                  <a:lnTo>
                    <a:pt x="102727" y="356132"/>
                  </a:lnTo>
                  <a:lnTo>
                    <a:pt x="53586" y="375203"/>
                  </a:lnTo>
                  <a:lnTo>
                    <a:pt x="0" y="391496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2"/>
            <p:cNvSpPr/>
            <p:nvPr/>
          </p:nvSpPr>
          <p:spPr>
            <a:xfrm>
              <a:off x="2255880" y="7148644"/>
              <a:ext cx="121920" cy="125095"/>
            </a:xfrm>
            <a:custGeom>
              <a:avLst/>
              <a:gdLst/>
              <a:ahLst/>
              <a:cxnLst/>
              <a:rect l="l" t="t" r="r" b="b"/>
              <a:pathLst>
                <a:path w="121919" h="125095">
                  <a:moveTo>
                    <a:pt x="54312" y="0"/>
                  </a:moveTo>
                  <a:lnTo>
                    <a:pt x="0" y="125023"/>
                  </a:lnTo>
                  <a:lnTo>
                    <a:pt x="121743" y="118464"/>
                  </a:lnTo>
                  <a:lnTo>
                    <a:pt x="54312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2390626" y="3745115"/>
            <a:ext cx="5346204" cy="74229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2109" b="1" spc="-18" dirty="0">
                <a:latin typeface="Arial"/>
                <a:cs typeface="Arial"/>
              </a:rPr>
              <a:t>artificial</a:t>
            </a:r>
            <a:r>
              <a:rPr sz="2109" b="1" spc="4" dirty="0">
                <a:latin typeface="Arial"/>
                <a:cs typeface="Arial"/>
              </a:rPr>
              <a:t> </a:t>
            </a:r>
            <a:r>
              <a:rPr sz="2109" b="1" spc="-42" dirty="0">
                <a:latin typeface="Arial"/>
                <a:cs typeface="Arial"/>
              </a:rPr>
              <a:t>neuron</a:t>
            </a:r>
            <a:r>
              <a:rPr sz="2109" spc="-42" dirty="0">
                <a:latin typeface="Arial"/>
                <a:cs typeface="Arial"/>
              </a:rPr>
              <a:t>:</a:t>
            </a:r>
            <a:r>
              <a:rPr sz="2109" spc="-63" dirty="0">
                <a:latin typeface="Arial"/>
                <a:cs typeface="Arial"/>
              </a:rPr>
              <a:t> </a:t>
            </a:r>
            <a:r>
              <a:rPr sz="1828" i="1" spc="35" dirty="0">
                <a:latin typeface="Arial"/>
                <a:cs typeface="Arial"/>
              </a:rPr>
              <a:t>weighted</a:t>
            </a:r>
            <a:r>
              <a:rPr sz="1828" i="1" spc="-60" dirty="0">
                <a:latin typeface="Arial"/>
                <a:cs typeface="Arial"/>
              </a:rPr>
              <a:t> </a:t>
            </a:r>
            <a:r>
              <a:rPr sz="1828" i="1" spc="-7" dirty="0">
                <a:latin typeface="Arial"/>
                <a:cs typeface="Arial"/>
              </a:rPr>
              <a:t>sum</a:t>
            </a:r>
            <a:r>
              <a:rPr sz="1828" i="1" spc="-56" dirty="0">
                <a:latin typeface="Arial"/>
                <a:cs typeface="Arial"/>
              </a:rPr>
              <a:t> </a:t>
            </a:r>
            <a:r>
              <a:rPr sz="1828" i="1" dirty="0">
                <a:latin typeface="Arial"/>
                <a:cs typeface="Arial"/>
              </a:rPr>
              <a:t>and</a:t>
            </a:r>
            <a:r>
              <a:rPr sz="1828" i="1" spc="-60" dirty="0">
                <a:latin typeface="Arial"/>
                <a:cs typeface="Arial"/>
              </a:rPr>
              <a:t> </a:t>
            </a:r>
            <a:r>
              <a:rPr sz="1828" i="1" dirty="0">
                <a:latin typeface="Arial"/>
                <a:cs typeface="Arial"/>
              </a:rPr>
              <a:t>non-</a:t>
            </a:r>
            <a:r>
              <a:rPr sz="1828" i="1" spc="-7" dirty="0">
                <a:latin typeface="Arial"/>
                <a:cs typeface="Arial"/>
              </a:rPr>
              <a:t>linearity</a:t>
            </a:r>
            <a:endParaRPr sz="1828">
              <a:latin typeface="Arial"/>
              <a:cs typeface="Arial"/>
            </a:endParaRPr>
          </a:p>
          <a:p>
            <a:pPr marL="1503259">
              <a:spcBef>
                <a:spcPts val="1519"/>
              </a:spcBef>
            </a:pPr>
            <a:r>
              <a:rPr sz="1406" spc="-14" dirty="0">
                <a:solidFill>
                  <a:srgbClr val="4F4F4F"/>
                </a:solidFill>
                <a:latin typeface="Arial"/>
                <a:cs typeface="Arial"/>
              </a:rPr>
              <a:t>bias</a:t>
            </a:r>
            <a:endParaRPr sz="1406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717390" y="4393974"/>
            <a:ext cx="1944886" cy="1019770"/>
            <a:chOff x="3121747" y="6249207"/>
            <a:chExt cx="2766060" cy="1450340"/>
          </a:xfrm>
        </p:grpSpPr>
        <p:sp>
          <p:nvSpPr>
            <p:cNvPr id="55" name="object 55"/>
            <p:cNvSpPr/>
            <p:nvPr/>
          </p:nvSpPr>
          <p:spPr>
            <a:xfrm>
              <a:off x="3172522" y="6261907"/>
              <a:ext cx="149225" cy="388620"/>
            </a:xfrm>
            <a:custGeom>
              <a:avLst/>
              <a:gdLst/>
              <a:ahLst/>
              <a:cxnLst/>
              <a:rect l="l" t="t" r="r" b="b"/>
              <a:pathLst>
                <a:path w="149225" h="388620">
                  <a:moveTo>
                    <a:pt x="11255" y="388053"/>
                  </a:moveTo>
                  <a:lnTo>
                    <a:pt x="7588" y="375894"/>
                  </a:lnTo>
                  <a:lnTo>
                    <a:pt x="1009" y="326960"/>
                  </a:lnTo>
                  <a:lnTo>
                    <a:pt x="0" y="279819"/>
                  </a:lnTo>
                  <a:lnTo>
                    <a:pt x="4561" y="234469"/>
                  </a:lnTo>
                  <a:lnTo>
                    <a:pt x="14693" y="190912"/>
                  </a:lnTo>
                  <a:lnTo>
                    <a:pt x="30395" y="149147"/>
                  </a:lnTo>
                  <a:lnTo>
                    <a:pt x="51668" y="109173"/>
                  </a:lnTo>
                  <a:lnTo>
                    <a:pt x="78511" y="70991"/>
                  </a:lnTo>
                  <a:lnTo>
                    <a:pt x="110924" y="34600"/>
                  </a:lnTo>
                  <a:lnTo>
                    <a:pt x="148908" y="0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3121747" y="6620198"/>
              <a:ext cx="116839" cy="134620"/>
            </a:xfrm>
            <a:custGeom>
              <a:avLst/>
              <a:gdLst/>
              <a:ahLst/>
              <a:cxnLst/>
              <a:rect l="l" t="t" r="r" b="b"/>
              <a:pathLst>
                <a:path w="116839" h="134620">
                  <a:moveTo>
                    <a:pt x="116726" y="0"/>
                  </a:moveTo>
                  <a:lnTo>
                    <a:pt x="0" y="35205"/>
                  </a:lnTo>
                  <a:lnTo>
                    <a:pt x="93568" y="134329"/>
                  </a:lnTo>
                  <a:lnTo>
                    <a:pt x="116726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3990042" y="7257706"/>
              <a:ext cx="349885" cy="391795"/>
            </a:xfrm>
            <a:custGeom>
              <a:avLst/>
              <a:gdLst/>
              <a:ahLst/>
              <a:cxnLst/>
              <a:rect l="l" t="t" r="r" b="b"/>
              <a:pathLst>
                <a:path w="349885" h="391795">
                  <a:moveTo>
                    <a:pt x="349024" y="0"/>
                  </a:moveTo>
                  <a:lnTo>
                    <a:pt x="345009" y="59524"/>
                  </a:lnTo>
                  <a:lnTo>
                    <a:pt x="335866" y="103589"/>
                  </a:lnTo>
                  <a:lnTo>
                    <a:pt x="322279" y="144877"/>
                  </a:lnTo>
                  <a:lnTo>
                    <a:pt x="304247" y="183388"/>
                  </a:lnTo>
                  <a:lnTo>
                    <a:pt x="281771" y="219121"/>
                  </a:lnTo>
                  <a:lnTo>
                    <a:pt x="254851" y="252078"/>
                  </a:lnTo>
                  <a:lnTo>
                    <a:pt x="223487" y="282257"/>
                  </a:lnTo>
                  <a:lnTo>
                    <a:pt x="187678" y="309659"/>
                  </a:lnTo>
                  <a:lnTo>
                    <a:pt x="147425" y="334284"/>
                  </a:lnTo>
                  <a:lnTo>
                    <a:pt x="102727" y="356132"/>
                  </a:lnTo>
                  <a:lnTo>
                    <a:pt x="53586" y="375203"/>
                  </a:lnTo>
                  <a:lnTo>
                    <a:pt x="0" y="391496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/>
            <p:nvPr/>
          </p:nvSpPr>
          <p:spPr>
            <a:xfrm>
              <a:off x="4278878" y="7148644"/>
              <a:ext cx="121920" cy="125095"/>
            </a:xfrm>
            <a:custGeom>
              <a:avLst/>
              <a:gdLst/>
              <a:ahLst/>
              <a:cxnLst/>
              <a:rect l="l" t="t" r="r" b="b"/>
              <a:pathLst>
                <a:path w="121920" h="125095">
                  <a:moveTo>
                    <a:pt x="54311" y="0"/>
                  </a:moveTo>
                  <a:lnTo>
                    <a:pt x="0" y="125023"/>
                  </a:lnTo>
                  <a:lnTo>
                    <a:pt x="121743" y="118464"/>
                  </a:lnTo>
                  <a:lnTo>
                    <a:pt x="5431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9"/>
            <p:cNvSpPr/>
            <p:nvPr/>
          </p:nvSpPr>
          <p:spPr>
            <a:xfrm>
              <a:off x="4005934" y="7252052"/>
              <a:ext cx="1828164" cy="434975"/>
            </a:xfrm>
            <a:custGeom>
              <a:avLst/>
              <a:gdLst/>
              <a:ahLst/>
              <a:cxnLst/>
              <a:rect l="l" t="t" r="r" b="b"/>
              <a:pathLst>
                <a:path w="1828164" h="434975">
                  <a:moveTo>
                    <a:pt x="1828026" y="0"/>
                  </a:moveTo>
                  <a:lnTo>
                    <a:pt x="1796526" y="47952"/>
                  </a:lnTo>
                  <a:lnTo>
                    <a:pt x="1761964" y="82338"/>
                  </a:lnTo>
                  <a:lnTo>
                    <a:pt x="1720255" y="115182"/>
                  </a:lnTo>
                  <a:lnTo>
                    <a:pt x="1671397" y="146483"/>
                  </a:lnTo>
                  <a:lnTo>
                    <a:pt x="1615390" y="176241"/>
                  </a:lnTo>
                  <a:lnTo>
                    <a:pt x="1552235" y="204457"/>
                  </a:lnTo>
                  <a:lnTo>
                    <a:pt x="1481932" y="231130"/>
                  </a:lnTo>
                  <a:lnTo>
                    <a:pt x="1444100" y="243888"/>
                  </a:lnTo>
                  <a:lnTo>
                    <a:pt x="1404481" y="256261"/>
                  </a:lnTo>
                  <a:lnTo>
                    <a:pt x="1363074" y="268248"/>
                  </a:lnTo>
                  <a:lnTo>
                    <a:pt x="1319881" y="279849"/>
                  </a:lnTo>
                  <a:lnTo>
                    <a:pt x="1274900" y="291065"/>
                  </a:lnTo>
                  <a:lnTo>
                    <a:pt x="1228133" y="301895"/>
                  </a:lnTo>
                  <a:lnTo>
                    <a:pt x="1179578" y="312340"/>
                  </a:lnTo>
                  <a:lnTo>
                    <a:pt x="1129236" y="322399"/>
                  </a:lnTo>
                  <a:lnTo>
                    <a:pt x="1077107" y="332072"/>
                  </a:lnTo>
                  <a:lnTo>
                    <a:pt x="1023191" y="341360"/>
                  </a:lnTo>
                  <a:lnTo>
                    <a:pt x="967488" y="350262"/>
                  </a:lnTo>
                  <a:lnTo>
                    <a:pt x="909998" y="358779"/>
                  </a:lnTo>
                  <a:lnTo>
                    <a:pt x="850721" y="366910"/>
                  </a:lnTo>
                  <a:lnTo>
                    <a:pt x="789656" y="374655"/>
                  </a:lnTo>
                  <a:lnTo>
                    <a:pt x="726805" y="382015"/>
                  </a:lnTo>
                  <a:lnTo>
                    <a:pt x="662166" y="388989"/>
                  </a:lnTo>
                  <a:lnTo>
                    <a:pt x="595741" y="395578"/>
                  </a:lnTo>
                  <a:lnTo>
                    <a:pt x="527528" y="401781"/>
                  </a:lnTo>
                  <a:lnTo>
                    <a:pt x="457528" y="407598"/>
                  </a:lnTo>
                  <a:lnTo>
                    <a:pt x="385741" y="413030"/>
                  </a:lnTo>
                  <a:lnTo>
                    <a:pt x="312167" y="418077"/>
                  </a:lnTo>
                  <a:lnTo>
                    <a:pt x="236806" y="422737"/>
                  </a:lnTo>
                  <a:lnTo>
                    <a:pt x="159657" y="427013"/>
                  </a:lnTo>
                  <a:lnTo>
                    <a:pt x="80722" y="430902"/>
                  </a:lnTo>
                  <a:lnTo>
                    <a:pt x="0" y="434406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5772157" y="7148644"/>
              <a:ext cx="115570" cy="135255"/>
            </a:xfrm>
            <a:custGeom>
              <a:avLst/>
              <a:gdLst/>
              <a:ahLst/>
              <a:cxnLst/>
              <a:rect l="l" t="t" r="r" b="b"/>
              <a:pathLst>
                <a:path w="115570" h="135254">
                  <a:moveTo>
                    <a:pt x="96955" y="0"/>
                  </a:moveTo>
                  <a:lnTo>
                    <a:pt x="0" y="95812"/>
                  </a:lnTo>
                  <a:lnTo>
                    <a:pt x="115432" y="135053"/>
                  </a:lnTo>
                  <a:lnTo>
                    <a:pt x="96955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542465" y="4622469"/>
            <a:ext cx="6869609" cy="1204166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519243">
              <a:spcBef>
                <a:spcPts val="95"/>
              </a:spcBef>
              <a:tabLst>
                <a:tab pos="5877758" algn="l"/>
              </a:tabLst>
            </a:pPr>
            <a:r>
              <a:rPr sz="2496" i="1" dirty="0">
                <a:latin typeface="Meiryo UI"/>
                <a:cs typeface="Meiryo UI"/>
              </a:rPr>
              <a:t>s</a:t>
            </a:r>
            <a:r>
              <a:rPr sz="2496" i="1" spc="-214" dirty="0">
                <a:latin typeface="Meiryo UI"/>
                <a:cs typeface="Meiryo UI"/>
              </a:rPr>
              <a:t> 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53" dirty="0">
                <a:latin typeface="Cambria"/>
                <a:cs typeface="Cambria"/>
              </a:rPr>
              <a:t> </a:t>
            </a:r>
            <a:r>
              <a:rPr sz="2496" i="1" spc="-197" dirty="0">
                <a:latin typeface="Meiryo UI"/>
                <a:cs typeface="Meiryo UI"/>
              </a:rPr>
              <a:t>w</a:t>
            </a:r>
            <a:r>
              <a:rPr sz="2637" spc="-295" baseline="-12222" dirty="0">
                <a:latin typeface="Verdana"/>
                <a:cs typeface="Verdana"/>
              </a:rPr>
              <a:t>0</a:t>
            </a:r>
            <a:r>
              <a:rPr sz="2637" spc="63" baseline="-12222" dirty="0">
                <a:latin typeface="Verdana"/>
                <a:cs typeface="Verdana"/>
              </a:rPr>
              <a:t> </a:t>
            </a:r>
            <a:r>
              <a:rPr sz="2496" spc="566" dirty="0">
                <a:latin typeface="Cambria"/>
                <a:cs typeface="Cambria"/>
              </a:rPr>
              <a:t>+</a:t>
            </a:r>
            <a:r>
              <a:rPr sz="2496" spc="-18" dirty="0">
                <a:latin typeface="Cambria"/>
                <a:cs typeface="Cambria"/>
              </a:rPr>
              <a:t> </a:t>
            </a:r>
            <a:r>
              <a:rPr sz="2496" i="1" spc="-39" dirty="0">
                <a:latin typeface="Meiryo UI"/>
                <a:cs typeface="Meiryo UI"/>
              </a:rPr>
              <a:t>w</a:t>
            </a:r>
            <a:r>
              <a:rPr sz="2637" spc="-58" baseline="-12222" dirty="0">
                <a:latin typeface="Verdana"/>
                <a:cs typeface="Verdana"/>
              </a:rPr>
              <a:t>1</a:t>
            </a:r>
            <a:r>
              <a:rPr sz="2496" i="1" spc="-39" dirty="0">
                <a:latin typeface="Meiryo UI"/>
                <a:cs typeface="Meiryo UI"/>
              </a:rPr>
              <a:t>x</a:t>
            </a:r>
            <a:r>
              <a:rPr sz="2637" spc="-58" baseline="-12222" dirty="0">
                <a:latin typeface="Verdana"/>
                <a:cs typeface="Verdana"/>
              </a:rPr>
              <a:t>1</a:t>
            </a:r>
            <a:r>
              <a:rPr sz="2637" spc="47" baseline="-12222" dirty="0">
                <a:latin typeface="Verdana"/>
                <a:cs typeface="Verdana"/>
              </a:rPr>
              <a:t> </a:t>
            </a:r>
            <a:r>
              <a:rPr sz="2496" spc="566" dirty="0">
                <a:latin typeface="Cambria"/>
                <a:cs typeface="Cambria"/>
              </a:rPr>
              <a:t>+</a:t>
            </a:r>
            <a:r>
              <a:rPr sz="2496" spc="-21" dirty="0">
                <a:latin typeface="Cambria"/>
                <a:cs typeface="Cambria"/>
              </a:rPr>
              <a:t> </a:t>
            </a:r>
            <a:r>
              <a:rPr sz="2496" i="1" spc="-39" dirty="0">
                <a:latin typeface="Meiryo UI"/>
                <a:cs typeface="Meiryo UI"/>
              </a:rPr>
              <a:t>w</a:t>
            </a:r>
            <a:r>
              <a:rPr sz="2637" spc="-58" baseline="-12222" dirty="0">
                <a:latin typeface="Verdana"/>
                <a:cs typeface="Verdana"/>
              </a:rPr>
              <a:t>2</a:t>
            </a:r>
            <a:r>
              <a:rPr sz="2496" i="1" spc="-39" dirty="0">
                <a:latin typeface="Meiryo UI"/>
                <a:cs typeface="Meiryo UI"/>
              </a:rPr>
              <a:t>x</a:t>
            </a:r>
            <a:r>
              <a:rPr sz="2637" spc="-58" baseline="-12222" dirty="0">
                <a:latin typeface="Verdana"/>
                <a:cs typeface="Verdana"/>
              </a:rPr>
              <a:t>2</a:t>
            </a:r>
            <a:r>
              <a:rPr sz="2637" spc="47" baseline="-12222" dirty="0">
                <a:latin typeface="Verdana"/>
                <a:cs typeface="Verdana"/>
              </a:rPr>
              <a:t> </a:t>
            </a:r>
            <a:r>
              <a:rPr sz="2496" spc="566" dirty="0">
                <a:latin typeface="Cambria"/>
                <a:cs typeface="Cambria"/>
              </a:rPr>
              <a:t>+</a:t>
            </a:r>
            <a:r>
              <a:rPr sz="2496" spc="-21" dirty="0">
                <a:latin typeface="Cambria"/>
                <a:cs typeface="Cambria"/>
              </a:rPr>
              <a:t> </a:t>
            </a:r>
            <a:r>
              <a:rPr sz="2496" i="1" spc="-179" dirty="0">
                <a:latin typeface="Meiryo UI"/>
                <a:cs typeface="Meiryo UI"/>
              </a:rPr>
              <a:t>·</a:t>
            </a:r>
            <a:r>
              <a:rPr sz="2496" i="1" spc="-425" dirty="0">
                <a:latin typeface="Meiryo UI"/>
                <a:cs typeface="Meiryo UI"/>
              </a:rPr>
              <a:t> </a:t>
            </a:r>
            <a:r>
              <a:rPr sz="2496" i="1" spc="-179" dirty="0">
                <a:latin typeface="Meiryo UI"/>
                <a:cs typeface="Meiryo UI"/>
              </a:rPr>
              <a:t>·</a:t>
            </a:r>
            <a:r>
              <a:rPr sz="2496" i="1" spc="-429" dirty="0">
                <a:latin typeface="Meiryo UI"/>
                <a:cs typeface="Meiryo UI"/>
              </a:rPr>
              <a:t> </a:t>
            </a:r>
            <a:r>
              <a:rPr sz="2496" i="1" spc="-179" dirty="0">
                <a:latin typeface="Meiryo UI"/>
                <a:cs typeface="Meiryo UI"/>
              </a:rPr>
              <a:t>·</a:t>
            </a:r>
            <a:r>
              <a:rPr sz="2496" i="1" spc="-288" dirty="0">
                <a:latin typeface="Meiryo UI"/>
                <a:cs typeface="Meiryo UI"/>
              </a:rPr>
              <a:t> </a:t>
            </a:r>
            <a:r>
              <a:rPr sz="2496" spc="566" dirty="0">
                <a:latin typeface="Cambria"/>
                <a:cs typeface="Cambria"/>
              </a:rPr>
              <a:t>+</a:t>
            </a:r>
            <a:r>
              <a:rPr sz="2496" spc="-18" dirty="0">
                <a:latin typeface="Cambria"/>
                <a:cs typeface="Cambria"/>
              </a:rPr>
              <a:t> </a:t>
            </a:r>
            <a:r>
              <a:rPr sz="2496" i="1" spc="67" dirty="0">
                <a:latin typeface="Meiryo UI"/>
                <a:cs typeface="Meiryo UI"/>
              </a:rPr>
              <a:t>w</a:t>
            </a:r>
            <a:r>
              <a:rPr sz="2637" i="1" spc="100" baseline="-12222" dirty="0">
                <a:latin typeface="Calibri"/>
                <a:cs typeface="Calibri"/>
              </a:rPr>
              <a:t>M</a:t>
            </a:r>
            <a:r>
              <a:rPr sz="2637" i="1" spc="-147" baseline="-12222" dirty="0">
                <a:latin typeface="Calibri"/>
                <a:cs typeface="Calibri"/>
              </a:rPr>
              <a:t> </a:t>
            </a:r>
            <a:r>
              <a:rPr sz="2496" i="1" spc="211" dirty="0">
                <a:latin typeface="Meiryo UI"/>
                <a:cs typeface="Meiryo UI"/>
              </a:rPr>
              <a:t>x</a:t>
            </a:r>
            <a:r>
              <a:rPr sz="2637" i="1" spc="316" baseline="-12222" dirty="0">
                <a:latin typeface="Calibri"/>
                <a:cs typeface="Calibri"/>
              </a:rPr>
              <a:t>M</a:t>
            </a:r>
            <a:r>
              <a:rPr sz="2637" i="1" baseline="-12222" dirty="0">
                <a:latin typeface="Calibri"/>
                <a:cs typeface="Calibri"/>
              </a:rPr>
              <a:t>	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151" dirty="0">
                <a:latin typeface="Cambria"/>
                <a:cs typeface="Cambria"/>
              </a:rPr>
              <a:t> </a:t>
            </a:r>
            <a:r>
              <a:rPr sz="2496" b="1" spc="190" dirty="0" err="1">
                <a:latin typeface="Trebuchet MS"/>
                <a:cs typeface="Trebuchet MS"/>
              </a:rPr>
              <a:t>w</a:t>
            </a:r>
            <a:r>
              <a:rPr lang="en-US" sz="2637" b="1" spc="285" baseline="33333" dirty="0" err="1">
                <a:latin typeface="Trebuchet MS"/>
                <a:cs typeface="Trebuchet MS"/>
              </a:rPr>
              <a:t>T</a:t>
            </a:r>
            <a:r>
              <a:rPr sz="2496" b="1" spc="190" dirty="0" err="1">
                <a:latin typeface="Trebuchet MS"/>
                <a:cs typeface="Trebuchet MS"/>
              </a:rPr>
              <a:t>x</a:t>
            </a:r>
            <a:endParaRPr sz="2496" dirty="0">
              <a:latin typeface="Trebuchet MS"/>
              <a:cs typeface="Trebuchet MS"/>
            </a:endParaRPr>
          </a:p>
          <a:p>
            <a:pPr marL="17859">
              <a:lnSpc>
                <a:spcPts val="1487"/>
              </a:lnSpc>
              <a:spcBef>
                <a:spcPts val="1951"/>
              </a:spcBef>
              <a:tabLst>
                <a:tab pos="1150996" algn="l"/>
              </a:tabLst>
            </a:pPr>
            <a:r>
              <a:rPr sz="2109" spc="-26" baseline="2777" dirty="0">
                <a:solidFill>
                  <a:srgbClr val="4F4F4F"/>
                </a:solidFill>
                <a:latin typeface="Arial"/>
                <a:cs typeface="Arial"/>
              </a:rPr>
              <a:t>sum</a:t>
            </a:r>
            <a:r>
              <a:rPr sz="2109" baseline="2777" dirty="0">
                <a:solidFill>
                  <a:srgbClr val="4F4F4F"/>
                </a:solidFill>
                <a:latin typeface="Arial"/>
                <a:cs typeface="Arial"/>
              </a:rPr>
              <a:t>	</a:t>
            </a:r>
            <a:r>
              <a:rPr sz="1406" spc="-7" dirty="0">
                <a:solidFill>
                  <a:srgbClr val="4F4F4F"/>
                </a:solidFill>
                <a:latin typeface="Arial"/>
                <a:cs typeface="Arial"/>
              </a:rPr>
              <a:t>weights</a:t>
            </a:r>
            <a:endParaRPr sz="1406" dirty="0">
              <a:latin typeface="Arial"/>
              <a:cs typeface="Arial"/>
            </a:endParaRPr>
          </a:p>
          <a:p>
            <a:pPr marL="251808" algn="ctr">
              <a:lnSpc>
                <a:spcPts val="2795"/>
              </a:lnSpc>
            </a:pPr>
            <a:r>
              <a:rPr sz="2496" i="1" spc="-98" dirty="0">
                <a:latin typeface="Meiryo UI"/>
                <a:cs typeface="Meiryo UI"/>
              </a:rPr>
              <a:t>h</a:t>
            </a:r>
            <a:r>
              <a:rPr sz="2496" i="1" spc="-148" dirty="0">
                <a:latin typeface="Meiryo UI"/>
                <a:cs typeface="Meiryo UI"/>
              </a:rPr>
              <a:t> 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155" dirty="0">
                <a:latin typeface="Cambria"/>
                <a:cs typeface="Cambria"/>
              </a:rPr>
              <a:t> </a:t>
            </a:r>
            <a:r>
              <a:rPr lang="el-GR" sz="2496" i="1" spc="-25" dirty="0">
                <a:latin typeface="Meiryo UI"/>
                <a:cs typeface="Cambria"/>
              </a:rPr>
              <a:t>σ</a:t>
            </a:r>
            <a:r>
              <a:rPr sz="2496" spc="-25" dirty="0">
                <a:latin typeface="Cambria"/>
                <a:cs typeface="Cambria"/>
              </a:rPr>
              <a:t>(</a:t>
            </a:r>
            <a:r>
              <a:rPr sz="2496" i="1" spc="-25" dirty="0">
                <a:latin typeface="Meiryo UI"/>
                <a:cs typeface="Meiryo UI"/>
              </a:rPr>
              <a:t>s</a:t>
            </a:r>
            <a:r>
              <a:rPr sz="2496" spc="-25" dirty="0">
                <a:latin typeface="Cambria"/>
                <a:cs typeface="Cambria"/>
              </a:rPr>
              <a:t>)</a:t>
            </a:r>
            <a:endParaRPr sz="2496" dirty="0">
              <a:latin typeface="Cambria"/>
              <a:cs typeface="Cambri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330155" y="4309915"/>
            <a:ext cx="3781276" cy="1111300"/>
            <a:chOff x="3993234" y="6129656"/>
            <a:chExt cx="5377815" cy="1580515"/>
          </a:xfrm>
        </p:grpSpPr>
        <p:sp>
          <p:nvSpPr>
            <p:cNvPr id="63" name="object 63"/>
            <p:cNvSpPr/>
            <p:nvPr/>
          </p:nvSpPr>
          <p:spPr>
            <a:xfrm>
              <a:off x="4773764" y="6149616"/>
              <a:ext cx="4584700" cy="490220"/>
            </a:xfrm>
            <a:custGeom>
              <a:avLst/>
              <a:gdLst/>
              <a:ahLst/>
              <a:cxnLst/>
              <a:rect l="l" t="t" r="r" b="b"/>
              <a:pathLst>
                <a:path w="4584700" h="490220">
                  <a:moveTo>
                    <a:pt x="0" y="489993"/>
                  </a:moveTo>
                  <a:lnTo>
                    <a:pt x="18292" y="444139"/>
                  </a:lnTo>
                  <a:lnTo>
                    <a:pt x="44804" y="412178"/>
                  </a:lnTo>
                  <a:lnTo>
                    <a:pt x="79567" y="381411"/>
                  </a:lnTo>
                  <a:lnTo>
                    <a:pt x="122579" y="351836"/>
                  </a:lnTo>
                  <a:lnTo>
                    <a:pt x="155838" y="332783"/>
                  </a:lnTo>
                  <a:lnTo>
                    <a:pt x="192762" y="314260"/>
                  </a:lnTo>
                  <a:lnTo>
                    <a:pt x="233354" y="296268"/>
                  </a:lnTo>
                  <a:lnTo>
                    <a:pt x="277612" y="278806"/>
                  </a:lnTo>
                  <a:lnTo>
                    <a:pt x="325537" y="261874"/>
                  </a:lnTo>
                  <a:lnTo>
                    <a:pt x="377128" y="245473"/>
                  </a:lnTo>
                  <a:lnTo>
                    <a:pt x="432387" y="229601"/>
                  </a:lnTo>
                  <a:lnTo>
                    <a:pt x="491311" y="214261"/>
                  </a:lnTo>
                  <a:lnTo>
                    <a:pt x="553903" y="199450"/>
                  </a:lnTo>
                  <a:lnTo>
                    <a:pt x="620161" y="185170"/>
                  </a:lnTo>
                  <a:lnTo>
                    <a:pt x="690085" y="171421"/>
                  </a:lnTo>
                  <a:lnTo>
                    <a:pt x="763677" y="158202"/>
                  </a:lnTo>
                  <a:lnTo>
                    <a:pt x="801847" y="151791"/>
                  </a:lnTo>
                  <a:lnTo>
                    <a:pt x="840934" y="145513"/>
                  </a:lnTo>
                  <a:lnTo>
                    <a:pt x="880938" y="139367"/>
                  </a:lnTo>
                  <a:lnTo>
                    <a:pt x="921859" y="133354"/>
                  </a:lnTo>
                  <a:lnTo>
                    <a:pt x="963696" y="127474"/>
                  </a:lnTo>
                  <a:lnTo>
                    <a:pt x="1006450" y="121726"/>
                  </a:lnTo>
                  <a:lnTo>
                    <a:pt x="1050121" y="116111"/>
                  </a:lnTo>
                  <a:lnTo>
                    <a:pt x="1094708" y="110628"/>
                  </a:lnTo>
                  <a:lnTo>
                    <a:pt x="1140212" y="105278"/>
                  </a:lnTo>
                  <a:lnTo>
                    <a:pt x="1186632" y="100061"/>
                  </a:lnTo>
                  <a:lnTo>
                    <a:pt x="1233970" y="94976"/>
                  </a:lnTo>
                  <a:lnTo>
                    <a:pt x="1282224" y="90023"/>
                  </a:lnTo>
                  <a:lnTo>
                    <a:pt x="1331394" y="85204"/>
                  </a:lnTo>
                  <a:lnTo>
                    <a:pt x="1381481" y="80517"/>
                  </a:lnTo>
                  <a:lnTo>
                    <a:pt x="1432485" y="75962"/>
                  </a:lnTo>
                  <a:lnTo>
                    <a:pt x="1484406" y="71540"/>
                  </a:lnTo>
                  <a:lnTo>
                    <a:pt x="1537243" y="67251"/>
                  </a:lnTo>
                  <a:lnTo>
                    <a:pt x="1590997" y="63094"/>
                  </a:lnTo>
                  <a:lnTo>
                    <a:pt x="1645667" y="59070"/>
                  </a:lnTo>
                  <a:lnTo>
                    <a:pt x="1701254" y="55178"/>
                  </a:lnTo>
                  <a:lnTo>
                    <a:pt x="1757758" y="51419"/>
                  </a:lnTo>
                  <a:lnTo>
                    <a:pt x="1815179" y="47793"/>
                  </a:lnTo>
                  <a:lnTo>
                    <a:pt x="1873516" y="44299"/>
                  </a:lnTo>
                  <a:lnTo>
                    <a:pt x="1932769" y="40938"/>
                  </a:lnTo>
                  <a:lnTo>
                    <a:pt x="1992940" y="37709"/>
                  </a:lnTo>
                  <a:lnTo>
                    <a:pt x="2054027" y="34613"/>
                  </a:lnTo>
                  <a:lnTo>
                    <a:pt x="2116031" y="31650"/>
                  </a:lnTo>
                  <a:lnTo>
                    <a:pt x="2178951" y="28819"/>
                  </a:lnTo>
                  <a:lnTo>
                    <a:pt x="2242788" y="26121"/>
                  </a:lnTo>
                  <a:lnTo>
                    <a:pt x="2307542" y="23555"/>
                  </a:lnTo>
                  <a:lnTo>
                    <a:pt x="2373212" y="21122"/>
                  </a:lnTo>
                  <a:lnTo>
                    <a:pt x="2439799" y="18822"/>
                  </a:lnTo>
                  <a:lnTo>
                    <a:pt x="2507303" y="16654"/>
                  </a:lnTo>
                  <a:lnTo>
                    <a:pt x="2575724" y="14618"/>
                  </a:lnTo>
                  <a:lnTo>
                    <a:pt x="2645061" y="12716"/>
                  </a:lnTo>
                  <a:lnTo>
                    <a:pt x="2715314" y="10946"/>
                  </a:lnTo>
                  <a:lnTo>
                    <a:pt x="2786485" y="9308"/>
                  </a:lnTo>
                  <a:lnTo>
                    <a:pt x="2858572" y="7803"/>
                  </a:lnTo>
                  <a:lnTo>
                    <a:pt x="2931575" y="6431"/>
                  </a:lnTo>
                  <a:lnTo>
                    <a:pt x="3005496" y="5191"/>
                  </a:lnTo>
                  <a:lnTo>
                    <a:pt x="3080333" y="4084"/>
                  </a:lnTo>
                  <a:lnTo>
                    <a:pt x="3156086" y="3109"/>
                  </a:lnTo>
                  <a:lnTo>
                    <a:pt x="3232757" y="2267"/>
                  </a:lnTo>
                  <a:lnTo>
                    <a:pt x="3310344" y="1558"/>
                  </a:lnTo>
                  <a:lnTo>
                    <a:pt x="3388847" y="981"/>
                  </a:lnTo>
                  <a:lnTo>
                    <a:pt x="3468267" y="537"/>
                  </a:lnTo>
                  <a:lnTo>
                    <a:pt x="3548604" y="225"/>
                  </a:lnTo>
                  <a:lnTo>
                    <a:pt x="3629858" y="46"/>
                  </a:lnTo>
                  <a:lnTo>
                    <a:pt x="3712028" y="0"/>
                  </a:lnTo>
                  <a:lnTo>
                    <a:pt x="3795115" y="86"/>
                  </a:lnTo>
                  <a:lnTo>
                    <a:pt x="3879119" y="304"/>
                  </a:lnTo>
                  <a:lnTo>
                    <a:pt x="3964039" y="656"/>
                  </a:lnTo>
                  <a:lnTo>
                    <a:pt x="4049876" y="1139"/>
                  </a:lnTo>
                  <a:lnTo>
                    <a:pt x="4136629" y="1756"/>
                  </a:lnTo>
                  <a:lnTo>
                    <a:pt x="4224300" y="2505"/>
                  </a:lnTo>
                  <a:lnTo>
                    <a:pt x="4312886" y="3387"/>
                  </a:lnTo>
                  <a:lnTo>
                    <a:pt x="4402390" y="4401"/>
                  </a:lnTo>
                  <a:lnTo>
                    <a:pt x="4492810" y="5548"/>
                  </a:lnTo>
                  <a:lnTo>
                    <a:pt x="4584147" y="6827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4"/>
            <p:cNvSpPr/>
            <p:nvPr/>
          </p:nvSpPr>
          <p:spPr>
            <a:xfrm>
              <a:off x="4712835" y="6626768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0" y="0"/>
                  </a:moveTo>
                  <a:lnTo>
                    <a:pt x="60675" y="122062"/>
                  </a:lnTo>
                  <a:lnTo>
                    <a:pt x="121919" y="2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5"/>
            <p:cNvSpPr/>
            <p:nvPr/>
          </p:nvSpPr>
          <p:spPr>
            <a:xfrm>
              <a:off x="6346158" y="6142356"/>
              <a:ext cx="2957195" cy="513080"/>
            </a:xfrm>
            <a:custGeom>
              <a:avLst/>
              <a:gdLst/>
              <a:ahLst/>
              <a:cxnLst/>
              <a:rect l="l" t="t" r="r" b="b"/>
              <a:pathLst>
                <a:path w="2957195" h="513079">
                  <a:moveTo>
                    <a:pt x="0" y="512615"/>
                  </a:moveTo>
                  <a:lnTo>
                    <a:pt x="17494" y="470394"/>
                  </a:lnTo>
                  <a:lnTo>
                    <a:pt x="51598" y="427685"/>
                  </a:lnTo>
                  <a:lnTo>
                    <a:pt x="80934" y="400335"/>
                  </a:lnTo>
                  <a:lnTo>
                    <a:pt x="115549" y="373883"/>
                  </a:lnTo>
                  <a:lnTo>
                    <a:pt x="155445" y="348328"/>
                  </a:lnTo>
                  <a:lnTo>
                    <a:pt x="200620" y="323671"/>
                  </a:lnTo>
                  <a:lnTo>
                    <a:pt x="251076" y="299912"/>
                  </a:lnTo>
                  <a:lnTo>
                    <a:pt x="306811" y="277050"/>
                  </a:lnTo>
                  <a:lnTo>
                    <a:pt x="367826" y="255086"/>
                  </a:lnTo>
                  <a:lnTo>
                    <a:pt x="434121" y="234020"/>
                  </a:lnTo>
                  <a:lnTo>
                    <a:pt x="505696" y="213852"/>
                  </a:lnTo>
                  <a:lnTo>
                    <a:pt x="543464" y="204104"/>
                  </a:lnTo>
                  <a:lnTo>
                    <a:pt x="582552" y="194581"/>
                  </a:lnTo>
                  <a:lnTo>
                    <a:pt x="622959" y="185282"/>
                  </a:lnTo>
                  <a:lnTo>
                    <a:pt x="664686" y="176208"/>
                  </a:lnTo>
                  <a:lnTo>
                    <a:pt x="707734" y="167358"/>
                  </a:lnTo>
                  <a:lnTo>
                    <a:pt x="752101" y="158733"/>
                  </a:lnTo>
                  <a:lnTo>
                    <a:pt x="797789" y="150332"/>
                  </a:lnTo>
                  <a:lnTo>
                    <a:pt x="844796" y="142155"/>
                  </a:lnTo>
                  <a:lnTo>
                    <a:pt x="893124" y="134203"/>
                  </a:lnTo>
                  <a:lnTo>
                    <a:pt x="942771" y="126476"/>
                  </a:lnTo>
                  <a:lnTo>
                    <a:pt x="993738" y="118972"/>
                  </a:lnTo>
                  <a:lnTo>
                    <a:pt x="1046026" y="111694"/>
                  </a:lnTo>
                  <a:lnTo>
                    <a:pt x="1099633" y="104639"/>
                  </a:lnTo>
                  <a:lnTo>
                    <a:pt x="1154560" y="97809"/>
                  </a:lnTo>
                  <a:lnTo>
                    <a:pt x="1210808" y="91204"/>
                  </a:lnTo>
                  <a:lnTo>
                    <a:pt x="1268375" y="84823"/>
                  </a:lnTo>
                  <a:lnTo>
                    <a:pt x="1327262" y="78666"/>
                  </a:lnTo>
                  <a:lnTo>
                    <a:pt x="1387469" y="72734"/>
                  </a:lnTo>
                  <a:lnTo>
                    <a:pt x="1448997" y="67026"/>
                  </a:lnTo>
                  <a:lnTo>
                    <a:pt x="1511844" y="61542"/>
                  </a:lnTo>
                  <a:lnTo>
                    <a:pt x="1576011" y="56284"/>
                  </a:lnTo>
                  <a:lnTo>
                    <a:pt x="1641498" y="51249"/>
                  </a:lnTo>
                  <a:lnTo>
                    <a:pt x="1708305" y="46439"/>
                  </a:lnTo>
                  <a:lnTo>
                    <a:pt x="1776433" y="41853"/>
                  </a:lnTo>
                  <a:lnTo>
                    <a:pt x="1845880" y="37492"/>
                  </a:lnTo>
                  <a:lnTo>
                    <a:pt x="1916647" y="33355"/>
                  </a:lnTo>
                  <a:lnTo>
                    <a:pt x="1988734" y="29443"/>
                  </a:lnTo>
                  <a:lnTo>
                    <a:pt x="2062141" y="25755"/>
                  </a:lnTo>
                  <a:lnTo>
                    <a:pt x="2136868" y="22291"/>
                  </a:lnTo>
                  <a:lnTo>
                    <a:pt x="2212915" y="19052"/>
                  </a:lnTo>
                  <a:lnTo>
                    <a:pt x="2290282" y="16038"/>
                  </a:lnTo>
                  <a:lnTo>
                    <a:pt x="2368969" y="13247"/>
                  </a:lnTo>
                  <a:lnTo>
                    <a:pt x="2448976" y="10681"/>
                  </a:lnTo>
                  <a:lnTo>
                    <a:pt x="2530303" y="8340"/>
                  </a:lnTo>
                  <a:lnTo>
                    <a:pt x="2612950" y="6223"/>
                  </a:lnTo>
                  <a:lnTo>
                    <a:pt x="2696917" y="4331"/>
                  </a:lnTo>
                  <a:lnTo>
                    <a:pt x="2782204" y="2662"/>
                  </a:lnTo>
                  <a:lnTo>
                    <a:pt x="2868811" y="1219"/>
                  </a:lnTo>
                  <a:lnTo>
                    <a:pt x="2956738" y="0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6"/>
            <p:cNvSpPr/>
            <p:nvPr/>
          </p:nvSpPr>
          <p:spPr>
            <a:xfrm>
              <a:off x="6286907" y="6635820"/>
              <a:ext cx="121285" cy="128270"/>
            </a:xfrm>
            <a:custGeom>
              <a:avLst/>
              <a:gdLst/>
              <a:ahLst/>
              <a:cxnLst/>
              <a:rect l="l" t="t" r="r" b="b"/>
              <a:pathLst>
                <a:path w="121285" h="128270">
                  <a:moveTo>
                    <a:pt x="0" y="0"/>
                  </a:moveTo>
                  <a:lnTo>
                    <a:pt x="47562" y="127742"/>
                  </a:lnTo>
                  <a:lnTo>
                    <a:pt x="121220" y="13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7"/>
            <p:cNvSpPr/>
            <p:nvPr/>
          </p:nvSpPr>
          <p:spPr>
            <a:xfrm>
              <a:off x="4005934" y="7290146"/>
              <a:ext cx="4411345" cy="407034"/>
            </a:xfrm>
            <a:custGeom>
              <a:avLst/>
              <a:gdLst/>
              <a:ahLst/>
              <a:cxnLst/>
              <a:rect l="l" t="t" r="r" b="b"/>
              <a:pathLst>
                <a:path w="4411345" h="407034">
                  <a:moveTo>
                    <a:pt x="4410824" y="0"/>
                  </a:moveTo>
                  <a:lnTo>
                    <a:pt x="4381913" y="31457"/>
                  </a:lnTo>
                  <a:lnTo>
                    <a:pt x="4341345" y="61049"/>
                  </a:lnTo>
                  <a:lnTo>
                    <a:pt x="4292882" y="89426"/>
                  </a:lnTo>
                  <a:lnTo>
                    <a:pt x="4256187" y="107669"/>
                  </a:lnTo>
                  <a:lnTo>
                    <a:pt x="4215984" y="125372"/>
                  </a:lnTo>
                  <a:lnTo>
                    <a:pt x="4172271" y="142535"/>
                  </a:lnTo>
                  <a:lnTo>
                    <a:pt x="4125049" y="159158"/>
                  </a:lnTo>
                  <a:lnTo>
                    <a:pt x="4074319" y="175241"/>
                  </a:lnTo>
                  <a:lnTo>
                    <a:pt x="4020079" y="190784"/>
                  </a:lnTo>
                  <a:lnTo>
                    <a:pt x="3962331" y="205787"/>
                  </a:lnTo>
                  <a:lnTo>
                    <a:pt x="3901073" y="220249"/>
                  </a:lnTo>
                  <a:lnTo>
                    <a:pt x="3836306" y="234172"/>
                  </a:lnTo>
                  <a:lnTo>
                    <a:pt x="3768031" y="247555"/>
                  </a:lnTo>
                  <a:lnTo>
                    <a:pt x="3696246" y="260397"/>
                  </a:lnTo>
                  <a:lnTo>
                    <a:pt x="3620953" y="272700"/>
                  </a:lnTo>
                  <a:lnTo>
                    <a:pt x="3581990" y="278649"/>
                  </a:lnTo>
                  <a:lnTo>
                    <a:pt x="3542150" y="284463"/>
                  </a:lnTo>
                  <a:lnTo>
                    <a:pt x="3501433" y="290141"/>
                  </a:lnTo>
                  <a:lnTo>
                    <a:pt x="3459839" y="295685"/>
                  </a:lnTo>
                  <a:lnTo>
                    <a:pt x="3417367" y="301094"/>
                  </a:lnTo>
                  <a:lnTo>
                    <a:pt x="3374019" y="306368"/>
                  </a:lnTo>
                  <a:lnTo>
                    <a:pt x="3329793" y="311506"/>
                  </a:lnTo>
                  <a:lnTo>
                    <a:pt x="3284689" y="316510"/>
                  </a:lnTo>
                  <a:lnTo>
                    <a:pt x="3238709" y="321379"/>
                  </a:lnTo>
                  <a:lnTo>
                    <a:pt x="3191851" y="326113"/>
                  </a:lnTo>
                  <a:lnTo>
                    <a:pt x="3144116" y="330711"/>
                  </a:lnTo>
                  <a:lnTo>
                    <a:pt x="3095504" y="335175"/>
                  </a:lnTo>
                  <a:lnTo>
                    <a:pt x="3046014" y="339504"/>
                  </a:lnTo>
                  <a:lnTo>
                    <a:pt x="2995647" y="343697"/>
                  </a:lnTo>
                  <a:lnTo>
                    <a:pt x="2944403" y="347756"/>
                  </a:lnTo>
                  <a:lnTo>
                    <a:pt x="2892282" y="351680"/>
                  </a:lnTo>
                  <a:lnTo>
                    <a:pt x="2839283" y="355469"/>
                  </a:lnTo>
                  <a:lnTo>
                    <a:pt x="2785408" y="359122"/>
                  </a:lnTo>
                  <a:lnTo>
                    <a:pt x="2730655" y="362641"/>
                  </a:lnTo>
                  <a:lnTo>
                    <a:pt x="2675024" y="366025"/>
                  </a:lnTo>
                  <a:lnTo>
                    <a:pt x="2618517" y="369273"/>
                  </a:lnTo>
                  <a:lnTo>
                    <a:pt x="2561132" y="372387"/>
                  </a:lnTo>
                  <a:lnTo>
                    <a:pt x="2502870" y="375366"/>
                  </a:lnTo>
                  <a:lnTo>
                    <a:pt x="2443731" y="378209"/>
                  </a:lnTo>
                  <a:lnTo>
                    <a:pt x="2383714" y="380918"/>
                  </a:lnTo>
                  <a:lnTo>
                    <a:pt x="2322820" y="383492"/>
                  </a:lnTo>
                  <a:lnTo>
                    <a:pt x="2261049" y="385930"/>
                  </a:lnTo>
                  <a:lnTo>
                    <a:pt x="2198401" y="388234"/>
                  </a:lnTo>
                  <a:lnTo>
                    <a:pt x="2134876" y="390402"/>
                  </a:lnTo>
                  <a:lnTo>
                    <a:pt x="2070473" y="392436"/>
                  </a:lnTo>
                  <a:lnTo>
                    <a:pt x="2005193" y="394335"/>
                  </a:lnTo>
                  <a:lnTo>
                    <a:pt x="1939036" y="396098"/>
                  </a:lnTo>
                  <a:lnTo>
                    <a:pt x="1872001" y="397727"/>
                  </a:lnTo>
                  <a:lnTo>
                    <a:pt x="1804090" y="399221"/>
                  </a:lnTo>
                  <a:lnTo>
                    <a:pt x="1735301" y="400579"/>
                  </a:lnTo>
                  <a:lnTo>
                    <a:pt x="1665634" y="401803"/>
                  </a:lnTo>
                  <a:lnTo>
                    <a:pt x="1595091" y="402892"/>
                  </a:lnTo>
                  <a:lnTo>
                    <a:pt x="1523670" y="403845"/>
                  </a:lnTo>
                  <a:lnTo>
                    <a:pt x="1451372" y="404664"/>
                  </a:lnTo>
                  <a:lnTo>
                    <a:pt x="1378197" y="405347"/>
                  </a:lnTo>
                  <a:lnTo>
                    <a:pt x="1304145" y="405896"/>
                  </a:lnTo>
                  <a:lnTo>
                    <a:pt x="1229215" y="406310"/>
                  </a:lnTo>
                  <a:lnTo>
                    <a:pt x="1153408" y="406588"/>
                  </a:lnTo>
                  <a:lnTo>
                    <a:pt x="1076724" y="406732"/>
                  </a:lnTo>
                  <a:lnTo>
                    <a:pt x="999162" y="406740"/>
                  </a:lnTo>
                  <a:lnTo>
                    <a:pt x="920724" y="406614"/>
                  </a:lnTo>
                  <a:lnTo>
                    <a:pt x="841408" y="406353"/>
                  </a:lnTo>
                  <a:lnTo>
                    <a:pt x="761214" y="405956"/>
                  </a:lnTo>
                  <a:lnTo>
                    <a:pt x="680144" y="405425"/>
                  </a:lnTo>
                  <a:lnTo>
                    <a:pt x="598196" y="404758"/>
                  </a:lnTo>
                  <a:lnTo>
                    <a:pt x="515371" y="403957"/>
                  </a:lnTo>
                  <a:lnTo>
                    <a:pt x="431669" y="403021"/>
                  </a:lnTo>
                  <a:lnTo>
                    <a:pt x="347090" y="401949"/>
                  </a:lnTo>
                  <a:lnTo>
                    <a:pt x="261633" y="400743"/>
                  </a:lnTo>
                  <a:lnTo>
                    <a:pt x="175299" y="399401"/>
                  </a:lnTo>
                  <a:lnTo>
                    <a:pt x="88088" y="397925"/>
                  </a:lnTo>
                  <a:lnTo>
                    <a:pt x="0" y="396314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8"/>
            <p:cNvSpPr/>
            <p:nvPr/>
          </p:nvSpPr>
          <p:spPr>
            <a:xfrm>
              <a:off x="8357445" y="7195079"/>
              <a:ext cx="113664" cy="136525"/>
            </a:xfrm>
            <a:custGeom>
              <a:avLst/>
              <a:gdLst/>
              <a:ahLst/>
              <a:cxnLst/>
              <a:rect l="l" t="t" r="r" b="b"/>
              <a:pathLst>
                <a:path w="113665" h="136525">
                  <a:moveTo>
                    <a:pt x="113084" y="0"/>
                  </a:moveTo>
                  <a:lnTo>
                    <a:pt x="0" y="76108"/>
                  </a:lnTo>
                  <a:lnTo>
                    <a:pt x="106121" y="136132"/>
                  </a:lnTo>
                  <a:lnTo>
                    <a:pt x="113084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9"/>
            <p:cNvSpPr/>
            <p:nvPr/>
          </p:nvSpPr>
          <p:spPr>
            <a:xfrm>
              <a:off x="9133448" y="6156444"/>
              <a:ext cx="224790" cy="523240"/>
            </a:xfrm>
            <a:custGeom>
              <a:avLst/>
              <a:gdLst/>
              <a:ahLst/>
              <a:cxnLst/>
              <a:rect l="l" t="t" r="r" b="b"/>
              <a:pathLst>
                <a:path w="224790" h="523240">
                  <a:moveTo>
                    <a:pt x="9320" y="522960"/>
                  </a:moveTo>
                  <a:lnTo>
                    <a:pt x="5018" y="511010"/>
                  </a:lnTo>
                  <a:lnTo>
                    <a:pt x="429" y="472759"/>
                  </a:lnTo>
                  <a:lnTo>
                    <a:pt x="0" y="433719"/>
                  </a:lnTo>
                  <a:lnTo>
                    <a:pt x="3729" y="393893"/>
                  </a:lnTo>
                  <a:lnTo>
                    <a:pt x="11618" y="353278"/>
                  </a:lnTo>
                  <a:lnTo>
                    <a:pt x="23667" y="311876"/>
                  </a:lnTo>
                  <a:lnTo>
                    <a:pt x="39875" y="269687"/>
                  </a:lnTo>
                  <a:lnTo>
                    <a:pt x="60242" y="226709"/>
                  </a:lnTo>
                  <a:lnTo>
                    <a:pt x="84768" y="182943"/>
                  </a:lnTo>
                  <a:lnTo>
                    <a:pt x="113453" y="138390"/>
                  </a:lnTo>
                  <a:lnTo>
                    <a:pt x="146298" y="93048"/>
                  </a:lnTo>
                  <a:lnTo>
                    <a:pt x="183302" y="46918"/>
                  </a:lnTo>
                  <a:lnTo>
                    <a:pt x="224464" y="0"/>
                  </a:lnTo>
                </a:path>
              </a:pathLst>
            </a:custGeom>
            <a:ln w="25400">
              <a:solidFill>
                <a:srgbClr val="91919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70"/>
            <p:cNvSpPr/>
            <p:nvPr/>
          </p:nvSpPr>
          <p:spPr>
            <a:xfrm>
              <a:off x="9081110" y="6646806"/>
              <a:ext cx="114935" cy="135890"/>
            </a:xfrm>
            <a:custGeom>
              <a:avLst/>
              <a:gdLst/>
              <a:ahLst/>
              <a:cxnLst/>
              <a:rect l="l" t="t" r="r" b="b"/>
              <a:pathLst>
                <a:path w="114934" h="135890">
                  <a:moveTo>
                    <a:pt x="114711" y="0"/>
                  </a:moveTo>
                  <a:lnTo>
                    <a:pt x="0" y="41299"/>
                  </a:lnTo>
                  <a:lnTo>
                    <a:pt x="98654" y="135361"/>
                  </a:lnTo>
                  <a:lnTo>
                    <a:pt x="114711" y="0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290904" y="4214830"/>
            <a:ext cx="1101030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input</a:t>
            </a:r>
            <a:r>
              <a:rPr sz="1406" spc="123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spc="-7" dirty="0">
                <a:solidFill>
                  <a:srgbClr val="4F4F4F"/>
                </a:solidFill>
                <a:latin typeface="Arial"/>
                <a:cs typeface="Arial"/>
              </a:rPr>
              <a:t>features</a:t>
            </a:r>
            <a:endParaRPr sz="1406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5119" y="1023818"/>
            <a:ext cx="4297809" cy="24617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64657" y="724726"/>
            <a:ext cx="1497062" cy="87540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weights</a:t>
            </a:r>
            <a:r>
              <a:rPr sz="2109" spc="-250" dirty="0">
                <a:latin typeface="Arial"/>
                <a:cs typeface="Arial"/>
              </a:rPr>
              <a:t> </a:t>
            </a:r>
            <a:r>
              <a:rPr sz="3164" spc="-26" baseline="-47222" dirty="0">
                <a:latin typeface="Arial"/>
                <a:cs typeface="Arial"/>
              </a:rPr>
              <a:t>sum</a:t>
            </a:r>
            <a:endParaRPr sz="3164" baseline="-47222">
              <a:latin typeface="Arial"/>
              <a:cs typeface="Arial"/>
            </a:endParaRPr>
          </a:p>
          <a:p>
            <a:pPr marR="218770" algn="r">
              <a:spcBef>
                <a:spcPts val="2187"/>
              </a:spcBef>
            </a:pPr>
            <a:r>
              <a:rPr sz="1687" spc="299" dirty="0">
                <a:latin typeface="Cambria"/>
                <a:cs typeface="Cambria"/>
              </a:rPr>
              <a:t>⌃</a:t>
            </a:r>
            <a:endParaRPr sz="1687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5476" y="978318"/>
            <a:ext cx="1700213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dirty="0">
                <a:latin typeface="Arial"/>
                <a:cs typeface="Arial"/>
              </a:rPr>
              <a:t>non-</a:t>
            </a:r>
            <a:r>
              <a:rPr sz="2109" spc="-7" dirty="0">
                <a:latin typeface="Arial"/>
                <a:cs typeface="Arial"/>
              </a:rPr>
              <a:t>linearities</a:t>
            </a:r>
            <a:endParaRPr sz="2109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6244" y="1727580"/>
            <a:ext cx="971104" cy="718186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76793">
              <a:lnSpc>
                <a:spcPct val="113900"/>
              </a:lnSpc>
              <a:spcBef>
                <a:spcPts val="70"/>
              </a:spcBef>
            </a:pPr>
            <a:r>
              <a:rPr sz="2109" spc="60" dirty="0">
                <a:latin typeface="Arial"/>
                <a:cs typeface="Arial"/>
              </a:rPr>
              <a:t>output </a:t>
            </a:r>
            <a:r>
              <a:rPr sz="2109" spc="-25" dirty="0">
                <a:latin typeface="Arial"/>
                <a:cs typeface="Arial"/>
              </a:rPr>
              <a:t>features</a:t>
            </a:r>
            <a:endParaRPr sz="210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71400" y="1810179"/>
            <a:ext cx="175022" cy="27134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687" spc="299" dirty="0">
                <a:latin typeface="Cambria"/>
                <a:cs typeface="Cambria"/>
              </a:rPr>
              <a:t>⌃</a:t>
            </a:r>
            <a:endParaRPr sz="1687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1400" y="2890565"/>
            <a:ext cx="175022" cy="271345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1687" spc="299" dirty="0">
                <a:latin typeface="Cambria"/>
                <a:cs typeface="Cambria"/>
              </a:rPr>
              <a:t>⌃</a:t>
            </a:r>
            <a:endParaRPr sz="1687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6017" y="1503999"/>
            <a:ext cx="230832" cy="229843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26788">
              <a:spcBef>
                <a:spcPts val="63"/>
              </a:spcBef>
            </a:pPr>
            <a:r>
              <a:rPr sz="1441" i="1" spc="-18" dirty="0">
                <a:latin typeface="Meiryo UI"/>
                <a:cs typeface="Meiryo UI"/>
              </a:rPr>
              <a:t>x</a:t>
            </a:r>
            <a:r>
              <a:rPr sz="1477" spc="-26" baseline="-11904" dirty="0">
                <a:latin typeface="Cambria"/>
                <a:cs typeface="Cambria"/>
              </a:rPr>
              <a:t>1</a:t>
            </a:r>
            <a:endParaRPr sz="1477" baseline="-11904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1335" y="1957941"/>
            <a:ext cx="122337" cy="229843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8929">
              <a:spcBef>
                <a:spcPts val="63"/>
              </a:spcBef>
            </a:pPr>
            <a:r>
              <a:rPr sz="1441" i="1" spc="21" dirty="0">
                <a:latin typeface="Meiryo UI"/>
                <a:cs typeface="Meiryo UI"/>
              </a:rPr>
              <a:t>x</a:t>
            </a:r>
            <a:endParaRPr sz="1441">
              <a:latin typeface="Meiryo UI"/>
              <a:cs typeface="Meiryo U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75552" y="2040007"/>
            <a:ext cx="90636" cy="163174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984" spc="32" dirty="0">
                <a:latin typeface="Tahoma"/>
                <a:cs typeface="Tahoma"/>
              </a:rPr>
              <a:t>2</a:t>
            </a:r>
            <a:endParaRPr sz="984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11922" y="3126082"/>
            <a:ext cx="296912" cy="229843"/>
          </a:xfrm>
          <a:prstGeom prst="rect">
            <a:avLst/>
          </a:prstGeom>
        </p:spPr>
        <p:txBody>
          <a:bodyPr vert="horz" wrap="square" lIns="0" tIns="8037" rIns="0" bIns="0" rtlCol="0">
            <a:spAutoFit/>
          </a:bodyPr>
          <a:lstStyle/>
          <a:p>
            <a:pPr marL="26788">
              <a:spcBef>
                <a:spcPts val="63"/>
              </a:spcBef>
            </a:pPr>
            <a:r>
              <a:rPr sz="1441" i="1" spc="120" dirty="0">
                <a:latin typeface="Meiryo UI"/>
                <a:cs typeface="Meiryo UI"/>
              </a:rPr>
              <a:t>x</a:t>
            </a:r>
            <a:r>
              <a:rPr sz="1477" i="1" spc="179" baseline="-11904" dirty="0">
                <a:latin typeface="Calibri"/>
                <a:cs typeface="Calibri"/>
              </a:rPr>
              <a:t>M</a:t>
            </a:r>
            <a:endParaRPr sz="1477" baseline="-11904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3281833" y="214911"/>
            <a:ext cx="971104" cy="728060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 marR="3572" indent="168764">
              <a:lnSpc>
                <a:spcPct val="113900"/>
              </a:lnSpc>
              <a:spcBef>
                <a:spcPts val="70"/>
              </a:spcBef>
            </a:pPr>
            <a:r>
              <a:rPr sz="2109" spc="39" dirty="0"/>
              <a:t>input </a:t>
            </a:r>
            <a:r>
              <a:rPr sz="2109" spc="-25" dirty="0"/>
              <a:t>features</a:t>
            </a:r>
            <a:endParaRPr sz="2109"/>
          </a:p>
        </p:txBody>
      </p:sp>
      <p:sp>
        <p:nvSpPr>
          <p:cNvPr id="13" name="object 13"/>
          <p:cNvSpPr txBox="1"/>
          <p:nvPr/>
        </p:nvSpPr>
        <p:spPr>
          <a:xfrm>
            <a:off x="5493048" y="5484380"/>
            <a:ext cx="1229171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>
              <a:spcBef>
                <a:spcPts val="95"/>
              </a:spcBef>
            </a:pPr>
            <a:r>
              <a:rPr sz="2496" b="1" spc="116" dirty="0">
                <a:latin typeface="Cambria"/>
                <a:cs typeface="Cambria"/>
              </a:rPr>
              <a:t>h</a:t>
            </a:r>
            <a:r>
              <a:rPr sz="2496" b="1" spc="151" dirty="0">
                <a:latin typeface="Cambria"/>
                <a:cs typeface="Cambria"/>
              </a:rPr>
              <a:t> 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155" dirty="0">
                <a:latin typeface="Cambria"/>
                <a:cs typeface="Cambria"/>
              </a:rPr>
              <a:t> </a:t>
            </a:r>
            <a:r>
              <a:rPr lang="el-GR" sz="2496" i="1" spc="-14" dirty="0">
                <a:latin typeface="Meiryo UI"/>
                <a:cs typeface="Cambria"/>
              </a:rPr>
              <a:t>σ</a:t>
            </a:r>
            <a:r>
              <a:rPr sz="2496" spc="-14" dirty="0">
                <a:latin typeface="Cambria"/>
                <a:cs typeface="Cambria"/>
              </a:rPr>
              <a:t>(</a:t>
            </a:r>
            <a:r>
              <a:rPr sz="2496" b="1" spc="-14" dirty="0">
                <a:latin typeface="Cambria"/>
                <a:cs typeface="Cambria"/>
              </a:rPr>
              <a:t>s</a:t>
            </a:r>
            <a:r>
              <a:rPr sz="2496" spc="-14" dirty="0">
                <a:latin typeface="Cambria"/>
                <a:cs typeface="Cambria"/>
              </a:rPr>
              <a:t>)</a:t>
            </a:r>
            <a:endParaRPr sz="2496" dirty="0">
              <a:latin typeface="Cambria"/>
              <a:cs typeface="Cambr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41763" y="3661172"/>
            <a:ext cx="7505402" cy="2807047"/>
          </a:xfrm>
          <a:custGeom>
            <a:avLst/>
            <a:gdLst/>
            <a:ahLst/>
            <a:cxnLst/>
            <a:rect l="l" t="t" r="r" b="b"/>
            <a:pathLst>
              <a:path w="10674350" h="3992245">
                <a:moveTo>
                  <a:pt x="0" y="0"/>
                </a:moveTo>
                <a:lnTo>
                  <a:pt x="10674201" y="0"/>
                </a:lnTo>
                <a:lnTo>
                  <a:pt x="10674201" y="3992016"/>
                </a:lnTo>
                <a:lnTo>
                  <a:pt x="0" y="3992016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 txBox="1"/>
          <p:nvPr/>
        </p:nvSpPr>
        <p:spPr>
          <a:xfrm>
            <a:off x="2390627" y="3745115"/>
            <a:ext cx="5249317" cy="33359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>
              <a:spcBef>
                <a:spcPts val="70"/>
              </a:spcBef>
            </a:pPr>
            <a:r>
              <a:rPr sz="2109" b="1" spc="-18" dirty="0">
                <a:latin typeface="Arial"/>
                <a:cs typeface="Arial"/>
              </a:rPr>
              <a:t>layer</a:t>
            </a:r>
            <a:r>
              <a:rPr sz="2109" spc="-18" dirty="0">
                <a:latin typeface="Arial"/>
                <a:cs typeface="Arial"/>
              </a:rPr>
              <a:t>:</a:t>
            </a:r>
            <a:r>
              <a:rPr sz="2109" spc="-56" dirty="0">
                <a:latin typeface="Arial"/>
                <a:cs typeface="Arial"/>
              </a:rPr>
              <a:t> </a:t>
            </a:r>
            <a:r>
              <a:rPr sz="1828" i="1" dirty="0">
                <a:latin typeface="Arial"/>
                <a:cs typeface="Arial"/>
              </a:rPr>
              <a:t>parallelized</a:t>
            </a:r>
            <a:r>
              <a:rPr sz="1828" i="1" spc="-49" dirty="0">
                <a:latin typeface="Arial"/>
                <a:cs typeface="Arial"/>
              </a:rPr>
              <a:t> </a:t>
            </a:r>
            <a:r>
              <a:rPr sz="1828" i="1" spc="35" dirty="0">
                <a:latin typeface="Arial"/>
                <a:cs typeface="Arial"/>
              </a:rPr>
              <a:t>weighted</a:t>
            </a:r>
            <a:r>
              <a:rPr sz="1828" i="1" spc="-49" dirty="0">
                <a:latin typeface="Arial"/>
                <a:cs typeface="Arial"/>
              </a:rPr>
              <a:t> </a:t>
            </a:r>
            <a:r>
              <a:rPr sz="1828" i="1" spc="-7" dirty="0">
                <a:latin typeface="Arial"/>
                <a:cs typeface="Arial"/>
              </a:rPr>
              <a:t>sum</a:t>
            </a:r>
            <a:r>
              <a:rPr sz="1828" i="1" spc="-49" dirty="0">
                <a:latin typeface="Arial"/>
                <a:cs typeface="Arial"/>
              </a:rPr>
              <a:t> </a:t>
            </a:r>
            <a:r>
              <a:rPr sz="1828" i="1" dirty="0">
                <a:latin typeface="Arial"/>
                <a:cs typeface="Arial"/>
              </a:rPr>
              <a:t>and</a:t>
            </a:r>
            <a:r>
              <a:rPr sz="1828" i="1" spc="-46" dirty="0">
                <a:latin typeface="Arial"/>
                <a:cs typeface="Arial"/>
              </a:rPr>
              <a:t> </a:t>
            </a:r>
            <a:r>
              <a:rPr sz="1828" i="1" dirty="0">
                <a:latin typeface="Arial"/>
                <a:cs typeface="Arial"/>
              </a:rPr>
              <a:t>non-</a:t>
            </a:r>
            <a:r>
              <a:rPr sz="1828" i="1" spc="-7" dirty="0">
                <a:latin typeface="Arial"/>
                <a:cs typeface="Arial"/>
              </a:rPr>
              <a:t>linearity</a:t>
            </a:r>
            <a:endParaRPr sz="182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54007" y="4575480"/>
            <a:ext cx="1358205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17859">
              <a:spcBef>
                <a:spcPts val="95"/>
              </a:spcBef>
            </a:pPr>
            <a:r>
              <a:rPr sz="2496" b="1" spc="-253" dirty="0">
                <a:latin typeface="Arial"/>
                <a:cs typeface="Arial"/>
              </a:rPr>
              <a:t>s</a:t>
            </a:r>
            <a:r>
              <a:rPr sz="2496" b="1" spc="7" dirty="0">
                <a:latin typeface="Arial"/>
                <a:cs typeface="Arial"/>
              </a:rPr>
              <a:t> 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155" dirty="0">
                <a:latin typeface="Cambria"/>
                <a:cs typeface="Cambria"/>
              </a:rPr>
              <a:t> </a:t>
            </a:r>
            <a:r>
              <a:rPr sz="2496" b="1" spc="366" dirty="0" err="1">
                <a:latin typeface="Arial"/>
                <a:cs typeface="Arial"/>
              </a:rPr>
              <a:t>W</a:t>
            </a:r>
            <a:r>
              <a:rPr lang="en-US" sz="2637" spc="548" baseline="33333" dirty="0" err="1">
                <a:latin typeface="Trebuchet MS"/>
                <a:cs typeface="Trebuchet MS"/>
              </a:rPr>
              <a:t>T</a:t>
            </a:r>
            <a:r>
              <a:rPr sz="2496" b="1" spc="366" dirty="0" err="1">
                <a:latin typeface="Arial"/>
                <a:cs typeface="Arial"/>
              </a:rPr>
              <a:t>x</a:t>
            </a:r>
            <a:endParaRPr sz="2496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31920" y="4708970"/>
            <a:ext cx="114746" cy="280442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>
              <a:spcBef>
                <a:spcPts val="77"/>
              </a:spcBef>
            </a:pPr>
            <a:r>
              <a:rPr sz="1758" i="1" spc="345" dirty="0">
                <a:latin typeface="Times New Roman"/>
                <a:cs typeface="Times New Roman"/>
              </a:rPr>
              <a:t>j</a:t>
            </a:r>
            <a:endParaRPr sz="1758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35991" y="4523617"/>
            <a:ext cx="1383209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17859">
              <a:spcBef>
                <a:spcPts val="95"/>
              </a:spcBef>
              <a:tabLst>
                <a:tab pos="391553" algn="l"/>
              </a:tabLst>
            </a:pPr>
            <a:r>
              <a:rPr sz="2496" i="1" spc="120" dirty="0">
                <a:latin typeface="Meiryo UI"/>
                <a:cs typeface="Meiryo UI"/>
              </a:rPr>
              <a:t>s</a:t>
            </a:r>
            <a:r>
              <a:rPr sz="2637" i="1" spc="179" baseline="-12222" dirty="0">
                <a:latin typeface="Times New Roman"/>
                <a:cs typeface="Times New Roman"/>
              </a:rPr>
              <a:t>j</a:t>
            </a:r>
            <a:r>
              <a:rPr sz="2637" i="1" baseline="-12222" dirty="0">
                <a:latin typeface="Times New Roman"/>
                <a:cs typeface="Times New Roman"/>
              </a:rPr>
              <a:t>	</a:t>
            </a:r>
            <a:r>
              <a:rPr sz="2496" spc="566" dirty="0">
                <a:latin typeface="Cambria"/>
                <a:cs typeface="Cambria"/>
              </a:rPr>
              <a:t>=</a:t>
            </a:r>
            <a:r>
              <a:rPr sz="2496" spc="151" dirty="0">
                <a:latin typeface="Cambria"/>
                <a:cs typeface="Cambria"/>
              </a:rPr>
              <a:t> </a:t>
            </a:r>
            <a:r>
              <a:rPr sz="2496" b="1" spc="190" dirty="0" err="1">
                <a:latin typeface="Trebuchet MS"/>
                <a:cs typeface="Trebuchet MS"/>
              </a:rPr>
              <a:t>w</a:t>
            </a:r>
            <a:r>
              <a:rPr lang="en-US" sz="2637" spc="285" baseline="37777" dirty="0" err="1">
                <a:latin typeface="Trebuchet MS"/>
                <a:cs typeface="Trebuchet MS"/>
              </a:rPr>
              <a:t>T</a:t>
            </a:r>
            <a:r>
              <a:rPr sz="2496" b="1" spc="190" dirty="0" err="1">
                <a:latin typeface="Trebuchet MS"/>
                <a:cs typeface="Trebuchet MS"/>
              </a:rPr>
              <a:t>x</a:t>
            </a:r>
            <a:endParaRPr sz="2496" dirty="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95816" y="4754156"/>
            <a:ext cx="883593" cy="85725"/>
            <a:chOff x="5793286" y="6761466"/>
            <a:chExt cx="1256665" cy="121920"/>
          </a:xfrm>
        </p:grpSpPr>
        <p:sp>
          <p:nvSpPr>
            <p:cNvPr id="20" name="object 20"/>
            <p:cNvSpPr/>
            <p:nvPr/>
          </p:nvSpPr>
          <p:spPr>
            <a:xfrm>
              <a:off x="5793286" y="6822426"/>
              <a:ext cx="1147445" cy="0"/>
            </a:xfrm>
            <a:custGeom>
              <a:avLst/>
              <a:gdLst/>
              <a:ahLst/>
              <a:cxnLst/>
              <a:rect l="l" t="t" r="r" b="b"/>
              <a:pathLst>
                <a:path w="1147445">
                  <a:moveTo>
                    <a:pt x="0" y="0"/>
                  </a:moveTo>
                  <a:lnTo>
                    <a:pt x="1134602" y="0"/>
                  </a:lnTo>
                  <a:lnTo>
                    <a:pt x="1147302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6927889" y="676146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488573" y="4500321"/>
            <a:ext cx="1398389" cy="494398"/>
          </a:xfrm>
          <a:prstGeom prst="rect">
            <a:avLst/>
          </a:prstGeom>
        </p:spPr>
        <p:txBody>
          <a:bodyPr vert="horz" wrap="square" lIns="0" tIns="35719" rIns="0" bIns="0" rtlCol="0">
            <a:spAutoFit/>
          </a:bodyPr>
          <a:lstStyle/>
          <a:p>
            <a:pPr marR="3572" algn="ctr">
              <a:spcBef>
                <a:spcPts val="281"/>
              </a:spcBef>
            </a:pP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one</a:t>
            </a:r>
            <a:r>
              <a:rPr sz="1406" spc="18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spc="-18" dirty="0">
                <a:solidFill>
                  <a:srgbClr val="4F4F4F"/>
                </a:solidFill>
                <a:latin typeface="Arial"/>
                <a:cs typeface="Arial"/>
              </a:rPr>
              <a:t>sum</a:t>
            </a:r>
            <a:endParaRPr sz="1406">
              <a:latin typeface="Arial"/>
              <a:cs typeface="Arial"/>
            </a:endParaRPr>
          </a:p>
          <a:p>
            <a:pPr marR="3572" algn="ctr">
              <a:spcBef>
                <a:spcPts val="211"/>
              </a:spcBef>
            </a:pP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per</a:t>
            </a:r>
            <a:r>
              <a:rPr sz="1406" spc="63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weight</a:t>
            </a:r>
            <a:r>
              <a:rPr sz="1406" spc="63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i="1" spc="-7" dirty="0">
                <a:solidFill>
                  <a:srgbClr val="4F4F4F"/>
                </a:solidFill>
                <a:latin typeface="Arial"/>
                <a:cs typeface="Arial"/>
              </a:rPr>
              <a:t>vector</a:t>
            </a:r>
            <a:endParaRPr sz="140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46317" y="4500320"/>
            <a:ext cx="1497509" cy="47792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R="3572" indent="170104">
              <a:lnSpc>
                <a:spcPct val="112500"/>
              </a:lnSpc>
              <a:spcBef>
                <a:spcPts val="70"/>
              </a:spcBef>
            </a:pP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vector</a:t>
            </a:r>
            <a:r>
              <a:rPr sz="1406" spc="-11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spc="35" dirty="0">
                <a:solidFill>
                  <a:srgbClr val="4F4F4F"/>
                </a:solidFill>
                <a:latin typeface="Arial"/>
                <a:cs typeface="Arial"/>
              </a:rPr>
              <a:t>of</a:t>
            </a:r>
            <a:r>
              <a:rPr sz="1406" spc="-11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spc="-14" dirty="0">
                <a:solidFill>
                  <a:srgbClr val="4F4F4F"/>
                </a:solidFill>
                <a:latin typeface="Arial"/>
                <a:cs typeface="Arial"/>
              </a:rPr>
              <a:t>sums </a:t>
            </a: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from</a:t>
            </a:r>
            <a:r>
              <a:rPr sz="1406" spc="63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dirty="0">
                <a:solidFill>
                  <a:srgbClr val="4F4F4F"/>
                </a:solidFill>
                <a:latin typeface="Arial"/>
                <a:cs typeface="Arial"/>
              </a:rPr>
              <a:t>weight</a:t>
            </a:r>
            <a:r>
              <a:rPr sz="1406" spc="67" dirty="0">
                <a:solidFill>
                  <a:srgbClr val="4F4F4F"/>
                </a:solidFill>
                <a:latin typeface="Arial"/>
                <a:cs typeface="Arial"/>
              </a:rPr>
              <a:t> </a:t>
            </a:r>
            <a:r>
              <a:rPr sz="1406" i="1" spc="-7" dirty="0">
                <a:solidFill>
                  <a:srgbClr val="4F4F4F"/>
                </a:solidFill>
                <a:latin typeface="Arial"/>
                <a:cs typeface="Arial"/>
              </a:rPr>
              <a:t>matrix</a:t>
            </a:r>
            <a:endParaRPr sz="1406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2971800"/>
            <a:ext cx="9141619" cy="1655762"/>
          </a:xfrm>
        </p:spPr>
        <p:txBody>
          <a:bodyPr>
            <a:normAutofit/>
          </a:bodyPr>
          <a:lstStyle/>
          <a:p>
            <a:r>
              <a:rPr lang="en-US" sz="3600" dirty="0" err="1"/>
              <a:t>Backpropogation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9954E8-3C5D-7D9F-4ED5-38058740D1FF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EBECC3-D1FA-F738-0311-2615AF1C1FD1}"/>
              </a:ext>
            </a:extLst>
          </p:cNvPr>
          <p:cNvSpPr txBox="1"/>
          <p:nvPr/>
        </p:nvSpPr>
        <p:spPr>
          <a:xfrm>
            <a:off x="3046562" y="3245771"/>
            <a:ext cx="6093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8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86D7D-EC78-A319-638A-468A8E4F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66" y="504803"/>
            <a:ext cx="9191692" cy="584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101"/>
          <p:cNvSpPr txBox="1">
            <a:spLocks noGrp="1"/>
          </p:cNvSpPr>
          <p:nvPr>
            <p:ph type="body" idx="1"/>
          </p:nvPr>
        </p:nvSpPr>
        <p:spPr>
          <a:xfrm>
            <a:off x="837981" y="1134567"/>
            <a:ext cx="10512862" cy="812188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t" anchorCtr="0">
            <a:normAutofit/>
          </a:bodyPr>
          <a:lstStyle/>
          <a:p>
            <a:pPr marL="0" indent="0" algn="ctr">
              <a:spcBef>
                <a:spcPts val="1066"/>
              </a:spcBef>
              <a:buNone/>
            </a:pPr>
            <a:r>
              <a:rPr lang="en" sz="1866" dirty="0"/>
              <a:t>Machine learning is often a type of function fitting.</a:t>
            </a:r>
            <a:endParaRPr sz="1866" dirty="0"/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018941" y="1771999"/>
            <a:ext cx="8018945" cy="4720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985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6"/>
          <p:cNvSpPr txBox="1">
            <a:spLocks noGrp="1"/>
          </p:cNvSpPr>
          <p:nvPr>
            <p:ph type="title"/>
          </p:nvPr>
        </p:nvSpPr>
        <p:spPr>
          <a:xfrm>
            <a:off x="837981" y="36593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Example 3: </a:t>
            </a:r>
            <a:r>
              <a:rPr lang="en" sz="3732" b="1" dirty="0">
                <a:solidFill>
                  <a:srgbClr val="B41600"/>
                </a:solidFill>
                <a:latin typeface="Open Sans"/>
                <a:ea typeface="Open Sans"/>
                <a:cs typeface="Open Sans"/>
                <a:sym typeface="Open Sans"/>
              </a:rPr>
              <a:t>Neural Network (MLP)</a:t>
            </a:r>
            <a:endParaRPr sz="3732" b="1" dirty="0">
              <a:solidFill>
                <a:srgbClr val="B416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5" name="Google Shape;555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9107" y="4187503"/>
            <a:ext cx="3305039" cy="226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 rotWithShape="1">
          <a:blip r:embed="rId4">
            <a:alphaModFix/>
          </a:blip>
          <a:srcRect r="35782"/>
          <a:stretch/>
        </p:blipFill>
        <p:spPr>
          <a:xfrm>
            <a:off x="8549107" y="1294189"/>
            <a:ext cx="3000017" cy="253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549" y="1822352"/>
            <a:ext cx="6651463" cy="4561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854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59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36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14:cNvPr>
              <p14:cNvContentPartPr/>
              <p14:nvPr/>
            </p14:nvContentPartPr>
            <p14:xfrm>
              <a:off x="996625" y="3443097"/>
              <a:ext cx="372240" cy="38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625" y="3434097"/>
                <a:ext cx="38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14:cNvPr>
              <p14:cNvContentPartPr/>
              <p14:nvPr/>
            </p14:nvContentPartPr>
            <p14:xfrm>
              <a:off x="2472985" y="3533819"/>
              <a:ext cx="180720" cy="21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985" y="3524819"/>
                <a:ext cx="198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14:cNvPr>
              <p14:cNvContentPartPr/>
              <p14:nvPr/>
            </p14:nvContentPartPr>
            <p14:xfrm>
              <a:off x="942985" y="2256179"/>
              <a:ext cx="5013720" cy="162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985" y="2247179"/>
                <a:ext cx="503136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14:cNvPr>
              <p14:cNvContentPartPr/>
              <p14:nvPr/>
            </p14:nvContentPartPr>
            <p14:xfrm>
              <a:off x="5658625" y="3428699"/>
              <a:ext cx="163440" cy="31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9625" y="3419699"/>
                <a:ext cx="181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14:cNvPr>
              <p14:cNvContentPartPr/>
              <p14:nvPr/>
            </p14:nvContentPartPr>
            <p14:xfrm>
              <a:off x="5980465" y="3093899"/>
              <a:ext cx="1582920" cy="691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71465" y="3084899"/>
                <a:ext cx="1600560" cy="7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4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14:cNvPr>
              <p14:cNvContentPartPr/>
              <p14:nvPr/>
            </p14:nvContentPartPr>
            <p14:xfrm>
              <a:off x="996625" y="3443097"/>
              <a:ext cx="372240" cy="38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625" y="3434097"/>
                <a:ext cx="38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14:cNvPr>
              <p14:cNvContentPartPr/>
              <p14:nvPr/>
            </p14:nvContentPartPr>
            <p14:xfrm>
              <a:off x="2472985" y="3533819"/>
              <a:ext cx="180720" cy="21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985" y="3524819"/>
                <a:ext cx="198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14:cNvPr>
              <p14:cNvContentPartPr/>
              <p14:nvPr/>
            </p14:nvContentPartPr>
            <p14:xfrm>
              <a:off x="942985" y="2256179"/>
              <a:ext cx="5013720" cy="162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985" y="2247179"/>
                <a:ext cx="503136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14:cNvPr>
              <p14:cNvContentPartPr/>
              <p14:nvPr/>
            </p14:nvContentPartPr>
            <p14:xfrm>
              <a:off x="5658625" y="3428699"/>
              <a:ext cx="163440" cy="31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9625" y="3419699"/>
                <a:ext cx="181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14:cNvPr>
              <p14:cNvContentPartPr/>
              <p14:nvPr/>
            </p14:nvContentPartPr>
            <p14:xfrm>
              <a:off x="5980465" y="3093899"/>
              <a:ext cx="1582920" cy="691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71465" y="3084899"/>
                <a:ext cx="16005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86B058-E4A5-B0CF-7D62-D31A29B9EB4A}"/>
                  </a:ext>
                </a:extLst>
              </p14:cNvPr>
              <p14:cNvContentPartPr/>
              <p14:nvPr/>
            </p14:nvContentPartPr>
            <p14:xfrm>
              <a:off x="930025" y="4291259"/>
              <a:ext cx="664920" cy="353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86B058-E4A5-B0CF-7D62-D31A29B9EB4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1025" y="4282259"/>
                <a:ext cx="682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8B416D2-4EE7-C2E3-A90B-5720ADC4DE73}"/>
                  </a:ext>
                </a:extLst>
              </p14:cNvPr>
              <p14:cNvContentPartPr/>
              <p14:nvPr/>
            </p14:nvContentPartPr>
            <p14:xfrm>
              <a:off x="2107585" y="4136819"/>
              <a:ext cx="536400" cy="849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8B416D2-4EE7-C2E3-A90B-5720ADC4DE7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98585" y="4127819"/>
                <a:ext cx="55404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2289851-E9A9-B011-B853-4863AA615B6E}"/>
                  </a:ext>
                </a:extLst>
              </p14:cNvPr>
              <p14:cNvContentPartPr/>
              <p14:nvPr/>
            </p14:nvContentPartPr>
            <p14:xfrm>
              <a:off x="2984185" y="4154459"/>
              <a:ext cx="820080" cy="819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2289851-E9A9-B011-B853-4863AA615B6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75185" y="4145459"/>
                <a:ext cx="837720" cy="8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66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14:cNvPr>
              <p14:cNvContentPartPr/>
              <p14:nvPr/>
            </p14:nvContentPartPr>
            <p14:xfrm>
              <a:off x="996625" y="3443097"/>
              <a:ext cx="372240" cy="38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625" y="3434097"/>
                <a:ext cx="38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14:cNvPr>
              <p14:cNvContentPartPr/>
              <p14:nvPr/>
            </p14:nvContentPartPr>
            <p14:xfrm>
              <a:off x="2472985" y="3533819"/>
              <a:ext cx="180720" cy="21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985" y="3524819"/>
                <a:ext cx="198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14:cNvPr>
              <p14:cNvContentPartPr/>
              <p14:nvPr/>
            </p14:nvContentPartPr>
            <p14:xfrm>
              <a:off x="942985" y="2256179"/>
              <a:ext cx="5013720" cy="162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985" y="2247179"/>
                <a:ext cx="503136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14:cNvPr>
              <p14:cNvContentPartPr/>
              <p14:nvPr/>
            </p14:nvContentPartPr>
            <p14:xfrm>
              <a:off x="5658625" y="3428699"/>
              <a:ext cx="163440" cy="31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9625" y="3419699"/>
                <a:ext cx="181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14:cNvPr>
              <p14:cNvContentPartPr/>
              <p14:nvPr/>
            </p14:nvContentPartPr>
            <p14:xfrm>
              <a:off x="5980465" y="3093899"/>
              <a:ext cx="1582920" cy="691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71465" y="3084899"/>
                <a:ext cx="16005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14:cNvPr>
              <p14:cNvContentPartPr/>
              <p14:nvPr/>
            </p14:nvContentPartPr>
            <p14:xfrm>
              <a:off x="920665" y="4308179"/>
              <a:ext cx="1805040" cy="10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1665" y="4299179"/>
                <a:ext cx="18226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14:cNvPr>
              <p14:cNvContentPartPr/>
              <p14:nvPr/>
            </p14:nvContentPartPr>
            <p14:xfrm>
              <a:off x="2950705" y="4291259"/>
              <a:ext cx="806040" cy="520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1705" y="4282259"/>
                <a:ext cx="8236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14:cNvPr>
              <p14:cNvContentPartPr/>
              <p14:nvPr/>
            </p14:nvContentPartPr>
            <p14:xfrm>
              <a:off x="3236905" y="5014499"/>
              <a:ext cx="691920" cy="33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27905" y="5005499"/>
                <a:ext cx="709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9DBD53-D927-EA20-0A1A-D4E9ADD6D150}"/>
                  </a:ext>
                </a:extLst>
              </p14:cNvPr>
              <p14:cNvContentPartPr/>
              <p14:nvPr/>
            </p14:nvContentPartPr>
            <p14:xfrm>
              <a:off x="6105025" y="3691499"/>
              <a:ext cx="903600" cy="41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D9DBD53-D927-EA20-0A1A-D4E9ADD6D15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096025" y="3682499"/>
                <a:ext cx="9212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7C2EADD-7D3A-4FCE-D47F-B7F5B3FABC83}"/>
                  </a:ext>
                </a:extLst>
              </p14:cNvPr>
              <p14:cNvContentPartPr/>
              <p14:nvPr/>
            </p14:nvContentPartPr>
            <p14:xfrm>
              <a:off x="4983985" y="3208739"/>
              <a:ext cx="408600" cy="257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7C2EADD-7D3A-4FCE-D47F-B7F5B3FABC8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74985" y="3199739"/>
                <a:ext cx="4262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BDD52F1-7748-3776-4801-C9D0AA1E99FE}"/>
                  </a:ext>
                </a:extLst>
              </p14:cNvPr>
              <p14:cNvContentPartPr/>
              <p14:nvPr/>
            </p14:nvContentPartPr>
            <p14:xfrm>
              <a:off x="4722985" y="2985899"/>
              <a:ext cx="179280" cy="115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BDD52F1-7748-3776-4801-C9D0AA1E99F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713985" y="2976899"/>
                <a:ext cx="196920" cy="13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49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14:cNvPr>
              <p14:cNvContentPartPr/>
              <p14:nvPr/>
            </p14:nvContentPartPr>
            <p14:xfrm>
              <a:off x="996625" y="3443097"/>
              <a:ext cx="372240" cy="38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625" y="3434097"/>
                <a:ext cx="38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14:cNvPr>
              <p14:cNvContentPartPr/>
              <p14:nvPr/>
            </p14:nvContentPartPr>
            <p14:xfrm>
              <a:off x="2472985" y="3533819"/>
              <a:ext cx="180720" cy="21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985" y="3524819"/>
                <a:ext cx="198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14:cNvPr>
              <p14:cNvContentPartPr/>
              <p14:nvPr/>
            </p14:nvContentPartPr>
            <p14:xfrm>
              <a:off x="942985" y="2256179"/>
              <a:ext cx="5013720" cy="162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985" y="2247179"/>
                <a:ext cx="503136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14:cNvPr>
              <p14:cNvContentPartPr/>
              <p14:nvPr/>
            </p14:nvContentPartPr>
            <p14:xfrm>
              <a:off x="5658625" y="3428699"/>
              <a:ext cx="163440" cy="31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9625" y="3419699"/>
                <a:ext cx="181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14:cNvPr>
              <p14:cNvContentPartPr/>
              <p14:nvPr/>
            </p14:nvContentPartPr>
            <p14:xfrm>
              <a:off x="5980465" y="3093899"/>
              <a:ext cx="1582920" cy="691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71465" y="3084899"/>
                <a:ext cx="16005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14:cNvPr>
              <p14:cNvContentPartPr/>
              <p14:nvPr/>
            </p14:nvContentPartPr>
            <p14:xfrm>
              <a:off x="920665" y="4308179"/>
              <a:ext cx="1805040" cy="10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1665" y="4299179"/>
                <a:ext cx="18226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14:cNvPr>
              <p14:cNvContentPartPr/>
              <p14:nvPr/>
            </p14:nvContentPartPr>
            <p14:xfrm>
              <a:off x="2950705" y="4291259"/>
              <a:ext cx="806040" cy="520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1705" y="4282259"/>
                <a:ext cx="8236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14:cNvPr>
              <p14:cNvContentPartPr/>
              <p14:nvPr/>
            </p14:nvContentPartPr>
            <p14:xfrm>
              <a:off x="3236905" y="5014499"/>
              <a:ext cx="691920" cy="33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27905" y="5005499"/>
                <a:ext cx="709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9B67FC-B442-BC00-B413-C8E2F5B6E87D}"/>
                  </a:ext>
                </a:extLst>
              </p14:cNvPr>
              <p14:cNvContentPartPr/>
              <p14:nvPr/>
            </p14:nvContentPartPr>
            <p14:xfrm>
              <a:off x="4560985" y="2904539"/>
              <a:ext cx="938160" cy="552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9B67FC-B442-BC00-B413-C8E2F5B6E8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51985" y="2895539"/>
                <a:ext cx="9558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2D68B5-A2DF-B477-57DA-273D5FC18553}"/>
                  </a:ext>
                </a:extLst>
              </p14:cNvPr>
              <p14:cNvContentPartPr/>
              <p14:nvPr/>
            </p14:nvContentPartPr>
            <p14:xfrm>
              <a:off x="6116545" y="3625259"/>
              <a:ext cx="91656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2D68B5-A2DF-B477-57DA-273D5FC1855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07545" y="3616259"/>
                <a:ext cx="9342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93A4B77-8CF2-7F74-99D8-70EF5C594607}"/>
                  </a:ext>
                </a:extLst>
              </p14:cNvPr>
              <p14:cNvContentPartPr/>
              <p14:nvPr/>
            </p14:nvContentPartPr>
            <p14:xfrm>
              <a:off x="2915425" y="3774299"/>
              <a:ext cx="1033200" cy="25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93A4B77-8CF2-7F74-99D8-70EF5C5946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06425" y="3765299"/>
                <a:ext cx="1050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75EA07-74FC-018F-0FE4-7A9B6C0FF9CE}"/>
                  </a:ext>
                </a:extLst>
              </p14:cNvPr>
              <p14:cNvContentPartPr/>
              <p14:nvPr/>
            </p14:nvContentPartPr>
            <p14:xfrm>
              <a:off x="4546585" y="3737579"/>
              <a:ext cx="896760" cy="54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75EA07-74FC-018F-0FE4-7A9B6C0FF9C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37585" y="3728579"/>
                <a:ext cx="914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EB6D64-F7C4-1B86-FACB-CC93EC0A46E7}"/>
                  </a:ext>
                </a:extLst>
              </p14:cNvPr>
              <p14:cNvContentPartPr/>
              <p14:nvPr/>
            </p14:nvContentPartPr>
            <p14:xfrm>
              <a:off x="2291185" y="3245459"/>
              <a:ext cx="504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EB6D64-F7C4-1B86-FACB-CC93EC0A46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82185" y="3236459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5ED94A-ADD2-5AD4-08A3-2D343F30C30E}"/>
                  </a:ext>
                </a:extLst>
              </p14:cNvPr>
              <p14:cNvContentPartPr/>
              <p14:nvPr/>
            </p14:nvContentPartPr>
            <p14:xfrm>
              <a:off x="2207665" y="3130259"/>
              <a:ext cx="3600" cy="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5ED94A-ADD2-5AD4-08A3-2D343F30C30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98665" y="3121259"/>
                <a:ext cx="21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290CB6-8303-6156-E3AF-4BAA02FC8DE0}"/>
                  </a:ext>
                </a:extLst>
              </p14:cNvPr>
              <p14:cNvContentPartPr/>
              <p14:nvPr/>
            </p14:nvContentPartPr>
            <p14:xfrm>
              <a:off x="2146825" y="3069059"/>
              <a:ext cx="5400" cy="9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290CB6-8303-6156-E3AF-4BAA02FC8D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37825" y="3060059"/>
                <a:ext cx="23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A89B94-CB00-5B6C-19F5-C73D93FB5216}"/>
                  </a:ext>
                </a:extLst>
              </p14:cNvPr>
              <p14:cNvContentPartPr/>
              <p14:nvPr/>
            </p14:nvContentPartPr>
            <p14:xfrm>
              <a:off x="2061505" y="2983019"/>
              <a:ext cx="11880" cy="32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A89B94-CB00-5B6C-19F5-C73D93FB52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52505" y="2974019"/>
                <a:ext cx="29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B3321C-D6BE-9419-312A-0FE6F1DDA8EF}"/>
                  </a:ext>
                </a:extLst>
              </p14:cNvPr>
              <p14:cNvContentPartPr/>
              <p14:nvPr/>
            </p14:nvContentPartPr>
            <p14:xfrm>
              <a:off x="1969705" y="2884019"/>
              <a:ext cx="20520" cy="49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B3321C-D6BE-9419-312A-0FE6F1DDA8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60705" y="2875019"/>
                <a:ext cx="38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7659816-6B83-C9A2-7EDE-1B97297C14DC}"/>
                  </a:ext>
                </a:extLst>
              </p14:cNvPr>
              <p14:cNvContentPartPr/>
              <p14:nvPr/>
            </p14:nvContentPartPr>
            <p14:xfrm>
              <a:off x="1871425" y="2799419"/>
              <a:ext cx="16920" cy="33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7659816-6B83-C9A2-7EDE-1B97297C14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62425" y="2790419"/>
                <a:ext cx="34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3A76174-640A-D98C-E2C4-4B442214CE0C}"/>
                  </a:ext>
                </a:extLst>
              </p14:cNvPr>
              <p14:cNvContentPartPr/>
              <p14:nvPr/>
            </p14:nvContentPartPr>
            <p14:xfrm>
              <a:off x="1761625" y="2710499"/>
              <a:ext cx="26640" cy="18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3A76174-640A-D98C-E2C4-4B442214CE0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52625" y="2701499"/>
                <a:ext cx="44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27F1135-2364-B758-0509-3F7B803A12E8}"/>
                  </a:ext>
                </a:extLst>
              </p14:cNvPr>
              <p14:cNvContentPartPr/>
              <p14:nvPr/>
            </p14:nvContentPartPr>
            <p14:xfrm>
              <a:off x="1701145" y="2653619"/>
              <a:ext cx="5040" cy="3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27F1135-2364-B758-0509-3F7B803A12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92145" y="2644619"/>
                <a:ext cx="22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5E5DEDD-EF71-FC0F-0203-BF123F8657C4}"/>
                  </a:ext>
                </a:extLst>
              </p14:cNvPr>
              <p14:cNvContentPartPr/>
              <p14:nvPr/>
            </p14:nvContentPartPr>
            <p14:xfrm>
              <a:off x="1619065" y="2583779"/>
              <a:ext cx="16920" cy="1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5E5DEDD-EF71-FC0F-0203-BF123F8657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10065" y="2574779"/>
                <a:ext cx="34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24CF340-06E5-4879-F2DC-571015ED8DC4}"/>
                  </a:ext>
                </a:extLst>
              </p14:cNvPr>
              <p14:cNvContentPartPr/>
              <p14:nvPr/>
            </p14:nvContentPartPr>
            <p14:xfrm>
              <a:off x="811225" y="6114659"/>
              <a:ext cx="641160" cy="3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24CF340-06E5-4879-F2DC-571015ED8D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2225" y="6105659"/>
                <a:ext cx="658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4213E41-8774-EE6B-7523-5D48BA6B240C}"/>
                  </a:ext>
                </a:extLst>
              </p14:cNvPr>
              <p14:cNvContentPartPr/>
              <p14:nvPr/>
            </p14:nvContentPartPr>
            <p14:xfrm>
              <a:off x="1671625" y="6046979"/>
              <a:ext cx="173880" cy="23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4213E41-8774-EE6B-7523-5D48BA6B24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62625" y="6037979"/>
                <a:ext cx="191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3D33408-35D9-559C-03A1-071CA977B298}"/>
                  </a:ext>
                </a:extLst>
              </p14:cNvPr>
              <p14:cNvContentPartPr/>
              <p14:nvPr/>
            </p14:nvContentPartPr>
            <p14:xfrm>
              <a:off x="1728865" y="6141659"/>
              <a:ext cx="135000" cy="15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3D33408-35D9-559C-03A1-071CA977B29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19865" y="6132659"/>
                <a:ext cx="152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A7E0E8C-9826-09A3-BDCE-78226ADF8535}"/>
                  </a:ext>
                </a:extLst>
              </p14:cNvPr>
              <p14:cNvContentPartPr/>
              <p14:nvPr/>
            </p14:nvContentPartPr>
            <p14:xfrm>
              <a:off x="764065" y="6310499"/>
              <a:ext cx="621000" cy="316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A7E0E8C-9826-09A3-BDCE-78226ADF85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065" y="6301499"/>
                <a:ext cx="638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295E890-E3EF-DCD8-367F-2A36BAF435E7}"/>
                  </a:ext>
                </a:extLst>
              </p14:cNvPr>
              <p14:cNvContentPartPr/>
              <p14:nvPr/>
            </p14:nvContentPartPr>
            <p14:xfrm>
              <a:off x="825985" y="5610299"/>
              <a:ext cx="546120" cy="318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295E890-E3EF-DCD8-367F-2A36BAF435E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6985" y="5601299"/>
                <a:ext cx="5637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130CA48-EBBA-166C-3238-F9B381D4BB4B}"/>
                  </a:ext>
                </a:extLst>
              </p14:cNvPr>
              <p14:cNvContentPartPr/>
              <p14:nvPr/>
            </p14:nvContentPartPr>
            <p14:xfrm>
              <a:off x="2158345" y="5700299"/>
              <a:ext cx="546120" cy="333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130CA48-EBBA-166C-3238-F9B381D4BB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49345" y="5691299"/>
                <a:ext cx="5637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D681707-2DCC-2345-63F1-2EFD684A3A71}"/>
                  </a:ext>
                </a:extLst>
              </p14:cNvPr>
              <p14:cNvContentPartPr/>
              <p14:nvPr/>
            </p14:nvContentPartPr>
            <p14:xfrm>
              <a:off x="2166625" y="6176579"/>
              <a:ext cx="498600" cy="585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D681707-2DCC-2345-63F1-2EFD684A3A7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57625" y="6167579"/>
                <a:ext cx="516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3CEE51A-F389-84B4-FE63-06652171355D}"/>
                  </a:ext>
                </a:extLst>
              </p14:cNvPr>
              <p14:cNvContentPartPr/>
              <p14:nvPr/>
            </p14:nvContentPartPr>
            <p14:xfrm>
              <a:off x="2943145" y="6148139"/>
              <a:ext cx="56520" cy="74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3CEE51A-F389-84B4-FE63-0665217135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34145" y="6139139"/>
                <a:ext cx="74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C0D8910-8B3D-9711-CFFC-32FCE1196C10}"/>
                  </a:ext>
                </a:extLst>
              </p14:cNvPr>
              <p14:cNvContentPartPr/>
              <p14:nvPr/>
            </p14:nvContentPartPr>
            <p14:xfrm>
              <a:off x="3169945" y="6382139"/>
              <a:ext cx="475200" cy="288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C0D8910-8B3D-9711-CFFC-32FCE1196C1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60945" y="6373139"/>
                <a:ext cx="4928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732E678-4CE8-A6AD-A3F9-8A73CDE39E77}"/>
                  </a:ext>
                </a:extLst>
              </p14:cNvPr>
              <p14:cNvContentPartPr/>
              <p14:nvPr/>
            </p14:nvContentPartPr>
            <p14:xfrm>
              <a:off x="3207385" y="5651339"/>
              <a:ext cx="377280" cy="574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732E678-4CE8-A6AD-A3F9-8A73CDE39E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98385" y="5642339"/>
                <a:ext cx="3949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27998ED-9CFC-CA9B-CD8E-F583882007F2}"/>
                  </a:ext>
                </a:extLst>
              </p14:cNvPr>
              <p14:cNvContentPartPr/>
              <p14:nvPr/>
            </p14:nvContentPartPr>
            <p14:xfrm>
              <a:off x="3995785" y="6260099"/>
              <a:ext cx="42840" cy="49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27998ED-9CFC-CA9B-CD8E-F583882007F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86785" y="6251099"/>
                <a:ext cx="60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E5A88B9-0408-787B-9771-BE24335D059E}"/>
                  </a:ext>
                </a:extLst>
              </p14:cNvPr>
              <p14:cNvContentPartPr/>
              <p14:nvPr/>
            </p14:nvContentPartPr>
            <p14:xfrm>
              <a:off x="4211785" y="5854739"/>
              <a:ext cx="528480" cy="355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E5A88B9-0408-787B-9771-BE24335D059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02785" y="5845739"/>
                <a:ext cx="546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A14BF65-3408-623B-39B5-628B251ACF7D}"/>
                  </a:ext>
                </a:extLst>
              </p14:cNvPr>
              <p14:cNvContentPartPr/>
              <p14:nvPr/>
            </p14:nvContentPartPr>
            <p14:xfrm>
              <a:off x="4226905" y="6339659"/>
              <a:ext cx="595080" cy="33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A14BF65-3408-623B-39B5-628B251ACF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17905" y="6330659"/>
                <a:ext cx="612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1266542-E01A-C0A7-78BC-B426A7BCE48F}"/>
                  </a:ext>
                </a:extLst>
              </p14:cNvPr>
              <p14:cNvContentPartPr/>
              <p14:nvPr/>
            </p14:nvContentPartPr>
            <p14:xfrm>
              <a:off x="4197385" y="6475019"/>
              <a:ext cx="531360" cy="306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1266542-E01A-C0A7-78BC-B426A7BCE48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88385" y="6466019"/>
                <a:ext cx="5490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04D1FC7-D3A0-AE93-B771-750651E1A22B}"/>
                  </a:ext>
                </a:extLst>
              </p14:cNvPr>
              <p14:cNvContentPartPr/>
              <p14:nvPr/>
            </p14:nvContentPartPr>
            <p14:xfrm>
              <a:off x="5017465" y="6306179"/>
              <a:ext cx="45000" cy="70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04D1FC7-D3A0-AE93-B771-750651E1A22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08465" y="6297179"/>
                <a:ext cx="62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D418DAF-333F-EE0E-ADF0-A437F5878DBE}"/>
                  </a:ext>
                </a:extLst>
              </p14:cNvPr>
              <p14:cNvContentPartPr/>
              <p14:nvPr/>
            </p14:nvContentPartPr>
            <p14:xfrm>
              <a:off x="5208625" y="5855099"/>
              <a:ext cx="585360" cy="322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D418DAF-333F-EE0E-ADF0-A437F5878DB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99625" y="5846099"/>
                <a:ext cx="6030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37EC1C-6EBF-F337-4F0E-9CDD67314139}"/>
                  </a:ext>
                </a:extLst>
              </p14:cNvPr>
              <p14:cNvContentPartPr/>
              <p14:nvPr/>
            </p14:nvContentPartPr>
            <p14:xfrm>
              <a:off x="5305105" y="6316259"/>
              <a:ext cx="597240" cy="1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37EC1C-6EBF-F337-4F0E-9CDD6731413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96105" y="6307259"/>
                <a:ext cx="614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46F7F44-6632-47A6-6A07-73A85F63A1BB}"/>
                  </a:ext>
                </a:extLst>
              </p14:cNvPr>
              <p14:cNvContentPartPr/>
              <p14:nvPr/>
            </p14:nvContentPartPr>
            <p14:xfrm>
              <a:off x="5221945" y="6454859"/>
              <a:ext cx="624600" cy="277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46F7F44-6632-47A6-6A07-73A85F63A1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12945" y="6445859"/>
                <a:ext cx="642240" cy="29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075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14:cNvPr>
              <p14:cNvContentPartPr/>
              <p14:nvPr/>
            </p14:nvContentPartPr>
            <p14:xfrm>
              <a:off x="1130545" y="343139"/>
              <a:ext cx="729720" cy="52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F5E974-BE3C-002D-770D-F4FF8136F6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1545" y="334139"/>
                <a:ext cx="7473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14:cNvPr>
              <p14:cNvContentPartPr/>
              <p14:nvPr/>
            </p14:nvContentPartPr>
            <p14:xfrm>
              <a:off x="1953505" y="292019"/>
              <a:ext cx="87840" cy="603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7F3336-084E-8410-A5FA-C105F04A4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4505" y="283019"/>
                <a:ext cx="1054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14:cNvPr>
              <p14:cNvContentPartPr/>
              <p14:nvPr/>
            </p14:nvContentPartPr>
            <p14:xfrm>
              <a:off x="2269945" y="580739"/>
              <a:ext cx="22140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56C3-F2A1-99C7-AF61-A2EBBB5E4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0945" y="571739"/>
                <a:ext cx="2390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14:cNvPr>
              <p14:cNvContentPartPr/>
              <p14:nvPr/>
            </p14:nvContentPartPr>
            <p14:xfrm>
              <a:off x="2858185" y="369419"/>
              <a:ext cx="426600" cy="555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E51B096-66CD-7490-5E65-8D70DC06B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9185" y="360419"/>
                <a:ext cx="44424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14:cNvPr>
              <p14:cNvContentPartPr/>
              <p14:nvPr/>
            </p14:nvContentPartPr>
            <p14:xfrm>
              <a:off x="3350305" y="314699"/>
              <a:ext cx="1798200" cy="526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3731625-46DA-F524-B45A-2AD5B336B8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41305" y="305699"/>
                <a:ext cx="18158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14:cNvPr>
              <p14:cNvContentPartPr/>
              <p14:nvPr/>
            </p14:nvContentPartPr>
            <p14:xfrm>
              <a:off x="1173385" y="1281299"/>
              <a:ext cx="280440" cy="35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C2B7247-FB6B-8EA1-0274-4C2AD61ED8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4385" y="1272299"/>
                <a:ext cx="29808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14:cNvPr>
              <p14:cNvContentPartPr/>
              <p14:nvPr/>
            </p14:nvContentPartPr>
            <p14:xfrm>
              <a:off x="1653985" y="1298939"/>
              <a:ext cx="55800" cy="373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2D07564-2132-77B9-89F7-19C30FDFF9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4985" y="1289939"/>
                <a:ext cx="7344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14:cNvPr>
              <p14:cNvContentPartPr/>
              <p14:nvPr/>
            </p14:nvContentPartPr>
            <p14:xfrm>
              <a:off x="1922185" y="1330979"/>
              <a:ext cx="420120" cy="405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A3CB1-B3CC-E59A-5926-D7F9A72509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13185" y="1321979"/>
                <a:ext cx="43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14:cNvPr>
              <p14:cNvContentPartPr/>
              <p14:nvPr/>
            </p14:nvContentPartPr>
            <p14:xfrm>
              <a:off x="6793345" y="344579"/>
              <a:ext cx="477360" cy="396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5CD0E13-C42C-78EF-1F78-8A2E36301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84345" y="335579"/>
                <a:ext cx="49500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14:cNvPr>
              <p14:cNvContentPartPr/>
              <p14:nvPr/>
            </p14:nvContentPartPr>
            <p14:xfrm>
              <a:off x="7919425" y="516659"/>
              <a:ext cx="808560" cy="399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ED3F9BC-D9C0-BC09-CFF6-9ACC627D330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10425" y="507659"/>
                <a:ext cx="8262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14:cNvPr>
              <p14:cNvContentPartPr/>
              <p14:nvPr/>
            </p14:nvContentPartPr>
            <p14:xfrm>
              <a:off x="2515825" y="1264019"/>
              <a:ext cx="583560" cy="454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33EC61-0ADC-E50C-6F8D-0E02209ABD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06825" y="1255019"/>
                <a:ext cx="601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14:cNvPr>
              <p14:cNvContentPartPr/>
              <p14:nvPr/>
            </p14:nvContentPartPr>
            <p14:xfrm>
              <a:off x="3338425" y="1472099"/>
              <a:ext cx="169200" cy="89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B7769A5-47B6-85DC-A7CE-61D9088497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29425" y="1463099"/>
                <a:ext cx="18684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14:cNvPr>
              <p14:cNvContentPartPr/>
              <p14:nvPr/>
            </p14:nvContentPartPr>
            <p14:xfrm>
              <a:off x="3975625" y="1338179"/>
              <a:ext cx="10170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68FA87A-EB78-CF07-DFE0-ED7C6C7DBB4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6625" y="1329179"/>
                <a:ext cx="1034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14:cNvPr>
              <p14:cNvContentPartPr/>
              <p14:nvPr/>
            </p14:nvContentPartPr>
            <p14:xfrm>
              <a:off x="5197105" y="1358699"/>
              <a:ext cx="642960" cy="373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D60FA9-FF18-2F5F-6D72-D8F3E9B64A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88105" y="1349699"/>
                <a:ext cx="6606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14:cNvPr>
              <p14:cNvContentPartPr/>
              <p14:nvPr/>
            </p14:nvContentPartPr>
            <p14:xfrm>
              <a:off x="5932945" y="1392179"/>
              <a:ext cx="58320" cy="36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423324D-D0C3-E077-247D-B91CD45049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23945" y="1383188"/>
                <a:ext cx="75960" cy="380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14:cNvPr>
              <p14:cNvContentPartPr/>
              <p14:nvPr/>
            </p14:nvContentPartPr>
            <p14:xfrm>
              <a:off x="6067585" y="1338899"/>
              <a:ext cx="838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EECC9AB-0BBF-A8D7-B836-F7924FF5F4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8585" y="1329899"/>
                <a:ext cx="1015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14:cNvPr>
              <p14:cNvContentPartPr/>
              <p14:nvPr/>
            </p14:nvContentPartPr>
            <p14:xfrm>
              <a:off x="3325465" y="2044499"/>
              <a:ext cx="219960" cy="88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D0C0D49-56E5-847C-50E0-727CA65AB6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16465" y="2035499"/>
                <a:ext cx="2376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14:cNvPr>
              <p14:cNvContentPartPr/>
              <p14:nvPr/>
            </p14:nvContentPartPr>
            <p14:xfrm>
              <a:off x="4105945" y="1970339"/>
              <a:ext cx="21312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355E6B6-A988-45FE-9DBA-19FFBB65B1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96945" y="1961339"/>
                <a:ext cx="2307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14:cNvPr>
              <p14:cNvContentPartPr/>
              <p14:nvPr/>
            </p14:nvContentPartPr>
            <p14:xfrm>
              <a:off x="4378825" y="2241419"/>
              <a:ext cx="204120" cy="302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38FFF0-5798-6334-B470-B3917C0EB39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9825" y="2232419"/>
                <a:ext cx="221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14:cNvPr>
              <p14:cNvContentPartPr/>
              <p14:nvPr/>
            </p14:nvContentPartPr>
            <p14:xfrm>
              <a:off x="4701745" y="1897619"/>
              <a:ext cx="1155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7BA8225-F5ED-560F-6496-82059640A0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92745" y="1888619"/>
                <a:ext cx="1332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14:cNvPr>
              <p14:cNvContentPartPr/>
              <p14:nvPr/>
            </p14:nvContentPartPr>
            <p14:xfrm>
              <a:off x="5075785" y="1941539"/>
              <a:ext cx="511920" cy="43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ED5CAAF-B8CE-F8D9-719B-54A5680963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6785" y="1932539"/>
                <a:ext cx="529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14:cNvPr>
              <p14:cNvContentPartPr/>
              <p14:nvPr/>
            </p14:nvContentPartPr>
            <p14:xfrm>
              <a:off x="5862745" y="1931459"/>
              <a:ext cx="109800" cy="420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16B8F2C-6555-B8AF-A7DA-F506470115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53745" y="1922459"/>
                <a:ext cx="12744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14:cNvPr>
              <p14:cNvContentPartPr/>
              <p14:nvPr/>
            </p14:nvContentPartPr>
            <p14:xfrm>
              <a:off x="6228865" y="2130899"/>
              <a:ext cx="306000" cy="148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4E51E4E-9700-2C2C-3864-AE36134FA53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19865" y="2121899"/>
                <a:ext cx="3236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14:cNvPr>
              <p14:cNvContentPartPr/>
              <p14:nvPr/>
            </p14:nvContentPartPr>
            <p14:xfrm>
              <a:off x="6723865" y="1839299"/>
              <a:ext cx="115920" cy="490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FBE657-B589-B722-B363-EBDBE9419B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14865" y="1830299"/>
                <a:ext cx="133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14:cNvPr>
              <p14:cNvContentPartPr/>
              <p14:nvPr/>
            </p14:nvContentPartPr>
            <p14:xfrm>
              <a:off x="7037785" y="1893659"/>
              <a:ext cx="349560" cy="396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48980B4-5606-00E3-9219-2092A1F6EC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28785" y="1884659"/>
                <a:ext cx="3672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14:cNvPr>
              <p14:cNvContentPartPr/>
              <p14:nvPr/>
            </p14:nvContentPartPr>
            <p14:xfrm>
              <a:off x="7626025" y="1837859"/>
              <a:ext cx="399600" cy="468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F4E3EAC-15AA-5C7C-1C64-6E3B8EE4A5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17025" y="1828859"/>
                <a:ext cx="417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14:cNvPr>
              <p14:cNvContentPartPr/>
              <p14:nvPr/>
            </p14:nvContentPartPr>
            <p14:xfrm>
              <a:off x="8155585" y="1862699"/>
              <a:ext cx="83880" cy="469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A59D8CB-7598-D8C9-64D2-BA87FAD91D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46585" y="1853699"/>
                <a:ext cx="101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14:cNvPr>
              <p14:cNvContentPartPr/>
              <p14:nvPr/>
            </p14:nvContentPartPr>
            <p14:xfrm>
              <a:off x="996625" y="3443097"/>
              <a:ext cx="372240" cy="388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F6D6EDA-390A-6111-EE74-84AFF63F15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7625" y="3434097"/>
                <a:ext cx="38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14:cNvPr>
              <p14:cNvContentPartPr/>
              <p14:nvPr/>
            </p14:nvContentPartPr>
            <p14:xfrm>
              <a:off x="2472985" y="3533819"/>
              <a:ext cx="180720" cy="218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DF1A3A-6D6F-DD11-A73B-E16315F6332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985" y="3524819"/>
                <a:ext cx="1983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14:cNvPr>
              <p14:cNvContentPartPr/>
              <p14:nvPr/>
            </p14:nvContentPartPr>
            <p14:xfrm>
              <a:off x="942985" y="2256179"/>
              <a:ext cx="5013720" cy="1628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7C2BE3-14E4-FFDB-21F6-A871BA3F7E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3985" y="2247179"/>
                <a:ext cx="5031360" cy="16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14:cNvPr>
              <p14:cNvContentPartPr/>
              <p14:nvPr/>
            </p14:nvContentPartPr>
            <p14:xfrm>
              <a:off x="5658625" y="3428699"/>
              <a:ext cx="163440" cy="313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769B4C-6A7F-A03B-10D3-F3D1BEEBBD0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9625" y="3419699"/>
                <a:ext cx="1810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14:cNvPr>
              <p14:cNvContentPartPr/>
              <p14:nvPr/>
            </p14:nvContentPartPr>
            <p14:xfrm>
              <a:off x="5980465" y="3093899"/>
              <a:ext cx="1582920" cy="691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3594FA4-C219-1E8C-F72F-1F2B7DB26AE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971465" y="3084899"/>
                <a:ext cx="160056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14:cNvPr>
              <p14:cNvContentPartPr/>
              <p14:nvPr/>
            </p14:nvContentPartPr>
            <p14:xfrm>
              <a:off x="920665" y="4308179"/>
              <a:ext cx="1805040" cy="1023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F51C77-0171-5431-3BB4-2FBA6568BD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11665" y="4299179"/>
                <a:ext cx="18226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14:cNvPr>
              <p14:cNvContentPartPr/>
              <p14:nvPr/>
            </p14:nvContentPartPr>
            <p14:xfrm>
              <a:off x="2950705" y="4291259"/>
              <a:ext cx="806040" cy="520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C463AC-9DAB-E097-2E4B-B0CBAF897D8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41705" y="4282259"/>
                <a:ext cx="8236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14:cNvPr>
              <p14:cNvContentPartPr/>
              <p14:nvPr/>
            </p14:nvContentPartPr>
            <p14:xfrm>
              <a:off x="3236905" y="5014499"/>
              <a:ext cx="691920" cy="33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B6DEDF-6F4C-0359-DF6F-9D30D198003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27905" y="5005499"/>
                <a:ext cx="7095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99B67FC-B442-BC00-B413-C8E2F5B6E87D}"/>
                  </a:ext>
                </a:extLst>
              </p14:cNvPr>
              <p14:cNvContentPartPr/>
              <p14:nvPr/>
            </p14:nvContentPartPr>
            <p14:xfrm>
              <a:off x="4560985" y="2904539"/>
              <a:ext cx="938160" cy="552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99B67FC-B442-BC00-B413-C8E2F5B6E8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51985" y="2895539"/>
                <a:ext cx="9558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2D68B5-A2DF-B477-57DA-273D5FC18553}"/>
                  </a:ext>
                </a:extLst>
              </p14:cNvPr>
              <p14:cNvContentPartPr/>
              <p14:nvPr/>
            </p14:nvContentPartPr>
            <p14:xfrm>
              <a:off x="6116545" y="3625259"/>
              <a:ext cx="916560" cy="67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2D68B5-A2DF-B477-57DA-273D5FC1855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07545" y="3616259"/>
                <a:ext cx="93420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93A4B77-8CF2-7F74-99D8-70EF5C594607}"/>
                  </a:ext>
                </a:extLst>
              </p14:cNvPr>
              <p14:cNvContentPartPr/>
              <p14:nvPr/>
            </p14:nvContentPartPr>
            <p14:xfrm>
              <a:off x="2915425" y="3774299"/>
              <a:ext cx="1033200" cy="25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93A4B77-8CF2-7F74-99D8-70EF5C59460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906425" y="3765299"/>
                <a:ext cx="1050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75EA07-74FC-018F-0FE4-7A9B6C0FF9CE}"/>
                  </a:ext>
                </a:extLst>
              </p14:cNvPr>
              <p14:cNvContentPartPr/>
              <p14:nvPr/>
            </p14:nvContentPartPr>
            <p14:xfrm>
              <a:off x="4546585" y="3737579"/>
              <a:ext cx="896760" cy="54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75EA07-74FC-018F-0FE4-7A9B6C0FF9C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537585" y="3728579"/>
                <a:ext cx="9144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EB6D64-F7C4-1B86-FACB-CC93EC0A46E7}"/>
                  </a:ext>
                </a:extLst>
              </p14:cNvPr>
              <p14:cNvContentPartPr/>
              <p14:nvPr/>
            </p14:nvContentPartPr>
            <p14:xfrm>
              <a:off x="2291185" y="3245459"/>
              <a:ext cx="5040" cy="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EB6D64-F7C4-1B86-FACB-CC93EC0A46E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82185" y="3236459"/>
                <a:ext cx="2268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75ED94A-ADD2-5AD4-08A3-2D343F30C30E}"/>
                  </a:ext>
                </a:extLst>
              </p14:cNvPr>
              <p14:cNvContentPartPr/>
              <p14:nvPr/>
            </p14:nvContentPartPr>
            <p14:xfrm>
              <a:off x="2207665" y="3130259"/>
              <a:ext cx="3600" cy="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75ED94A-ADD2-5AD4-08A3-2D343F30C30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98665" y="3121259"/>
                <a:ext cx="21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8290CB6-8303-6156-E3AF-4BAA02FC8DE0}"/>
                  </a:ext>
                </a:extLst>
              </p14:cNvPr>
              <p14:cNvContentPartPr/>
              <p14:nvPr/>
            </p14:nvContentPartPr>
            <p14:xfrm>
              <a:off x="2146825" y="3069059"/>
              <a:ext cx="5400" cy="9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8290CB6-8303-6156-E3AF-4BAA02FC8DE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37825" y="3060059"/>
                <a:ext cx="230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A89B94-CB00-5B6C-19F5-C73D93FB5216}"/>
                  </a:ext>
                </a:extLst>
              </p14:cNvPr>
              <p14:cNvContentPartPr/>
              <p14:nvPr/>
            </p14:nvContentPartPr>
            <p14:xfrm>
              <a:off x="2061505" y="2983019"/>
              <a:ext cx="11880" cy="32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A89B94-CB00-5B6C-19F5-C73D93FB52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52505" y="2974019"/>
                <a:ext cx="295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7B3321C-D6BE-9419-312A-0FE6F1DDA8EF}"/>
                  </a:ext>
                </a:extLst>
              </p14:cNvPr>
              <p14:cNvContentPartPr/>
              <p14:nvPr/>
            </p14:nvContentPartPr>
            <p14:xfrm>
              <a:off x="1969705" y="2884019"/>
              <a:ext cx="20520" cy="49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7B3321C-D6BE-9419-312A-0FE6F1DDA8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60705" y="2875019"/>
                <a:ext cx="381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7659816-6B83-C9A2-7EDE-1B97297C14DC}"/>
                  </a:ext>
                </a:extLst>
              </p14:cNvPr>
              <p14:cNvContentPartPr/>
              <p14:nvPr/>
            </p14:nvContentPartPr>
            <p14:xfrm>
              <a:off x="1871425" y="2799419"/>
              <a:ext cx="16920" cy="33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7659816-6B83-C9A2-7EDE-1B97297C14D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62425" y="2790419"/>
                <a:ext cx="34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3A76174-640A-D98C-E2C4-4B442214CE0C}"/>
                  </a:ext>
                </a:extLst>
              </p14:cNvPr>
              <p14:cNvContentPartPr/>
              <p14:nvPr/>
            </p14:nvContentPartPr>
            <p14:xfrm>
              <a:off x="1761625" y="2710499"/>
              <a:ext cx="26640" cy="18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3A76174-640A-D98C-E2C4-4B442214CE0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52625" y="2701499"/>
                <a:ext cx="44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27F1135-2364-B758-0509-3F7B803A12E8}"/>
                  </a:ext>
                </a:extLst>
              </p14:cNvPr>
              <p14:cNvContentPartPr/>
              <p14:nvPr/>
            </p14:nvContentPartPr>
            <p14:xfrm>
              <a:off x="1701145" y="2653619"/>
              <a:ext cx="5040" cy="3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27F1135-2364-B758-0509-3F7B803A12E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692145" y="2644619"/>
                <a:ext cx="2268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5E5DEDD-EF71-FC0F-0203-BF123F8657C4}"/>
                  </a:ext>
                </a:extLst>
              </p14:cNvPr>
              <p14:cNvContentPartPr/>
              <p14:nvPr/>
            </p14:nvContentPartPr>
            <p14:xfrm>
              <a:off x="1619065" y="2583779"/>
              <a:ext cx="16920" cy="18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5E5DEDD-EF71-FC0F-0203-BF123F8657C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610065" y="2574779"/>
                <a:ext cx="345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24CF340-06E5-4879-F2DC-571015ED8DC4}"/>
                  </a:ext>
                </a:extLst>
              </p14:cNvPr>
              <p14:cNvContentPartPr/>
              <p14:nvPr/>
            </p14:nvContentPartPr>
            <p14:xfrm>
              <a:off x="811225" y="6114659"/>
              <a:ext cx="641160" cy="31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24CF340-06E5-4879-F2DC-571015ED8DC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02225" y="6105659"/>
                <a:ext cx="658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4213E41-8774-EE6B-7523-5D48BA6B240C}"/>
                  </a:ext>
                </a:extLst>
              </p14:cNvPr>
              <p14:cNvContentPartPr/>
              <p14:nvPr/>
            </p14:nvContentPartPr>
            <p14:xfrm>
              <a:off x="1671625" y="6046979"/>
              <a:ext cx="173880" cy="23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4213E41-8774-EE6B-7523-5D48BA6B240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662625" y="6037979"/>
                <a:ext cx="191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3D33408-35D9-559C-03A1-071CA977B298}"/>
                  </a:ext>
                </a:extLst>
              </p14:cNvPr>
              <p14:cNvContentPartPr/>
              <p14:nvPr/>
            </p14:nvContentPartPr>
            <p14:xfrm>
              <a:off x="1728865" y="6141659"/>
              <a:ext cx="135000" cy="15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3D33408-35D9-559C-03A1-071CA977B29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19865" y="6132659"/>
                <a:ext cx="152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A7E0E8C-9826-09A3-BDCE-78226ADF8535}"/>
                  </a:ext>
                </a:extLst>
              </p14:cNvPr>
              <p14:cNvContentPartPr/>
              <p14:nvPr/>
            </p14:nvContentPartPr>
            <p14:xfrm>
              <a:off x="764065" y="6310499"/>
              <a:ext cx="621000" cy="316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A7E0E8C-9826-09A3-BDCE-78226ADF8535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55065" y="6301499"/>
                <a:ext cx="6386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295E890-E3EF-DCD8-367F-2A36BAF435E7}"/>
                  </a:ext>
                </a:extLst>
              </p14:cNvPr>
              <p14:cNvContentPartPr/>
              <p14:nvPr/>
            </p14:nvContentPartPr>
            <p14:xfrm>
              <a:off x="825985" y="5610299"/>
              <a:ext cx="546120" cy="318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295E890-E3EF-DCD8-367F-2A36BAF435E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16985" y="5601299"/>
                <a:ext cx="5637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130CA48-EBBA-166C-3238-F9B381D4BB4B}"/>
                  </a:ext>
                </a:extLst>
              </p14:cNvPr>
              <p14:cNvContentPartPr/>
              <p14:nvPr/>
            </p14:nvContentPartPr>
            <p14:xfrm>
              <a:off x="2158345" y="5700299"/>
              <a:ext cx="546120" cy="333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130CA48-EBBA-166C-3238-F9B381D4BB4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49345" y="5691299"/>
                <a:ext cx="5637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D681707-2DCC-2345-63F1-2EFD684A3A71}"/>
                  </a:ext>
                </a:extLst>
              </p14:cNvPr>
              <p14:cNvContentPartPr/>
              <p14:nvPr/>
            </p14:nvContentPartPr>
            <p14:xfrm>
              <a:off x="2166625" y="6176579"/>
              <a:ext cx="498600" cy="585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D681707-2DCC-2345-63F1-2EFD684A3A7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157625" y="6167579"/>
                <a:ext cx="5162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3CEE51A-F389-84B4-FE63-06652171355D}"/>
                  </a:ext>
                </a:extLst>
              </p14:cNvPr>
              <p14:cNvContentPartPr/>
              <p14:nvPr/>
            </p14:nvContentPartPr>
            <p14:xfrm>
              <a:off x="2943145" y="6148139"/>
              <a:ext cx="56520" cy="741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3CEE51A-F389-84B4-FE63-0665217135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934145" y="6139139"/>
                <a:ext cx="741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C0D8910-8B3D-9711-CFFC-32FCE1196C10}"/>
                  </a:ext>
                </a:extLst>
              </p14:cNvPr>
              <p14:cNvContentPartPr/>
              <p14:nvPr/>
            </p14:nvContentPartPr>
            <p14:xfrm>
              <a:off x="3169945" y="6382139"/>
              <a:ext cx="475200" cy="288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C0D8910-8B3D-9711-CFFC-32FCE1196C1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160945" y="6373139"/>
                <a:ext cx="4928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732E678-4CE8-A6AD-A3F9-8A73CDE39E77}"/>
                  </a:ext>
                </a:extLst>
              </p14:cNvPr>
              <p14:cNvContentPartPr/>
              <p14:nvPr/>
            </p14:nvContentPartPr>
            <p14:xfrm>
              <a:off x="3207385" y="5651339"/>
              <a:ext cx="377280" cy="5749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732E678-4CE8-A6AD-A3F9-8A73CDE39E7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98385" y="5642339"/>
                <a:ext cx="3949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27998ED-9CFC-CA9B-CD8E-F583882007F2}"/>
                  </a:ext>
                </a:extLst>
              </p14:cNvPr>
              <p14:cNvContentPartPr/>
              <p14:nvPr/>
            </p14:nvContentPartPr>
            <p14:xfrm>
              <a:off x="3995785" y="6260099"/>
              <a:ext cx="42840" cy="49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27998ED-9CFC-CA9B-CD8E-F583882007F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86785" y="6251099"/>
                <a:ext cx="60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E5A88B9-0408-787B-9771-BE24335D059E}"/>
                  </a:ext>
                </a:extLst>
              </p14:cNvPr>
              <p14:cNvContentPartPr/>
              <p14:nvPr/>
            </p14:nvContentPartPr>
            <p14:xfrm>
              <a:off x="4211785" y="5854739"/>
              <a:ext cx="528480" cy="355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E5A88B9-0408-787B-9771-BE24335D059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02785" y="5845739"/>
                <a:ext cx="546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A14BF65-3408-623B-39B5-628B251ACF7D}"/>
                  </a:ext>
                </a:extLst>
              </p14:cNvPr>
              <p14:cNvContentPartPr/>
              <p14:nvPr/>
            </p14:nvContentPartPr>
            <p14:xfrm>
              <a:off x="4226905" y="6339659"/>
              <a:ext cx="595080" cy="33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A14BF65-3408-623B-39B5-628B251ACF7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17905" y="6330659"/>
                <a:ext cx="612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1266542-E01A-C0A7-78BC-B426A7BCE48F}"/>
                  </a:ext>
                </a:extLst>
              </p14:cNvPr>
              <p14:cNvContentPartPr/>
              <p14:nvPr/>
            </p14:nvContentPartPr>
            <p14:xfrm>
              <a:off x="4197385" y="6475019"/>
              <a:ext cx="531360" cy="3067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1266542-E01A-C0A7-78BC-B426A7BCE48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188385" y="6466019"/>
                <a:ext cx="54900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04D1FC7-D3A0-AE93-B771-750651E1A22B}"/>
                  </a:ext>
                </a:extLst>
              </p14:cNvPr>
              <p14:cNvContentPartPr/>
              <p14:nvPr/>
            </p14:nvContentPartPr>
            <p14:xfrm>
              <a:off x="5017465" y="6306179"/>
              <a:ext cx="45000" cy="70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04D1FC7-D3A0-AE93-B771-750651E1A22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08465" y="6297179"/>
                <a:ext cx="62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D418DAF-333F-EE0E-ADF0-A437F5878DBE}"/>
                  </a:ext>
                </a:extLst>
              </p14:cNvPr>
              <p14:cNvContentPartPr/>
              <p14:nvPr/>
            </p14:nvContentPartPr>
            <p14:xfrm>
              <a:off x="5208625" y="5855099"/>
              <a:ext cx="585360" cy="322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D418DAF-333F-EE0E-ADF0-A437F5878DB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199625" y="5846099"/>
                <a:ext cx="6030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A37EC1C-6EBF-F337-4F0E-9CDD67314139}"/>
                  </a:ext>
                </a:extLst>
              </p14:cNvPr>
              <p14:cNvContentPartPr/>
              <p14:nvPr/>
            </p14:nvContentPartPr>
            <p14:xfrm>
              <a:off x="5305105" y="6316259"/>
              <a:ext cx="597240" cy="16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A37EC1C-6EBF-F337-4F0E-9CDD6731413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96105" y="6307259"/>
                <a:ext cx="614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46F7F44-6632-47A6-6A07-73A85F63A1BB}"/>
                  </a:ext>
                </a:extLst>
              </p14:cNvPr>
              <p14:cNvContentPartPr/>
              <p14:nvPr/>
            </p14:nvContentPartPr>
            <p14:xfrm>
              <a:off x="5221945" y="6454859"/>
              <a:ext cx="624600" cy="277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46F7F44-6632-47A6-6A07-73A85F63A1B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212945" y="6445859"/>
                <a:ext cx="6422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3677390-2275-9AF4-985F-C26623695BC3}"/>
                  </a:ext>
                </a:extLst>
              </p14:cNvPr>
              <p14:cNvContentPartPr/>
              <p14:nvPr/>
            </p14:nvContentPartPr>
            <p14:xfrm>
              <a:off x="2397745" y="5554499"/>
              <a:ext cx="3600" cy="7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3677390-2275-9AF4-985F-C26623695BC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388745" y="5545499"/>
                <a:ext cx="212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15A44B-8A7C-6F2C-46B3-B91CD4B5DDEE}"/>
                  </a:ext>
                </a:extLst>
              </p14:cNvPr>
              <p14:cNvContentPartPr/>
              <p14:nvPr/>
            </p14:nvContentPartPr>
            <p14:xfrm>
              <a:off x="2391265" y="5401499"/>
              <a:ext cx="121320" cy="265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15A44B-8A7C-6F2C-46B3-B91CD4B5DDE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385145" y="5395379"/>
                <a:ext cx="1335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2355768-5691-5C51-C4E9-CBDDD9B7C073}"/>
                  </a:ext>
                </a:extLst>
              </p14:cNvPr>
              <p14:cNvContentPartPr/>
              <p14:nvPr/>
            </p14:nvContentPartPr>
            <p14:xfrm>
              <a:off x="2003185" y="4158779"/>
              <a:ext cx="881640" cy="269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2355768-5691-5C51-C4E9-CBDDD9B7C07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997065" y="4152659"/>
                <a:ext cx="893880" cy="27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C1030D-6F04-488B-1210-0E4A6380F89E}"/>
                  </a:ext>
                </a:extLst>
              </p14:cNvPr>
              <p14:cNvContentPartPr/>
              <p14:nvPr/>
            </p14:nvContentPartPr>
            <p14:xfrm>
              <a:off x="6687505" y="4397099"/>
              <a:ext cx="347400" cy="130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C1030D-6F04-488B-1210-0E4A6380F89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681385" y="4390979"/>
                <a:ext cx="3596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F0C8FAB-6B9F-4236-F187-6686553B97D5}"/>
                  </a:ext>
                </a:extLst>
              </p14:cNvPr>
              <p14:cNvContentPartPr/>
              <p14:nvPr/>
            </p14:nvContentPartPr>
            <p14:xfrm>
              <a:off x="5297185" y="4311779"/>
              <a:ext cx="867240" cy="250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F0C8FAB-6B9F-4236-F187-6686553B97D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291065" y="4305659"/>
                <a:ext cx="879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677257-E405-E2B4-A0D5-39ABEF9166AE}"/>
                  </a:ext>
                </a:extLst>
              </p14:cNvPr>
              <p14:cNvContentPartPr/>
              <p14:nvPr/>
            </p14:nvContentPartPr>
            <p14:xfrm>
              <a:off x="7478065" y="4026299"/>
              <a:ext cx="1004040" cy="462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677257-E405-E2B4-A0D5-39ABEF9166A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471945" y="4020179"/>
                <a:ext cx="10162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DAC7DE3-4D29-5B16-980B-4622228C04CB}"/>
                  </a:ext>
                </a:extLst>
              </p14:cNvPr>
              <p14:cNvContentPartPr/>
              <p14:nvPr/>
            </p14:nvContentPartPr>
            <p14:xfrm>
              <a:off x="6221665" y="5010899"/>
              <a:ext cx="298440" cy="142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DAC7DE3-4D29-5B16-980B-4622228C04C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215545" y="5004779"/>
                <a:ext cx="3106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E03579C-209B-5FC6-404E-F0881B3E0A22}"/>
                  </a:ext>
                </a:extLst>
              </p14:cNvPr>
              <p14:cNvContentPartPr/>
              <p14:nvPr/>
            </p14:nvContentPartPr>
            <p14:xfrm>
              <a:off x="6904225" y="4818659"/>
              <a:ext cx="973080" cy="354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E03579C-209B-5FC6-404E-F0881B3E0A2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98105" y="4812539"/>
                <a:ext cx="98532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A97E937-DDB0-0C5E-A42E-FD575902C6B6}"/>
                  </a:ext>
                </a:extLst>
              </p14:cNvPr>
              <p14:cNvContentPartPr/>
              <p14:nvPr/>
            </p14:nvContentPartPr>
            <p14:xfrm>
              <a:off x="5342905" y="4884179"/>
              <a:ext cx="508680" cy="2541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A97E937-DDB0-0C5E-A42E-FD575902C6B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36785" y="4878059"/>
                <a:ext cx="5209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8358A3-6F43-4AA7-21DC-8C8F98B54710}"/>
                  </a:ext>
                </a:extLst>
              </p14:cNvPr>
              <p14:cNvContentPartPr/>
              <p14:nvPr/>
            </p14:nvContentPartPr>
            <p14:xfrm>
              <a:off x="8329105" y="4756019"/>
              <a:ext cx="1472400" cy="331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8358A3-6F43-4AA7-21DC-8C8F98B5471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322985" y="4749899"/>
                <a:ext cx="14846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5140F10-2DD9-F807-97D9-D3541C06B8D8}"/>
                  </a:ext>
                </a:extLst>
              </p14:cNvPr>
              <p14:cNvContentPartPr/>
              <p14:nvPr/>
            </p14:nvContentPartPr>
            <p14:xfrm>
              <a:off x="10524025" y="4677539"/>
              <a:ext cx="916920" cy="480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5140F10-2DD9-F807-97D9-D3541C06B8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517905" y="4671419"/>
                <a:ext cx="9291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ADAB267-E4B3-7EC8-EE3F-EB4E33C29B64}"/>
                  </a:ext>
                </a:extLst>
              </p14:cNvPr>
              <p14:cNvContentPartPr/>
              <p14:nvPr/>
            </p14:nvContentPartPr>
            <p14:xfrm>
              <a:off x="5542705" y="5407259"/>
              <a:ext cx="366120" cy="207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ADAB267-E4B3-7EC8-EE3F-EB4E33C29B6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536585" y="5401139"/>
                <a:ext cx="3783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C254E3-E1F3-4604-E7CD-93705B3172FA}"/>
                  </a:ext>
                </a:extLst>
              </p14:cNvPr>
              <p14:cNvContentPartPr/>
              <p14:nvPr/>
            </p14:nvContentPartPr>
            <p14:xfrm>
              <a:off x="6365665" y="5411579"/>
              <a:ext cx="246240" cy="245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C254E3-E1F3-4604-E7CD-93705B3172F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359545" y="5405459"/>
                <a:ext cx="2584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1C7ABF4-7F1B-DAA8-90C9-ED7BBBCC9D8A}"/>
                  </a:ext>
                </a:extLst>
              </p14:cNvPr>
              <p14:cNvContentPartPr/>
              <p14:nvPr/>
            </p14:nvContentPartPr>
            <p14:xfrm>
              <a:off x="7212385" y="5359379"/>
              <a:ext cx="491040" cy="278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1C7ABF4-7F1B-DAA8-90C9-ED7BBBCC9D8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206265" y="5353259"/>
                <a:ext cx="5032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792F1451-DB50-C6B3-E27A-A5CA17429147}"/>
                  </a:ext>
                </a:extLst>
              </p14:cNvPr>
              <p14:cNvContentPartPr/>
              <p14:nvPr/>
            </p14:nvContentPartPr>
            <p14:xfrm>
              <a:off x="8153785" y="5323019"/>
              <a:ext cx="956160" cy="5050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792F1451-DB50-C6B3-E27A-A5CA1742914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147665" y="5316899"/>
                <a:ext cx="9684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CC9554A-34CE-39B9-2BDC-475D6F8FC3CE}"/>
                  </a:ext>
                </a:extLst>
              </p14:cNvPr>
              <p14:cNvContentPartPr/>
              <p14:nvPr/>
            </p14:nvContentPartPr>
            <p14:xfrm>
              <a:off x="9592705" y="5302499"/>
              <a:ext cx="1487160" cy="475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CC9554A-34CE-39B9-2BDC-475D6F8FC3C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586585" y="5296379"/>
                <a:ext cx="1499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8C77516-72EB-392F-0E98-B7EDA926877C}"/>
                  </a:ext>
                </a:extLst>
              </p14:cNvPr>
              <p14:cNvContentPartPr/>
              <p14:nvPr/>
            </p14:nvContentPartPr>
            <p14:xfrm>
              <a:off x="7582465" y="6021059"/>
              <a:ext cx="384840" cy="1458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8C77516-72EB-392F-0E98-B7EDA926877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576345" y="6014939"/>
                <a:ext cx="3970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1C3642A-B75C-2E5C-5979-BA5BB245EAF4}"/>
                  </a:ext>
                </a:extLst>
              </p14:cNvPr>
              <p14:cNvContentPartPr/>
              <p14:nvPr/>
            </p14:nvContentPartPr>
            <p14:xfrm>
              <a:off x="6880465" y="6007739"/>
              <a:ext cx="309960" cy="192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1C3642A-B75C-2E5C-5979-BA5BB245EAF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874345" y="6001619"/>
                <a:ext cx="3222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2A880A1-5AD4-93E0-775D-D457F2BB3D69}"/>
                  </a:ext>
                </a:extLst>
              </p14:cNvPr>
              <p14:cNvContentPartPr/>
              <p14:nvPr/>
            </p14:nvContentPartPr>
            <p14:xfrm>
              <a:off x="8285185" y="6008819"/>
              <a:ext cx="528120" cy="1260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2A880A1-5AD4-93E0-775D-D457F2BB3D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279065" y="6002699"/>
                <a:ext cx="54036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3F78F9D-B5DB-044E-AE8D-E435FF9FBA49}"/>
                  </a:ext>
                </a:extLst>
              </p14:cNvPr>
              <p14:cNvContentPartPr/>
              <p14:nvPr/>
            </p14:nvContentPartPr>
            <p14:xfrm>
              <a:off x="9480745" y="5869139"/>
              <a:ext cx="1238400" cy="339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3F78F9D-B5DB-044E-AE8D-E435FF9FBA4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474625" y="5863019"/>
                <a:ext cx="125064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26085F79-F1A8-255B-AF3C-3A04FDDC1210}"/>
                  </a:ext>
                </a:extLst>
              </p14:cNvPr>
              <p14:cNvContentPartPr/>
              <p14:nvPr/>
            </p14:nvContentPartPr>
            <p14:xfrm>
              <a:off x="8036425" y="6320939"/>
              <a:ext cx="943920" cy="3920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26085F79-F1A8-255B-AF3C-3A04FDDC121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30305" y="6314819"/>
                <a:ext cx="95616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1DECD0D-C85F-E752-9B05-6B12BEF7B339}"/>
                  </a:ext>
                </a:extLst>
              </p14:cNvPr>
              <p14:cNvContentPartPr/>
              <p14:nvPr/>
            </p14:nvContentPartPr>
            <p14:xfrm>
              <a:off x="7009345" y="6341099"/>
              <a:ext cx="702360" cy="2203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1DECD0D-C85F-E752-9B05-6B12BEF7B33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003225" y="6334979"/>
                <a:ext cx="714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91B3080-B311-7DD8-7D70-15E8224A7F7E}"/>
                  </a:ext>
                </a:extLst>
              </p14:cNvPr>
              <p14:cNvContentPartPr/>
              <p14:nvPr/>
            </p14:nvContentPartPr>
            <p14:xfrm>
              <a:off x="9409465" y="6402299"/>
              <a:ext cx="996840" cy="2829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91B3080-B311-7DD8-7D70-15E8224A7F7E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403345" y="6396179"/>
                <a:ext cx="100908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53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16686E-0D3D-C848-5A67-4D1D34CA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35943"/>
            <a:ext cx="8782114" cy="59817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6609A-7045-2267-781A-413401710BA4}"/>
              </a:ext>
            </a:extLst>
          </p:cNvPr>
          <p:cNvSpPr txBox="1"/>
          <p:nvPr/>
        </p:nvSpPr>
        <p:spPr>
          <a:xfrm>
            <a:off x="989012" y="609600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Backprop is a tree-based caching algorithms for more efficiently computing many chain-rule-based derivatives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33854B-1455-0196-C513-2E440746CADF}"/>
              </a:ext>
            </a:extLst>
          </p:cNvPr>
          <p:cNvSpPr/>
          <p:nvPr/>
        </p:nvSpPr>
        <p:spPr>
          <a:xfrm>
            <a:off x="2436812" y="3124200"/>
            <a:ext cx="7010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54841-5165-6581-8DF0-9995B7DB87DF}"/>
              </a:ext>
            </a:extLst>
          </p:cNvPr>
          <p:cNvSpPr txBox="1"/>
          <p:nvPr/>
        </p:nvSpPr>
        <p:spPr>
          <a:xfrm>
            <a:off x="2665412" y="31242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add more layers the computational savings is greater</a:t>
            </a:r>
          </a:p>
        </p:txBody>
      </p:sp>
    </p:spTree>
    <p:extLst>
      <p:ext uri="{BB962C8B-B14F-4D97-AF65-F5344CB8AC3E}">
        <p14:creationId xmlns:p14="http://schemas.microsoft.com/office/powerpoint/2010/main" val="206538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01"/>
          <p:cNvSpPr txBox="1">
            <a:spLocks noGrp="1"/>
          </p:cNvSpPr>
          <p:nvPr>
            <p:ph type="title"/>
          </p:nvPr>
        </p:nvSpPr>
        <p:spPr>
          <a:xfrm>
            <a:off x="684212" y="0"/>
            <a:ext cx="10512862" cy="1036530"/>
          </a:xfrm>
          <a:prstGeom prst="rect">
            <a:avLst/>
          </a:prstGeom>
        </p:spPr>
        <p:txBody>
          <a:bodyPr spcFirstLastPara="1" vert="horz" wrap="square" lIns="91410" tIns="45688" rIns="91410" bIns="45688" rtlCol="0" anchor="ctr" anchorCtr="0">
            <a:normAutofit/>
          </a:bodyPr>
          <a:lstStyle/>
          <a:p>
            <a:pPr algn="ctr">
              <a:spcBef>
                <a:spcPts val="0"/>
              </a:spcBef>
            </a:pPr>
            <a:r>
              <a:rPr lang="en" sz="3732" b="1" dirty="0">
                <a:latin typeface="Open Sans"/>
                <a:ea typeface="Open Sans"/>
                <a:cs typeface="Open Sans"/>
                <a:sym typeface="Open Sans"/>
              </a:rPr>
              <a:t>Supervised Machine Learning</a:t>
            </a:r>
            <a:endParaRPr sz="3732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2" name="Google Shape;502;p101"/>
          <p:cNvPicPr preferRelativeResize="0"/>
          <p:nvPr/>
        </p:nvPicPr>
        <p:blipFill rotWithShape="1">
          <a:blip r:embed="rId3">
            <a:alphaModFix/>
          </a:blip>
          <a:srcRect b="241"/>
          <a:stretch/>
        </p:blipFill>
        <p:spPr>
          <a:xfrm>
            <a:off x="227013" y="1004483"/>
            <a:ext cx="4876800" cy="27293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36D6A19-5614-BE20-450B-042BF39BB27E}"/>
              </a:ext>
            </a:extLst>
          </p:cNvPr>
          <p:cNvGrpSpPr/>
          <p:nvPr/>
        </p:nvGrpSpPr>
        <p:grpSpPr>
          <a:xfrm>
            <a:off x="1103990" y="4305102"/>
            <a:ext cx="839160" cy="264960"/>
            <a:chOff x="1103990" y="4305102"/>
            <a:chExt cx="8391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14:cNvPr>
                <p14:cNvContentPartPr/>
                <p14:nvPr/>
              </p14:nvContentPartPr>
              <p14:xfrm>
                <a:off x="1103990" y="4305102"/>
                <a:ext cx="2340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F3B0C32-685D-BF02-9409-57C3CC57202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5350" y="4296462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14:cNvPr>
                <p14:cNvContentPartPr/>
                <p14:nvPr/>
              </p14:nvContentPartPr>
              <p14:xfrm>
                <a:off x="1355270" y="4332822"/>
                <a:ext cx="198360" cy="22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3A64A8-C834-53B6-7D04-683FD0E8DA9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6270" y="4323822"/>
                  <a:ext cx="216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14:cNvPr>
                <p14:cNvContentPartPr/>
                <p14:nvPr/>
              </p14:nvContentPartPr>
              <p14:xfrm>
                <a:off x="1335830" y="4454502"/>
                <a:ext cx="178200" cy="75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FC4CECE-BFC8-7CCC-9F2E-96A9BD20CDF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27190" y="4445862"/>
                  <a:ext cx="195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14:cNvPr>
                <p14:cNvContentPartPr/>
                <p14:nvPr/>
              </p14:nvContentPartPr>
              <p14:xfrm>
                <a:off x="1312790" y="4362702"/>
                <a:ext cx="275400" cy="6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645577-B992-42FB-3C0F-7B155567A2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03790" y="4353702"/>
                  <a:ext cx="293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14:cNvPr>
                <p14:cNvContentPartPr/>
                <p14:nvPr/>
              </p14:nvContentPartPr>
              <p14:xfrm>
                <a:off x="1691510" y="4478262"/>
                <a:ext cx="69480" cy="91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3B07A7-DCC7-B537-1343-8E51C79193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82870" y="4469262"/>
                  <a:ext cx="87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14:cNvPr>
                <p14:cNvContentPartPr/>
                <p14:nvPr/>
              </p14:nvContentPartPr>
              <p14:xfrm>
                <a:off x="1672430" y="4469982"/>
                <a:ext cx="173520" cy="80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9F6403-9A86-D10E-2C6A-FDEEA19E52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63430" y="4461342"/>
                  <a:ext cx="1911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14:cNvPr>
                <p14:cNvContentPartPr/>
                <p14:nvPr/>
              </p14:nvContentPartPr>
              <p14:xfrm>
                <a:off x="1938110" y="4554942"/>
                <a:ext cx="5040" cy="1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4F9E220-8C82-5662-6641-01BCE0A174C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29110" y="4546302"/>
                  <a:ext cx="22680" cy="1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14:cNvPr>
              <p14:cNvContentPartPr/>
              <p14:nvPr/>
            </p14:nvContentPartPr>
            <p14:xfrm>
              <a:off x="1454270" y="4656462"/>
              <a:ext cx="523080" cy="29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4538E7-8DE1-412E-D434-7CFA8D6756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5630" y="4647822"/>
                <a:ext cx="540720" cy="46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87" name="Group 486">
            <a:extLst>
              <a:ext uri="{FF2B5EF4-FFF2-40B4-BE49-F238E27FC236}">
                <a16:creationId xmlns:a16="http://schemas.microsoft.com/office/drawing/2014/main" id="{07DA9B96-3621-5E3F-6BCD-CACCB96F984A}"/>
              </a:ext>
            </a:extLst>
          </p:cNvPr>
          <p:cNvGrpSpPr/>
          <p:nvPr/>
        </p:nvGrpSpPr>
        <p:grpSpPr>
          <a:xfrm>
            <a:off x="2488550" y="4330302"/>
            <a:ext cx="2804400" cy="308520"/>
            <a:chOff x="2488550" y="4330302"/>
            <a:chExt cx="280440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14:cNvPr>
                <p14:cNvContentPartPr/>
                <p14:nvPr/>
              </p14:nvContentPartPr>
              <p14:xfrm>
                <a:off x="2488550" y="4330302"/>
                <a:ext cx="364320" cy="259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CC0B25-8CD1-B944-6F9A-84071B50F99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79910" y="4321302"/>
                  <a:ext cx="3819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14:cNvPr>
                <p14:cNvContentPartPr/>
                <p14:nvPr/>
              </p14:nvContentPartPr>
              <p14:xfrm>
                <a:off x="2491070" y="4485822"/>
                <a:ext cx="279000" cy="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548B81-F91C-D2F8-9E7D-C01BEB7BBD7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82070" y="4476822"/>
                  <a:ext cx="2966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14:cNvPr>
                <p14:cNvContentPartPr/>
                <p14:nvPr/>
              </p14:nvContentPartPr>
              <p14:xfrm>
                <a:off x="2944310" y="4377102"/>
                <a:ext cx="65520" cy="24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F1EDBF-918D-3E59-BB4F-017E54F660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35310" y="4368102"/>
                  <a:ext cx="831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14:cNvPr>
                <p14:cNvContentPartPr/>
                <p14:nvPr/>
              </p14:nvContentPartPr>
              <p14:xfrm>
                <a:off x="3103790" y="4460262"/>
                <a:ext cx="182160" cy="13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21BC75A-C7FA-897E-F31E-96AD7BF171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95150" y="4451622"/>
                  <a:ext cx="199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14:cNvPr>
                <p14:cNvContentPartPr/>
                <p14:nvPr/>
              </p14:nvContentPartPr>
              <p14:xfrm>
                <a:off x="3059870" y="4468902"/>
                <a:ext cx="282600" cy="13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33AC894-41F3-252D-04BE-3FA59F1332D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51230" y="4460262"/>
                  <a:ext cx="3002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14:cNvPr>
                <p14:cNvContentPartPr/>
                <p14:nvPr/>
              </p14:nvContentPartPr>
              <p14:xfrm>
                <a:off x="3281630" y="4391142"/>
                <a:ext cx="214560" cy="247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F4C75A-618F-5FFF-ACA4-B954795A71B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72630" y="4382502"/>
                  <a:ext cx="232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14:cNvPr>
                <p14:cNvContentPartPr/>
                <p14:nvPr/>
              </p14:nvContentPartPr>
              <p14:xfrm>
                <a:off x="3671150" y="4487982"/>
                <a:ext cx="268920" cy="1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B2A8B99-A18C-EF82-C24A-E91563E124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62150" y="4479342"/>
                  <a:ext cx="2865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14:cNvPr>
                <p14:cNvContentPartPr/>
                <p14:nvPr/>
              </p14:nvContentPartPr>
              <p14:xfrm>
                <a:off x="3723350" y="4548822"/>
                <a:ext cx="18684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47A019-FFD3-D845-16C5-ED3A7949B0C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14710" y="4540182"/>
                  <a:ext cx="204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14:cNvPr>
                <p14:cNvContentPartPr/>
                <p14:nvPr/>
              </p14:nvContentPartPr>
              <p14:xfrm>
                <a:off x="4199630" y="4489422"/>
                <a:ext cx="192960" cy="12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4D0B51-403C-D9BA-E69A-03D80871747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90630" y="4480422"/>
                  <a:ext cx="210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14:cNvPr>
                <p14:cNvContentPartPr/>
                <p14:nvPr/>
              </p14:nvContentPartPr>
              <p14:xfrm>
                <a:off x="4499870" y="4532622"/>
                <a:ext cx="2520" cy="56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F6FF4F7-B223-99CF-5468-3B23911292F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1230" y="4523982"/>
                  <a:ext cx="201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14:cNvPr>
                <p14:cNvContentPartPr/>
                <p14:nvPr/>
              </p14:nvContentPartPr>
              <p14:xfrm>
                <a:off x="4455950" y="4441542"/>
                <a:ext cx="14040" cy="230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3B4D5A0-1C5F-D1A4-CFBE-02E3425209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7310" y="4432542"/>
                  <a:ext cx="31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14:cNvPr>
                <p14:cNvContentPartPr/>
                <p14:nvPr/>
              </p14:nvContentPartPr>
              <p14:xfrm>
                <a:off x="4455950" y="4464222"/>
                <a:ext cx="270000" cy="13536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A1E5B068-8587-9CE4-78BA-7535986702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47310" y="4455222"/>
                  <a:ext cx="287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14:cNvPr>
                <p14:cNvContentPartPr/>
                <p14:nvPr/>
              </p14:nvContentPartPr>
              <p14:xfrm>
                <a:off x="4830350" y="4448742"/>
                <a:ext cx="104760" cy="1461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36EAFEC3-0C26-65E5-AF2E-C0949FD3E1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1350" y="4439742"/>
                  <a:ext cx="1224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14:cNvPr>
                <p14:cNvContentPartPr/>
                <p14:nvPr/>
              </p14:nvContentPartPr>
              <p14:xfrm>
                <a:off x="5061830" y="4485822"/>
                <a:ext cx="69480" cy="1011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4BAE5764-0C56-0666-EFBE-1EF10FF65C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3190" y="4476822"/>
                  <a:ext cx="87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14:cNvPr>
                <p14:cNvContentPartPr/>
                <p14:nvPr/>
              </p14:nvContentPartPr>
              <p14:xfrm>
                <a:off x="4944470" y="4495182"/>
                <a:ext cx="251640" cy="871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5C264798-A4D6-6272-CEA1-0978CA6C7A3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35830" y="4486542"/>
                  <a:ext cx="2692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14:cNvPr>
                <p14:cNvContentPartPr/>
                <p14:nvPr/>
              </p14:nvContentPartPr>
              <p14:xfrm>
                <a:off x="5152190" y="4410222"/>
                <a:ext cx="140760" cy="1897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647541B-4C04-747F-2C4A-81D338357D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43550" y="4401582"/>
                  <a:ext cx="15840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14:cNvPr>
              <p14:cNvContentPartPr/>
              <p14:nvPr/>
            </p14:nvContentPartPr>
            <p14:xfrm>
              <a:off x="2573870" y="4963542"/>
              <a:ext cx="41760" cy="327600"/>
            </p14:xfrm>
          </p:contentPart>
        </mc:Choice>
        <mc:Fallback xmlns=""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3A96E4E7-5A89-5D34-7AE4-5AA02D84B9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65230" y="4954902"/>
                <a:ext cx="594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14:cNvPr>
              <p14:cNvContentPartPr/>
              <p14:nvPr/>
            </p14:nvContentPartPr>
            <p14:xfrm>
              <a:off x="2458670" y="4932222"/>
              <a:ext cx="406800" cy="366120"/>
            </p14:xfrm>
          </p:contentPart>
        </mc:Choice>
        <mc:Fallback xmlns=""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6C91F880-697D-B5E3-F765-C18943795E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50030" y="4923582"/>
                <a:ext cx="4244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14:cNvPr>
              <p14:cNvContentPartPr/>
              <p14:nvPr/>
            </p14:nvContentPartPr>
            <p14:xfrm>
              <a:off x="3074990" y="5133102"/>
              <a:ext cx="218160" cy="11160"/>
            </p14:xfrm>
          </p:contentPart>
        </mc:Choice>
        <mc:Fallback xmlns=""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617E7649-9DE1-2A93-534C-890FBA2558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6350" y="5124462"/>
                <a:ext cx="23580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14:cNvPr>
              <p14:cNvContentPartPr/>
              <p14:nvPr/>
            </p14:nvContentPartPr>
            <p14:xfrm>
              <a:off x="3027830" y="5200062"/>
              <a:ext cx="265320" cy="10440"/>
            </p14:xfrm>
          </p:contentPart>
        </mc:Choice>
        <mc:Fallback xmlns=""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FC1F8B34-3AE4-0F56-46D1-EA7C6FA1F33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8830" y="5191062"/>
                <a:ext cx="28296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Group 508">
            <a:extLst>
              <a:ext uri="{FF2B5EF4-FFF2-40B4-BE49-F238E27FC236}">
                <a16:creationId xmlns:a16="http://schemas.microsoft.com/office/drawing/2014/main" id="{FCB11BB4-4973-81CA-19D5-E936D30C909F}"/>
              </a:ext>
            </a:extLst>
          </p:cNvPr>
          <p:cNvGrpSpPr/>
          <p:nvPr/>
        </p:nvGrpSpPr>
        <p:grpSpPr>
          <a:xfrm>
            <a:off x="3585110" y="4777422"/>
            <a:ext cx="2728800" cy="510120"/>
            <a:chOff x="3585110" y="4777422"/>
            <a:chExt cx="2728800" cy="5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14:cNvPr>
                <p14:cNvContentPartPr/>
                <p14:nvPr/>
              </p14:nvContentPartPr>
              <p14:xfrm>
                <a:off x="3585110" y="4926462"/>
                <a:ext cx="352800" cy="30276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E47A1E66-5FEC-52FA-1EA9-6FE59330382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76470" y="4917822"/>
                  <a:ext cx="37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14:cNvPr>
                <p14:cNvContentPartPr/>
                <p14:nvPr/>
              </p14:nvContentPartPr>
              <p14:xfrm>
                <a:off x="4111070" y="4937262"/>
                <a:ext cx="149760" cy="3502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298C5A0-FA3D-4681-7129-DD3AF9AD757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2070" y="4928622"/>
                  <a:ext cx="16740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14:cNvPr>
                <p14:cNvContentPartPr/>
                <p14:nvPr/>
              </p14:nvContentPartPr>
              <p14:xfrm>
                <a:off x="4469990" y="4912062"/>
                <a:ext cx="194040" cy="28008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2497C2A-024A-02CF-9A30-A03920D4502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460990" y="4903422"/>
                  <a:ext cx="211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14:cNvPr>
                <p14:cNvContentPartPr/>
                <p14:nvPr/>
              </p14:nvContentPartPr>
              <p14:xfrm>
                <a:off x="4800470" y="4998102"/>
                <a:ext cx="202680" cy="1198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C52C7068-BEED-67BA-8F5F-7335B44C36A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91470" y="4989462"/>
                  <a:ext cx="22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14:cNvPr>
                <p14:cNvContentPartPr/>
                <p14:nvPr/>
              </p14:nvContentPartPr>
              <p14:xfrm>
                <a:off x="5139950" y="5116542"/>
                <a:ext cx="35640" cy="9144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2FBDB96F-E74A-40DF-B8FD-F7A9C426CC3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30950" y="5107542"/>
                  <a:ext cx="53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14:cNvPr>
                <p14:cNvContentPartPr/>
                <p14:nvPr/>
              </p14:nvContentPartPr>
              <p14:xfrm>
                <a:off x="5907470" y="4811622"/>
                <a:ext cx="184680" cy="3751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235ACF5-7668-E931-1687-E7315BC874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8830" y="4802982"/>
                  <a:ext cx="20232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14:cNvPr>
                <p14:cNvContentPartPr/>
                <p14:nvPr/>
              </p14:nvContentPartPr>
              <p14:xfrm>
                <a:off x="6190790" y="4777422"/>
                <a:ext cx="123120" cy="49248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2F5EE6EA-5D89-FFF5-9B22-F54EEF1DDE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82150" y="4768422"/>
                  <a:ext cx="140760" cy="51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5184FB92-AB6C-7BEA-D630-682B491F5075}"/>
              </a:ext>
            </a:extLst>
          </p:cNvPr>
          <p:cNvGrpSpPr/>
          <p:nvPr/>
        </p:nvGrpSpPr>
        <p:grpSpPr>
          <a:xfrm>
            <a:off x="5349830" y="4933302"/>
            <a:ext cx="578520" cy="205200"/>
            <a:chOff x="5349830" y="4933302"/>
            <a:chExt cx="5785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89C79C68-1347-BF26-3B6F-040F8A2BD80D}"/>
                    </a:ext>
                  </a:extLst>
                </p14:cNvPr>
                <p14:cNvContentPartPr/>
                <p14:nvPr/>
              </p14:nvContentPartPr>
              <p14:xfrm>
                <a:off x="5349830" y="4933302"/>
                <a:ext cx="223920" cy="20520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89C79C68-1347-BF26-3B6F-040F8A2BD8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341190" y="4924302"/>
                  <a:ext cx="2415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E7916E06-2C9C-5D5D-0639-120A231D7949}"/>
                    </a:ext>
                  </a:extLst>
                </p14:cNvPr>
                <p14:cNvContentPartPr/>
                <p14:nvPr/>
              </p14:nvContentPartPr>
              <p14:xfrm>
                <a:off x="5725310" y="4943382"/>
                <a:ext cx="2520" cy="1738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E7916E06-2C9C-5D5D-0639-120A231D79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16670" y="4934382"/>
                  <a:ext cx="201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88B46FF-079C-57EA-C445-57D7744FA810}"/>
                    </a:ext>
                  </a:extLst>
                </p14:cNvPr>
                <p14:cNvContentPartPr/>
                <p14:nvPr/>
              </p14:nvContentPartPr>
              <p14:xfrm>
                <a:off x="5776070" y="5010342"/>
                <a:ext cx="23400" cy="1090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88B46FF-079C-57EA-C445-57D7744FA81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67430" y="5001342"/>
                  <a:ext cx="41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789F7C21-1CC1-0071-C7D5-6D8887F00DF9}"/>
                    </a:ext>
                  </a:extLst>
                </p14:cNvPr>
                <p14:cNvContentPartPr/>
                <p14:nvPr/>
              </p14:nvContentPartPr>
              <p14:xfrm>
                <a:off x="5605790" y="4956342"/>
                <a:ext cx="322560" cy="259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789F7C21-1CC1-0071-C7D5-6D8887F00D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96790" y="4947342"/>
                  <a:ext cx="3402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E8450C55-B33D-D9B3-08BD-60378940AEB9}"/>
              </a:ext>
            </a:extLst>
          </p:cNvPr>
          <p:cNvGrpSpPr/>
          <p:nvPr/>
        </p:nvGrpSpPr>
        <p:grpSpPr>
          <a:xfrm>
            <a:off x="6649430" y="4244262"/>
            <a:ext cx="2062080" cy="299160"/>
            <a:chOff x="6649430" y="4244262"/>
            <a:chExt cx="20620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8F43F5E0-270C-26F9-9479-9A009F616250}"/>
                    </a:ext>
                  </a:extLst>
                </p14:cNvPr>
                <p14:cNvContentPartPr/>
                <p14:nvPr/>
              </p14:nvContentPartPr>
              <p14:xfrm>
                <a:off x="6649430" y="4265142"/>
                <a:ext cx="493560" cy="26784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8F43F5E0-270C-26F9-9479-9A009F6162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40430" y="4256142"/>
                  <a:ext cx="5112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3410A812-270C-7BD3-2E60-FA34B1BB27B3}"/>
                    </a:ext>
                  </a:extLst>
                </p14:cNvPr>
                <p14:cNvContentPartPr/>
                <p14:nvPr/>
              </p14:nvContentPartPr>
              <p14:xfrm>
                <a:off x="6812510" y="4377102"/>
                <a:ext cx="190800" cy="684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3410A812-270C-7BD3-2E60-FA34B1BB27B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03510" y="4368102"/>
                  <a:ext cx="2084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7AA6480-5A95-3B24-00B7-4D5C4141990E}"/>
                    </a:ext>
                  </a:extLst>
                </p14:cNvPr>
                <p14:cNvContentPartPr/>
                <p14:nvPr/>
              </p14:nvContentPartPr>
              <p14:xfrm>
                <a:off x="7160630" y="4508502"/>
                <a:ext cx="360" cy="756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7AA6480-5A95-3B24-00B7-4D5C414199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151990" y="4499502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5AA5C8E-4C3E-6C36-046E-09DAE7E4BC5C}"/>
                    </a:ext>
                  </a:extLst>
                </p14:cNvPr>
                <p14:cNvContentPartPr/>
                <p14:nvPr/>
              </p14:nvContentPartPr>
              <p14:xfrm>
                <a:off x="7160630" y="4400862"/>
                <a:ext cx="360" cy="15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5AA5C8E-4C3E-6C36-046E-09DAE7E4BC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51990" y="4391862"/>
                  <a:ext cx="18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69B6D42F-596B-EC39-CE66-4420B47EBFDD}"/>
                    </a:ext>
                  </a:extLst>
                </p14:cNvPr>
                <p14:cNvContentPartPr/>
                <p14:nvPr/>
              </p14:nvContentPartPr>
              <p14:xfrm>
                <a:off x="7335950" y="4325622"/>
                <a:ext cx="52560" cy="1807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69B6D42F-596B-EC39-CE66-4420B47EBFD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26950" y="4316622"/>
                  <a:ext cx="70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C3FF72B-774A-43D6-100A-35C1EC77575F}"/>
                    </a:ext>
                  </a:extLst>
                </p14:cNvPr>
                <p14:cNvContentPartPr/>
                <p14:nvPr/>
              </p14:nvContentPartPr>
              <p14:xfrm>
                <a:off x="7382030" y="4355862"/>
                <a:ext cx="94680" cy="1875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C3FF72B-774A-43D6-100A-35C1EC7757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73030" y="4347222"/>
                  <a:ext cx="112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92A87E3-2389-BDF9-E531-56AE2BAA5F63}"/>
                    </a:ext>
                  </a:extLst>
                </p14:cNvPr>
                <p14:cNvContentPartPr/>
                <p14:nvPr/>
              </p14:nvContentPartPr>
              <p14:xfrm>
                <a:off x="7338830" y="4349382"/>
                <a:ext cx="312120" cy="1940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92A87E3-2389-BDF9-E531-56AE2BAA5F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0190" y="4340382"/>
                  <a:ext cx="32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2053A39-FA64-FF2B-F414-D50F657171B7}"/>
                    </a:ext>
                  </a:extLst>
                </p14:cNvPr>
                <p14:cNvContentPartPr/>
                <p14:nvPr/>
              </p14:nvContentPartPr>
              <p14:xfrm>
                <a:off x="7538630" y="4297902"/>
                <a:ext cx="207720" cy="867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2053A39-FA64-FF2B-F414-D50F657171B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29630" y="4288902"/>
                  <a:ext cx="225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FE2549EC-9AA7-3E0B-8CAD-14E07B80446E}"/>
                    </a:ext>
                  </a:extLst>
                </p14:cNvPr>
                <p14:cNvContentPartPr/>
                <p14:nvPr/>
              </p14:nvContentPartPr>
              <p14:xfrm>
                <a:off x="7840310" y="4367382"/>
                <a:ext cx="430920" cy="9936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FE2549EC-9AA7-3E0B-8CAD-14E07B80446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31670" y="4358382"/>
                  <a:ext cx="448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D7F9925-3316-6375-1746-066FD90D813D}"/>
                    </a:ext>
                  </a:extLst>
                </p14:cNvPr>
                <p14:cNvContentPartPr/>
                <p14:nvPr/>
              </p14:nvContentPartPr>
              <p14:xfrm>
                <a:off x="8321990" y="4315902"/>
                <a:ext cx="18720" cy="18720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D7F9925-3316-6375-1746-066FD90D81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12990" y="4307262"/>
                  <a:ext cx="36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0D1B12E2-9301-4668-CD34-8626684E3EE3}"/>
                    </a:ext>
                  </a:extLst>
                </p14:cNvPr>
                <p14:cNvContentPartPr/>
                <p14:nvPr/>
              </p14:nvContentPartPr>
              <p14:xfrm>
                <a:off x="8381750" y="4340022"/>
                <a:ext cx="30240" cy="18288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0D1B12E2-9301-4668-CD34-8626684E3E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72750" y="4331022"/>
                  <a:ext cx="4788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CE41F4BD-307D-C631-178B-F1FEAACC4B57}"/>
                    </a:ext>
                  </a:extLst>
                </p14:cNvPr>
                <p14:cNvContentPartPr/>
                <p14:nvPr/>
              </p14:nvContentPartPr>
              <p14:xfrm>
                <a:off x="8320910" y="4281342"/>
                <a:ext cx="311040" cy="2206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CE41F4BD-307D-C631-178B-F1FEAACC4B5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12270" y="4272342"/>
                  <a:ext cx="3286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E145204C-A804-F025-E44F-4AE755D8BA6C}"/>
                    </a:ext>
                  </a:extLst>
                </p14:cNvPr>
                <p14:cNvContentPartPr/>
                <p14:nvPr/>
              </p14:nvContentPartPr>
              <p14:xfrm>
                <a:off x="8449070" y="4244262"/>
                <a:ext cx="262440" cy="554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E145204C-A804-F025-E44F-4AE755D8BA6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40070" y="4235622"/>
                  <a:ext cx="280080" cy="73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0904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4873beb7-5857-4685-be1f-d57550cc96cc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1337</TotalTime>
  <Words>1511</Words>
  <Application>Microsoft Office PowerPoint</Application>
  <PresentationFormat>Custom</PresentationFormat>
  <Paragraphs>384</Paragraphs>
  <Slides>88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2" baseType="lpstr">
      <vt:lpstr>Meiryo UI</vt:lpstr>
      <vt:lpstr>Arial</vt:lpstr>
      <vt:lpstr>Calibri</vt:lpstr>
      <vt:lpstr>Calibri Light</vt:lpstr>
      <vt:lpstr>Cambria</vt:lpstr>
      <vt:lpstr>Georgia</vt:lpstr>
      <vt:lpstr>Merriweather</vt:lpstr>
      <vt:lpstr>Open Sans</vt:lpstr>
      <vt:lpstr>Pacifico</vt:lpstr>
      <vt:lpstr>Tahoma</vt:lpstr>
      <vt:lpstr>Times New Roman</vt:lpstr>
      <vt:lpstr>Trebuchet MS</vt:lpstr>
      <vt:lpstr>Verdana</vt:lpstr>
      <vt:lpstr>Office Theme</vt:lpstr>
      <vt:lpstr>CS 7180: Geometric Deep Learning</vt:lpstr>
      <vt:lpstr>PowerPoint Presentation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Supervised Machine Learning</vt:lpstr>
      <vt:lpstr>Overfitting </vt:lpstr>
      <vt:lpstr>Overfitting </vt:lpstr>
      <vt:lpstr>Overfitting </vt:lpstr>
      <vt:lpstr>Overfitting 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Supervised Machine Learning</vt:lpstr>
      <vt:lpstr>Supervised Machine Learning</vt:lpstr>
      <vt:lpstr>Supervised Machine Learning</vt:lpstr>
      <vt:lpstr>Model Selection</vt:lpstr>
      <vt:lpstr>Linear</vt:lpstr>
      <vt:lpstr>Quadratic</vt:lpstr>
      <vt:lpstr>Cubic</vt:lpstr>
      <vt:lpstr>Bias-Variance Trade-off</vt:lpstr>
      <vt:lpstr>PowerPoint Presentation</vt:lpstr>
      <vt:lpstr>Example: Flood Prediction</vt:lpstr>
      <vt:lpstr>Example: Predict Outcome NBA Games</vt:lpstr>
      <vt:lpstr>Example: Medical Diagnosis (Lung Cancer Diagnosis)</vt:lpstr>
      <vt:lpstr>Example: Translate Between Languages</vt:lpstr>
      <vt:lpstr>Example: Trajectory Prediction</vt:lpstr>
      <vt:lpstr>Example: Text Generation – OpenAI’s GPT-3</vt:lpstr>
      <vt:lpstr>Example: Text Generation – OpenAI’s GPT-3</vt:lpstr>
      <vt:lpstr>Example: Text Generation – OpenAI’s GPT-3</vt:lpstr>
      <vt:lpstr>Example: Fluid Dynamics</vt:lpstr>
      <vt:lpstr>PowerPoint Presentation</vt:lpstr>
      <vt:lpstr>Example 1: Linear Regression</vt:lpstr>
      <vt:lpstr>Example 1: Linear Regression</vt:lpstr>
      <vt:lpstr>Example 1: Linear Regression</vt:lpstr>
      <vt:lpstr>Example 1: Linear Regression</vt:lpstr>
      <vt:lpstr>Example 1: Linear Regression</vt:lpstr>
      <vt:lpstr>Example 1: Linear Regression</vt:lpstr>
      <vt:lpstr>Example 1: Linear Regression</vt:lpstr>
      <vt:lpstr>Example 1: Linear Regression</vt:lpstr>
      <vt:lpstr>Example 1: Linear Regression</vt:lpstr>
      <vt:lpstr>Example 2: Logistic Regression</vt:lpstr>
      <vt:lpstr>Example 2: Logistic Regression</vt:lpstr>
      <vt:lpstr>Example 2: Logistic Regression</vt:lpstr>
      <vt:lpstr>Example 2: Logistic Regression</vt:lpstr>
      <vt:lpstr>Example 2: Logistic Regression</vt:lpstr>
      <vt:lpstr>Example 2: Logistic Regression</vt:lpstr>
      <vt:lpstr>Example 2: Logistic Regression</vt:lpstr>
      <vt:lpstr>Idea: Stack Multiple Linear Layers</vt:lpstr>
      <vt:lpstr>Idea: Stack Multiple Linear Layers</vt:lpstr>
      <vt:lpstr>Idea: Stack Multiple Linear Layers</vt:lpstr>
      <vt:lpstr>Idea: Stack Multiple Linear Layers</vt:lpstr>
      <vt:lpstr>Example 3: Neural Network (MLP)</vt:lpstr>
      <vt:lpstr>Example 3: Neural Network (MLP)</vt:lpstr>
      <vt:lpstr>Example 3: Neural Network (MLP)</vt:lpstr>
      <vt:lpstr>Example 3: Neural Network (MLP)</vt:lpstr>
      <vt:lpstr>Artifical Neural Networks Perspective</vt:lpstr>
      <vt:lpstr>artificial neuron</vt:lpstr>
      <vt:lpstr>multiple neurons form a layer</vt:lpstr>
      <vt:lpstr>PowerPoint Presentation</vt:lpstr>
      <vt:lpstr>multiple layers form a network</vt:lpstr>
      <vt:lpstr>input features</vt:lpstr>
      <vt:lpstr>input features</vt:lpstr>
      <vt:lpstr>PowerPoint Presentation</vt:lpstr>
      <vt:lpstr>PowerPoint Presentation</vt:lpstr>
      <vt:lpstr>Example 3: Neural Network (MLP)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7180: Topics in AI</dc:title>
  <dc:creator>Angela Lou</dc:creator>
  <cp:lastModifiedBy>Robin Walters</cp:lastModifiedBy>
  <cp:revision>12</cp:revision>
  <dcterms:created xsi:type="dcterms:W3CDTF">2023-01-06T03:39:33Z</dcterms:created>
  <dcterms:modified xsi:type="dcterms:W3CDTF">2023-01-13T02:35:55Z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